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  <p:sldMasterId id="2147483705" r:id="rId6"/>
  </p:sldMasterIdLst>
  <p:notesMasterIdLst>
    <p:notesMasterId r:id="rId25"/>
  </p:notesMasterIdLst>
  <p:sldIdLst>
    <p:sldId id="256" r:id="rId7"/>
    <p:sldId id="284" r:id="rId8"/>
    <p:sldId id="287" r:id="rId9"/>
    <p:sldId id="301" r:id="rId10"/>
    <p:sldId id="297" r:id="rId11"/>
    <p:sldId id="298" r:id="rId12"/>
    <p:sldId id="299" r:id="rId13"/>
    <p:sldId id="300" r:id="rId14"/>
    <p:sldId id="271" r:id="rId15"/>
    <p:sldId id="273" r:id="rId16"/>
    <p:sldId id="281" r:id="rId17"/>
    <p:sldId id="282" r:id="rId18"/>
    <p:sldId id="296" r:id="rId19"/>
    <p:sldId id="288" r:id="rId20"/>
    <p:sldId id="292" r:id="rId21"/>
    <p:sldId id="291" r:id="rId22"/>
    <p:sldId id="302" r:id="rId23"/>
    <p:sldId id="257" r:id="rId24"/>
  </p:sldIdLst>
  <p:sldSz cx="9144000" cy="6858000" type="screen4x3"/>
  <p:notesSz cx="7104063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2FD17-CE0F-4025-96B5-16647FFBDF3E}" v="102" dt="2024-03-06T14:05:53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86388" autoAdjust="0"/>
  </p:normalViewPr>
  <p:slideViewPr>
    <p:cSldViewPr>
      <p:cViewPr varScale="1">
        <p:scale>
          <a:sx n="112" d="100"/>
          <a:sy n="112" d="100"/>
        </p:scale>
        <p:origin x="15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tte Jæger Martinsen" userId="c18f53a3-a48d-4dd1-a924-c2070b56be93" providerId="ADAL" clId="{3842FD17-CE0F-4025-96B5-16647FFBDF3E}"/>
    <pc:docChg chg="custSel modSld">
      <pc:chgData name="Anette Jæger Martinsen" userId="c18f53a3-a48d-4dd1-a924-c2070b56be93" providerId="ADAL" clId="{3842FD17-CE0F-4025-96B5-16647FFBDF3E}" dt="2024-03-06T14:05:53.113" v="163"/>
      <pc:docMkLst>
        <pc:docMk/>
      </pc:docMkLst>
      <pc:sldChg chg="modSp mod">
        <pc:chgData name="Anette Jæger Martinsen" userId="c18f53a3-a48d-4dd1-a924-c2070b56be93" providerId="ADAL" clId="{3842FD17-CE0F-4025-96B5-16647FFBDF3E}" dt="2024-03-06T09:13:42.207" v="1" actId="207"/>
        <pc:sldMkLst>
          <pc:docMk/>
          <pc:sldMk cId="3194910878" sldId="256"/>
        </pc:sldMkLst>
        <pc:graphicFrameChg chg="modGraphic">
          <ac:chgData name="Anette Jæger Martinsen" userId="c18f53a3-a48d-4dd1-a924-c2070b56be93" providerId="ADAL" clId="{3842FD17-CE0F-4025-96B5-16647FFBDF3E}" dt="2024-03-06T09:13:42.207" v="1" actId="207"/>
          <ac:graphicFrameMkLst>
            <pc:docMk/>
            <pc:sldMk cId="3194910878" sldId="256"/>
            <ac:graphicFrameMk id="4" creationId="{00000000-0000-0000-0000-000000000000}"/>
          </ac:graphicFrameMkLst>
        </pc:graphicFrameChg>
      </pc:sldChg>
      <pc:sldChg chg="delSp modSp mod">
        <pc:chgData name="Anette Jæger Martinsen" userId="c18f53a3-a48d-4dd1-a924-c2070b56be93" providerId="ADAL" clId="{3842FD17-CE0F-4025-96B5-16647FFBDF3E}" dt="2024-03-06T09:21:54.899" v="68" actId="207"/>
        <pc:sldMkLst>
          <pc:docMk/>
          <pc:sldMk cId="3823511473" sldId="271"/>
        </pc:sldMkLst>
        <pc:graphicFrameChg chg="mod modGraphic">
          <ac:chgData name="Anette Jæger Martinsen" userId="c18f53a3-a48d-4dd1-a924-c2070b56be93" providerId="ADAL" clId="{3842FD17-CE0F-4025-96B5-16647FFBDF3E}" dt="2024-03-06T09:21:54.899" v="68" actId="207"/>
          <ac:graphicFrameMkLst>
            <pc:docMk/>
            <pc:sldMk cId="3823511473" sldId="271"/>
            <ac:graphicFrameMk id="4" creationId="{00000000-0000-0000-0000-000000000000}"/>
          </ac:graphicFrameMkLst>
        </pc:graphicFrameChg>
        <pc:cxnChg chg="del">
          <ac:chgData name="Anette Jæger Martinsen" userId="c18f53a3-a48d-4dd1-a924-c2070b56be93" providerId="ADAL" clId="{3842FD17-CE0F-4025-96B5-16647FFBDF3E}" dt="2024-03-06T09:21:09.699" v="61" actId="478"/>
          <ac:cxnSpMkLst>
            <pc:docMk/>
            <pc:sldMk cId="3823511473" sldId="271"/>
            <ac:cxnSpMk id="5" creationId="{6731E1E4-3B56-D6ED-DC00-2C9DA8A757DE}"/>
          </ac:cxnSpMkLst>
        </pc:cxnChg>
        <pc:cxnChg chg="del">
          <ac:chgData name="Anette Jæger Martinsen" userId="c18f53a3-a48d-4dd1-a924-c2070b56be93" providerId="ADAL" clId="{3842FD17-CE0F-4025-96B5-16647FFBDF3E}" dt="2024-03-06T09:21:12.279" v="63" actId="478"/>
          <ac:cxnSpMkLst>
            <pc:docMk/>
            <pc:sldMk cId="3823511473" sldId="271"/>
            <ac:cxnSpMk id="6" creationId="{AB4CC979-B02C-E7AA-8818-330B5BD6F428}"/>
          </ac:cxnSpMkLst>
        </pc:cxnChg>
        <pc:cxnChg chg="del">
          <ac:chgData name="Anette Jæger Martinsen" userId="c18f53a3-a48d-4dd1-a924-c2070b56be93" providerId="ADAL" clId="{3842FD17-CE0F-4025-96B5-16647FFBDF3E}" dt="2024-03-06T09:21:10.976" v="62" actId="478"/>
          <ac:cxnSpMkLst>
            <pc:docMk/>
            <pc:sldMk cId="3823511473" sldId="271"/>
            <ac:cxnSpMk id="7" creationId="{EBD83065-CA49-F3D6-A294-1E3A1C6C4C90}"/>
          </ac:cxnSpMkLst>
        </pc:cxnChg>
        <pc:cxnChg chg="del">
          <ac:chgData name="Anette Jæger Martinsen" userId="c18f53a3-a48d-4dd1-a924-c2070b56be93" providerId="ADAL" clId="{3842FD17-CE0F-4025-96B5-16647FFBDF3E}" dt="2024-03-06T09:21:08.132" v="60" actId="478"/>
          <ac:cxnSpMkLst>
            <pc:docMk/>
            <pc:sldMk cId="3823511473" sldId="271"/>
            <ac:cxnSpMk id="8" creationId="{24B5F88E-F1EF-9104-3017-ED62B65314E8}"/>
          </ac:cxnSpMkLst>
        </pc:cxnChg>
        <pc:cxnChg chg="del">
          <ac:chgData name="Anette Jæger Martinsen" userId="c18f53a3-a48d-4dd1-a924-c2070b56be93" providerId="ADAL" clId="{3842FD17-CE0F-4025-96B5-16647FFBDF3E}" dt="2024-03-06T09:21:06.265" v="59" actId="478"/>
          <ac:cxnSpMkLst>
            <pc:docMk/>
            <pc:sldMk cId="3823511473" sldId="271"/>
            <ac:cxnSpMk id="9" creationId="{CF7763F1-0C5F-29A7-9AB1-02CA364A2D43}"/>
          </ac:cxnSpMkLst>
        </pc:cxnChg>
        <pc:cxnChg chg="del">
          <ac:chgData name="Anette Jæger Martinsen" userId="c18f53a3-a48d-4dd1-a924-c2070b56be93" providerId="ADAL" clId="{3842FD17-CE0F-4025-96B5-16647FFBDF3E}" dt="2024-03-06T09:21:04.326" v="58" actId="478"/>
          <ac:cxnSpMkLst>
            <pc:docMk/>
            <pc:sldMk cId="3823511473" sldId="271"/>
            <ac:cxnSpMk id="10" creationId="{E132E604-1D71-C833-553A-2385D9C2DA94}"/>
          </ac:cxnSpMkLst>
        </pc:cxnChg>
      </pc:sldChg>
      <pc:sldChg chg="modSp mod">
        <pc:chgData name="Anette Jæger Martinsen" userId="c18f53a3-a48d-4dd1-a924-c2070b56be93" providerId="ADAL" clId="{3842FD17-CE0F-4025-96B5-16647FFBDF3E}" dt="2024-03-06T09:22:23.718" v="70" actId="207"/>
        <pc:sldMkLst>
          <pc:docMk/>
          <pc:sldMk cId="500608921" sldId="273"/>
        </pc:sldMkLst>
        <pc:graphicFrameChg chg="modGraphic">
          <ac:chgData name="Anette Jæger Martinsen" userId="c18f53a3-a48d-4dd1-a924-c2070b56be93" providerId="ADAL" clId="{3842FD17-CE0F-4025-96B5-16647FFBDF3E}" dt="2024-03-06T09:22:23.718" v="70" actId="207"/>
          <ac:graphicFrameMkLst>
            <pc:docMk/>
            <pc:sldMk cId="500608921" sldId="273"/>
            <ac:graphicFrameMk id="4" creationId="{00000000-0000-0000-0000-000000000000}"/>
          </ac:graphicFrameMkLst>
        </pc:graphicFrameChg>
      </pc:sldChg>
      <pc:sldChg chg="modSp mod">
        <pc:chgData name="Anette Jæger Martinsen" userId="c18f53a3-a48d-4dd1-a924-c2070b56be93" providerId="ADAL" clId="{3842FD17-CE0F-4025-96B5-16647FFBDF3E}" dt="2024-03-06T09:22:40.956" v="72" actId="207"/>
        <pc:sldMkLst>
          <pc:docMk/>
          <pc:sldMk cId="2387744582" sldId="281"/>
        </pc:sldMkLst>
        <pc:graphicFrameChg chg="modGraphic">
          <ac:chgData name="Anette Jæger Martinsen" userId="c18f53a3-a48d-4dd1-a924-c2070b56be93" providerId="ADAL" clId="{3842FD17-CE0F-4025-96B5-16647FFBDF3E}" dt="2024-03-06T09:22:40.956" v="72" actId="207"/>
          <ac:graphicFrameMkLst>
            <pc:docMk/>
            <pc:sldMk cId="2387744582" sldId="281"/>
            <ac:graphicFrameMk id="4" creationId="{00000000-0000-0000-0000-000000000000}"/>
          </ac:graphicFrameMkLst>
        </pc:graphicFrameChg>
      </pc:sldChg>
      <pc:sldChg chg="modSp mod">
        <pc:chgData name="Anette Jæger Martinsen" userId="c18f53a3-a48d-4dd1-a924-c2070b56be93" providerId="ADAL" clId="{3842FD17-CE0F-4025-96B5-16647FFBDF3E}" dt="2024-03-06T09:23:27.202" v="76" actId="207"/>
        <pc:sldMkLst>
          <pc:docMk/>
          <pc:sldMk cId="1148335947" sldId="282"/>
        </pc:sldMkLst>
        <pc:graphicFrameChg chg="modGraphic">
          <ac:chgData name="Anette Jæger Martinsen" userId="c18f53a3-a48d-4dd1-a924-c2070b56be93" providerId="ADAL" clId="{3842FD17-CE0F-4025-96B5-16647FFBDF3E}" dt="2024-03-06T09:23:27.202" v="76" actId="207"/>
          <ac:graphicFrameMkLst>
            <pc:docMk/>
            <pc:sldMk cId="1148335947" sldId="282"/>
            <ac:graphicFrameMk id="4" creationId="{00000000-0000-0000-0000-000000000000}"/>
          </ac:graphicFrameMkLst>
        </pc:graphicFrameChg>
      </pc:sldChg>
      <pc:sldChg chg="modSp mod">
        <pc:chgData name="Anette Jæger Martinsen" userId="c18f53a3-a48d-4dd1-a924-c2070b56be93" providerId="ADAL" clId="{3842FD17-CE0F-4025-96B5-16647FFBDF3E}" dt="2024-03-06T09:14:31.053" v="4" actId="20577"/>
        <pc:sldMkLst>
          <pc:docMk/>
          <pc:sldMk cId="502103948" sldId="287"/>
        </pc:sldMkLst>
        <pc:graphicFrameChg chg="mod modGraphic">
          <ac:chgData name="Anette Jæger Martinsen" userId="c18f53a3-a48d-4dd1-a924-c2070b56be93" providerId="ADAL" clId="{3842FD17-CE0F-4025-96B5-16647FFBDF3E}" dt="2024-03-06T09:14:31.053" v="4" actId="20577"/>
          <ac:graphicFrameMkLst>
            <pc:docMk/>
            <pc:sldMk cId="502103948" sldId="287"/>
            <ac:graphicFrameMk id="5" creationId="{00000000-0000-0000-0000-000000000000}"/>
          </ac:graphicFrameMkLst>
        </pc:graphicFrameChg>
      </pc:sldChg>
      <pc:sldChg chg="modSp mod">
        <pc:chgData name="Anette Jæger Martinsen" userId="c18f53a3-a48d-4dd1-a924-c2070b56be93" providerId="ADAL" clId="{3842FD17-CE0F-4025-96B5-16647FFBDF3E}" dt="2024-03-06T14:05:53.113" v="163"/>
        <pc:sldMkLst>
          <pc:docMk/>
          <pc:sldMk cId="2934733728" sldId="288"/>
        </pc:sldMkLst>
        <pc:graphicFrameChg chg="mod modGraphic">
          <ac:chgData name="Anette Jæger Martinsen" userId="c18f53a3-a48d-4dd1-a924-c2070b56be93" providerId="ADAL" clId="{3842FD17-CE0F-4025-96B5-16647FFBDF3E}" dt="2024-03-06T14:05:53.113" v="163"/>
          <ac:graphicFrameMkLst>
            <pc:docMk/>
            <pc:sldMk cId="2934733728" sldId="288"/>
            <ac:graphicFrameMk id="4" creationId="{00000000-0000-0000-0000-000000000000}"/>
          </ac:graphicFrameMkLst>
        </pc:graphicFrameChg>
      </pc:sldChg>
      <pc:sldChg chg="modSp mod">
        <pc:chgData name="Anette Jæger Martinsen" userId="c18f53a3-a48d-4dd1-a924-c2070b56be93" providerId="ADAL" clId="{3842FD17-CE0F-4025-96B5-16647FFBDF3E}" dt="2024-03-06T09:26:32.711" v="103" actId="207"/>
        <pc:sldMkLst>
          <pc:docMk/>
          <pc:sldMk cId="2433183864" sldId="291"/>
        </pc:sldMkLst>
        <pc:spChg chg="mod">
          <ac:chgData name="Anette Jæger Martinsen" userId="c18f53a3-a48d-4dd1-a924-c2070b56be93" providerId="ADAL" clId="{3842FD17-CE0F-4025-96B5-16647FFBDF3E}" dt="2024-03-06T09:26:32.711" v="103" actId="207"/>
          <ac:spMkLst>
            <pc:docMk/>
            <pc:sldMk cId="2433183864" sldId="291"/>
            <ac:spMk id="2" creationId="{00000000-0000-0000-0000-000000000000}"/>
          </ac:spMkLst>
        </pc:spChg>
        <pc:graphicFrameChg chg="mod modGraphic">
          <ac:chgData name="Anette Jæger Martinsen" userId="c18f53a3-a48d-4dd1-a924-c2070b56be93" providerId="ADAL" clId="{3842FD17-CE0F-4025-96B5-16647FFBDF3E}" dt="2024-03-06T09:26:20.221" v="102" actId="207"/>
          <ac:graphicFrameMkLst>
            <pc:docMk/>
            <pc:sldMk cId="2433183864" sldId="291"/>
            <ac:graphicFrameMk id="5" creationId="{00000000-0000-0000-0000-000000000000}"/>
          </ac:graphicFrameMkLst>
        </pc:graphicFrameChg>
      </pc:sldChg>
      <pc:sldChg chg="modSp mod">
        <pc:chgData name="Anette Jæger Martinsen" userId="c18f53a3-a48d-4dd1-a924-c2070b56be93" providerId="ADAL" clId="{3842FD17-CE0F-4025-96B5-16647FFBDF3E}" dt="2024-03-06T09:24:28.440" v="85" actId="207"/>
        <pc:sldMkLst>
          <pc:docMk/>
          <pc:sldMk cId="1205275477" sldId="292"/>
        </pc:sldMkLst>
        <pc:graphicFrameChg chg="modGraphic">
          <ac:chgData name="Anette Jæger Martinsen" userId="c18f53a3-a48d-4dd1-a924-c2070b56be93" providerId="ADAL" clId="{3842FD17-CE0F-4025-96B5-16647FFBDF3E}" dt="2024-03-06T09:24:28.440" v="85" actId="207"/>
          <ac:graphicFrameMkLst>
            <pc:docMk/>
            <pc:sldMk cId="1205275477" sldId="292"/>
            <ac:graphicFrameMk id="5" creationId="{00000000-0000-0000-0000-000000000000}"/>
          </ac:graphicFrameMkLst>
        </pc:graphicFrameChg>
      </pc:sldChg>
      <pc:sldChg chg="modSp mod">
        <pc:chgData name="Anette Jæger Martinsen" userId="c18f53a3-a48d-4dd1-a924-c2070b56be93" providerId="ADAL" clId="{3842FD17-CE0F-4025-96B5-16647FFBDF3E}" dt="2024-03-06T09:23:47.922" v="81" actId="207"/>
        <pc:sldMkLst>
          <pc:docMk/>
          <pc:sldMk cId="3387042850" sldId="296"/>
        </pc:sldMkLst>
        <pc:graphicFrameChg chg="modGraphic">
          <ac:chgData name="Anette Jæger Martinsen" userId="c18f53a3-a48d-4dd1-a924-c2070b56be93" providerId="ADAL" clId="{3842FD17-CE0F-4025-96B5-16647FFBDF3E}" dt="2024-03-06T09:23:47.922" v="81" actId="207"/>
          <ac:graphicFrameMkLst>
            <pc:docMk/>
            <pc:sldMk cId="3387042850" sldId="296"/>
            <ac:graphicFrameMk id="6" creationId="{00000000-0000-0000-0000-000000000000}"/>
          </ac:graphicFrameMkLst>
        </pc:graphicFrameChg>
      </pc:sldChg>
      <pc:sldChg chg="modSp mod">
        <pc:chgData name="Anette Jæger Martinsen" userId="c18f53a3-a48d-4dd1-a924-c2070b56be93" providerId="ADAL" clId="{3842FD17-CE0F-4025-96B5-16647FFBDF3E}" dt="2024-03-06T09:20:01.647" v="52" actId="20577"/>
        <pc:sldMkLst>
          <pc:docMk/>
          <pc:sldMk cId="1195027601" sldId="297"/>
        </pc:sldMkLst>
        <pc:spChg chg="mod">
          <ac:chgData name="Anette Jæger Martinsen" userId="c18f53a3-a48d-4dd1-a924-c2070b56be93" providerId="ADAL" clId="{3842FD17-CE0F-4025-96B5-16647FFBDF3E}" dt="2024-03-06T09:18:04.822" v="7" actId="207"/>
          <ac:spMkLst>
            <pc:docMk/>
            <pc:sldMk cId="1195027601" sldId="297"/>
            <ac:spMk id="2" creationId="{7142633D-3ECA-6795-30AF-7A54E2BCE3F9}"/>
          </ac:spMkLst>
        </pc:spChg>
        <pc:graphicFrameChg chg="mod modGraphic">
          <ac:chgData name="Anette Jæger Martinsen" userId="c18f53a3-a48d-4dd1-a924-c2070b56be93" providerId="ADAL" clId="{3842FD17-CE0F-4025-96B5-16647FFBDF3E}" dt="2024-03-06T09:20:01.647" v="52" actId="20577"/>
          <ac:graphicFrameMkLst>
            <pc:docMk/>
            <pc:sldMk cId="1195027601" sldId="297"/>
            <ac:graphicFrameMk id="5" creationId="{1CFEA706-C0D2-1EE1-47AC-E33049CFDC08}"/>
          </ac:graphicFrameMkLst>
        </pc:graphicFrameChg>
      </pc:sldChg>
      <pc:sldChg chg="modSp mod">
        <pc:chgData name="Anette Jæger Martinsen" userId="c18f53a3-a48d-4dd1-a924-c2070b56be93" providerId="ADAL" clId="{3842FD17-CE0F-4025-96B5-16647FFBDF3E}" dt="2024-03-06T09:18:11.576" v="8" actId="207"/>
        <pc:sldMkLst>
          <pc:docMk/>
          <pc:sldMk cId="1656929395" sldId="298"/>
        </pc:sldMkLst>
        <pc:spChg chg="mod">
          <ac:chgData name="Anette Jæger Martinsen" userId="c18f53a3-a48d-4dd1-a924-c2070b56be93" providerId="ADAL" clId="{3842FD17-CE0F-4025-96B5-16647FFBDF3E}" dt="2024-03-06T09:18:11.576" v="8" actId="207"/>
          <ac:spMkLst>
            <pc:docMk/>
            <pc:sldMk cId="1656929395" sldId="298"/>
            <ac:spMk id="2" creationId="{4E22ABE6-3BA6-2860-95DD-9AB926544012}"/>
          </ac:spMkLst>
        </pc:spChg>
      </pc:sldChg>
      <pc:sldChg chg="modSp mod">
        <pc:chgData name="Anette Jæger Martinsen" userId="c18f53a3-a48d-4dd1-a924-c2070b56be93" providerId="ADAL" clId="{3842FD17-CE0F-4025-96B5-16647FFBDF3E}" dt="2024-03-06T09:18:20.647" v="9" actId="207"/>
        <pc:sldMkLst>
          <pc:docMk/>
          <pc:sldMk cId="2378813548" sldId="299"/>
        </pc:sldMkLst>
        <pc:spChg chg="mod">
          <ac:chgData name="Anette Jæger Martinsen" userId="c18f53a3-a48d-4dd1-a924-c2070b56be93" providerId="ADAL" clId="{3842FD17-CE0F-4025-96B5-16647FFBDF3E}" dt="2024-03-06T09:18:20.647" v="9" actId="207"/>
          <ac:spMkLst>
            <pc:docMk/>
            <pc:sldMk cId="2378813548" sldId="299"/>
            <ac:spMk id="2" creationId="{4F2D0D41-A214-079E-DAA4-41DE20C812EE}"/>
          </ac:spMkLst>
        </pc:spChg>
      </pc:sldChg>
      <pc:sldChg chg="modSp mod">
        <pc:chgData name="Anette Jæger Martinsen" userId="c18f53a3-a48d-4dd1-a924-c2070b56be93" providerId="ADAL" clId="{3842FD17-CE0F-4025-96B5-16647FFBDF3E}" dt="2024-03-06T09:20:46.701" v="56"/>
        <pc:sldMkLst>
          <pc:docMk/>
          <pc:sldMk cId="1117543158" sldId="300"/>
        </pc:sldMkLst>
        <pc:spChg chg="mod">
          <ac:chgData name="Anette Jæger Martinsen" userId="c18f53a3-a48d-4dd1-a924-c2070b56be93" providerId="ADAL" clId="{3842FD17-CE0F-4025-96B5-16647FFBDF3E}" dt="2024-03-06T09:18:27.521" v="10" actId="207"/>
          <ac:spMkLst>
            <pc:docMk/>
            <pc:sldMk cId="1117543158" sldId="300"/>
            <ac:spMk id="2" creationId="{FDB36F5D-F758-11FE-EF88-7E3C7E7CE025}"/>
          </ac:spMkLst>
        </pc:spChg>
        <pc:graphicFrameChg chg="mod modGraphic">
          <ac:chgData name="Anette Jæger Martinsen" userId="c18f53a3-a48d-4dd1-a924-c2070b56be93" providerId="ADAL" clId="{3842FD17-CE0F-4025-96B5-16647FFBDF3E}" dt="2024-03-06T09:20:46.701" v="56"/>
          <ac:graphicFrameMkLst>
            <pc:docMk/>
            <pc:sldMk cId="1117543158" sldId="300"/>
            <ac:graphicFrameMk id="5" creationId="{EF647B38-ECEA-A8E4-1F64-3144195C23BA}"/>
          </ac:graphicFrameMkLst>
        </pc:graphicFrameChg>
      </pc:sldChg>
      <pc:sldChg chg="modSp mod">
        <pc:chgData name="Anette Jæger Martinsen" userId="c18f53a3-a48d-4dd1-a924-c2070b56be93" providerId="ADAL" clId="{3842FD17-CE0F-4025-96B5-16647FFBDF3E}" dt="2024-03-06T09:18:59.891" v="13" actId="207"/>
        <pc:sldMkLst>
          <pc:docMk/>
          <pc:sldMk cId="1169937354" sldId="301"/>
        </pc:sldMkLst>
        <pc:spChg chg="mod">
          <ac:chgData name="Anette Jæger Martinsen" userId="c18f53a3-a48d-4dd1-a924-c2070b56be93" providerId="ADAL" clId="{3842FD17-CE0F-4025-96B5-16647FFBDF3E}" dt="2024-03-06T09:17:55.284" v="6" actId="207"/>
          <ac:spMkLst>
            <pc:docMk/>
            <pc:sldMk cId="1169937354" sldId="301"/>
            <ac:spMk id="2" creationId="{5B58D4BC-6216-E9F4-C847-28DE950D5852}"/>
          </ac:spMkLst>
        </pc:spChg>
        <pc:graphicFrameChg chg="modGraphic">
          <ac:chgData name="Anette Jæger Martinsen" userId="c18f53a3-a48d-4dd1-a924-c2070b56be93" providerId="ADAL" clId="{3842FD17-CE0F-4025-96B5-16647FFBDF3E}" dt="2024-03-06T09:18:59.891" v="13" actId="207"/>
          <ac:graphicFrameMkLst>
            <pc:docMk/>
            <pc:sldMk cId="1169937354" sldId="301"/>
            <ac:graphicFrameMk id="6" creationId="{5EB04028-8BC5-E315-2997-D31AFBB0A823}"/>
          </ac:graphicFrameMkLst>
        </pc:graphicFrameChg>
      </pc:sldChg>
      <pc:sldChg chg="modSp mod">
        <pc:chgData name="Anette Jæger Martinsen" userId="c18f53a3-a48d-4dd1-a924-c2070b56be93" providerId="ADAL" clId="{3842FD17-CE0F-4025-96B5-16647FFBDF3E}" dt="2024-03-06T09:29:44.859" v="134" actId="20577"/>
        <pc:sldMkLst>
          <pc:docMk/>
          <pc:sldMk cId="4099535547" sldId="302"/>
        </pc:sldMkLst>
        <pc:spChg chg="mod">
          <ac:chgData name="Anette Jæger Martinsen" userId="c18f53a3-a48d-4dd1-a924-c2070b56be93" providerId="ADAL" clId="{3842FD17-CE0F-4025-96B5-16647FFBDF3E}" dt="2024-03-06T09:26:40.545" v="104" actId="207"/>
          <ac:spMkLst>
            <pc:docMk/>
            <pc:sldMk cId="4099535547" sldId="302"/>
            <ac:spMk id="2" creationId="{A72A2B6C-3AF9-F55A-233B-968D5C1F1171}"/>
          </ac:spMkLst>
        </pc:spChg>
        <pc:graphicFrameChg chg="mod modGraphic">
          <ac:chgData name="Anette Jæger Martinsen" userId="c18f53a3-a48d-4dd1-a924-c2070b56be93" providerId="ADAL" clId="{3842FD17-CE0F-4025-96B5-16647FFBDF3E}" dt="2024-03-06T09:29:44.859" v="134" actId="20577"/>
          <ac:graphicFrameMkLst>
            <pc:docMk/>
            <pc:sldMk cId="4099535547" sldId="302"/>
            <ac:graphicFrameMk id="5" creationId="{4E120DF5-853E-88BE-3D87-FF7AD97DE57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825D9-AAB1-4696-966C-42696C439F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35E16C70-FD56-4E12-B39F-14085C9475AE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br>
            <a:rPr lang="nb-NO" sz="1000" dirty="0"/>
          </a:br>
          <a:r>
            <a:rPr lang="nb-NO" sz="1000" dirty="0"/>
            <a:t>Politisk ledelse</a:t>
          </a:r>
          <a:br>
            <a:rPr lang="nb-NO" sz="1000" dirty="0"/>
          </a:br>
          <a:r>
            <a:rPr lang="nb-NO" sz="1000" dirty="0"/>
            <a:t>ordfører                       </a:t>
          </a:r>
          <a:r>
            <a:rPr lang="nb-NO" sz="1000" dirty="0">
              <a:solidFill>
                <a:schemeClr val="bg1"/>
              </a:solidFill>
            </a:rPr>
            <a:t>Adrian Tollefsen</a:t>
          </a:r>
        </a:p>
        <a:p>
          <a:r>
            <a:rPr lang="nb-NO" sz="1000" dirty="0"/>
            <a:t>Org.nr: 954597482</a:t>
          </a:r>
        </a:p>
        <a:p>
          <a:endParaRPr lang="nb-NO" sz="1000" dirty="0"/>
        </a:p>
      </dgm:t>
    </dgm:pt>
    <dgm:pt modelId="{C6CBF9DC-0565-4B28-B024-79306E96D756}" type="parTrans" cxnId="{7747F7FB-A90F-4219-98FF-C9ACED6B18C9}">
      <dgm:prSet/>
      <dgm:spPr/>
      <dgm:t>
        <a:bodyPr/>
        <a:lstStyle/>
        <a:p>
          <a:endParaRPr lang="nb-NO" sz="1100"/>
        </a:p>
      </dgm:t>
    </dgm:pt>
    <dgm:pt modelId="{31734D23-FFCA-41B3-BCC1-E10DC1A39B02}" type="sibTrans" cxnId="{7747F7FB-A90F-4219-98FF-C9ACED6B18C9}">
      <dgm:prSet/>
      <dgm:spPr/>
      <dgm:t>
        <a:bodyPr/>
        <a:lstStyle/>
        <a:p>
          <a:endParaRPr lang="nb-NO" sz="1100"/>
        </a:p>
      </dgm:t>
    </dgm:pt>
    <dgm:pt modelId="{CED6D4E5-CFD5-451E-A18E-9946162CC764}">
      <dgm:prSet phldrT="[Tekst]" custT="1"/>
      <dgm:spPr/>
      <dgm:t>
        <a:bodyPr/>
        <a:lstStyle/>
        <a:p>
          <a:pPr algn="ctr"/>
          <a:r>
            <a:rPr lang="nb-NO" sz="1000" dirty="0">
              <a:solidFill>
                <a:srgbClr val="F2F2F2"/>
              </a:solidFill>
            </a:rPr>
            <a:t>Seksjon kultur og samfunnsutvikling</a:t>
          </a:r>
        </a:p>
        <a:p>
          <a:pPr algn="ctr"/>
          <a:r>
            <a:rPr lang="nb-NO" sz="1000" dirty="0" err="1"/>
            <a:t>Org.ledd</a:t>
          </a:r>
          <a:r>
            <a:rPr lang="nb-NO" sz="1000" dirty="0"/>
            <a:t>:  </a:t>
          </a:r>
          <a:br>
            <a:rPr lang="nb-NO" sz="1000" dirty="0"/>
          </a:br>
          <a:r>
            <a:rPr lang="nb-NO" sz="1000" dirty="0"/>
            <a:t>988358061</a:t>
          </a:r>
        </a:p>
        <a:p>
          <a:pPr algn="ctr"/>
          <a:endParaRPr lang="nb-NO" sz="1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nextslide"/>
            <a:hlinkHover xmlns:r="http://schemas.openxmlformats.org/officeDocument/2006/relationships" r:id="" action="ppaction://hlinkshowjump?jump=nextslide"/>
          </dgm14:cNvPr>
        </a:ext>
      </dgm:extLst>
    </dgm:pt>
    <dgm:pt modelId="{92AEABC1-2BED-498F-A7BF-EA2A3AB84A70}" type="parTrans" cxnId="{E5A9B43A-D705-4E06-9EA1-3550200386D5}">
      <dgm:prSet/>
      <dgm:spPr/>
      <dgm:t>
        <a:bodyPr/>
        <a:lstStyle/>
        <a:p>
          <a:endParaRPr lang="nb-NO" sz="1100"/>
        </a:p>
      </dgm:t>
    </dgm:pt>
    <dgm:pt modelId="{1AA9CA8F-0A5A-4B00-8E0F-FBC547581660}" type="sibTrans" cxnId="{E5A9B43A-D705-4E06-9EA1-3550200386D5}">
      <dgm:prSet/>
      <dgm:spPr/>
      <dgm:t>
        <a:bodyPr/>
        <a:lstStyle/>
        <a:p>
          <a:endParaRPr lang="nb-NO" sz="1100"/>
        </a:p>
      </dgm:t>
    </dgm:pt>
    <dgm:pt modelId="{10212791-F7BB-40F8-9F71-56DF4AD2F33A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Seksjon oppvekst</a:t>
          </a:r>
        </a:p>
        <a:p>
          <a:r>
            <a:rPr lang="nb-NO" sz="1000" dirty="0" err="1">
              <a:solidFill>
                <a:schemeClr val="bg1"/>
              </a:solidFill>
            </a:rPr>
            <a:t>Org.ledd</a:t>
          </a:r>
          <a:r>
            <a:rPr lang="nb-NO" sz="1000" dirty="0">
              <a:solidFill>
                <a:schemeClr val="bg1"/>
              </a:solidFill>
            </a:rPr>
            <a:t>: 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974636174</a:t>
          </a:r>
        </a:p>
        <a:p>
          <a:endParaRPr lang="nb-NO" sz="1000" dirty="0">
            <a:solidFill>
              <a:schemeClr val="bg1"/>
            </a:solidFill>
          </a:endParaRPr>
        </a:p>
      </dgm:t>
    </dgm:pt>
    <dgm:pt modelId="{21ABAD52-2885-4782-AC42-5317709E49B7}" type="parTrans" cxnId="{B208C6C5-E9BC-4E76-99AD-81DB9CD94D08}">
      <dgm:prSet/>
      <dgm:spPr/>
      <dgm:t>
        <a:bodyPr/>
        <a:lstStyle/>
        <a:p>
          <a:endParaRPr lang="nb-NO" sz="1100"/>
        </a:p>
      </dgm:t>
    </dgm:pt>
    <dgm:pt modelId="{4E7044D7-7FC2-462F-B56F-14346D7003D7}" type="sibTrans" cxnId="{B208C6C5-E9BC-4E76-99AD-81DB9CD94D08}">
      <dgm:prSet/>
      <dgm:spPr/>
      <dgm:t>
        <a:bodyPr/>
        <a:lstStyle/>
        <a:p>
          <a:endParaRPr lang="nb-NO" sz="1100"/>
        </a:p>
      </dgm:t>
    </dgm:pt>
    <dgm:pt modelId="{D853CCAF-6BFF-4627-8A49-901B28D4C52A}">
      <dgm:prSet custT="1"/>
      <dgm:spPr/>
      <dgm:t>
        <a:bodyPr/>
        <a:lstStyle/>
        <a:p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Seksjon 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helse</a:t>
          </a:r>
          <a:r>
            <a:rPr lang="nb-NO" sz="1000" dirty="0">
              <a:solidFill>
                <a:srgbClr val="FF0000"/>
              </a:solidFill>
            </a:rPr>
            <a:t> </a:t>
          </a:r>
          <a:r>
            <a:rPr lang="nb-NO" sz="1000" dirty="0">
              <a:solidFill>
                <a:schemeClr val="bg1"/>
              </a:solidFill>
            </a:rPr>
            <a:t>og</a:t>
          </a:r>
          <a:r>
            <a:rPr lang="nb-NO" sz="1000" dirty="0">
              <a:solidFill>
                <a:srgbClr val="FF0000"/>
              </a:solidFill>
            </a:rPr>
            <a:t>  </a:t>
          </a:r>
          <a:r>
            <a:rPr lang="nb-NO" sz="1000" dirty="0">
              <a:solidFill>
                <a:schemeClr val="bg1"/>
              </a:solidFill>
            </a:rPr>
            <a:t>velferd</a:t>
          </a:r>
        </a:p>
        <a:p>
          <a:r>
            <a:rPr lang="nb-NO" sz="1000" dirty="0" err="1">
              <a:solidFill>
                <a:schemeClr val="bg1"/>
              </a:solidFill>
            </a:rPr>
            <a:t>Org.ledd</a:t>
          </a:r>
          <a:r>
            <a:rPr lang="nb-NO" sz="1000" dirty="0">
              <a:solidFill>
                <a:schemeClr val="bg1"/>
              </a:solidFill>
            </a:rPr>
            <a:t>: 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974639939</a:t>
          </a:r>
        </a:p>
        <a:p>
          <a:endParaRPr lang="nb-NO" sz="1000" dirty="0">
            <a:solidFill>
              <a:schemeClr val="bg1"/>
            </a:solidFill>
          </a:endParaRPr>
        </a:p>
      </dgm:t>
    </dgm:pt>
    <dgm:pt modelId="{223ECCA9-DEBE-44B3-88FF-2C5C426AE7F3}" type="parTrans" cxnId="{A615FE50-F9A3-4065-9F52-A979E7A51810}">
      <dgm:prSet/>
      <dgm:spPr/>
      <dgm:t>
        <a:bodyPr/>
        <a:lstStyle/>
        <a:p>
          <a:endParaRPr lang="nb-NO" sz="1100"/>
        </a:p>
      </dgm:t>
    </dgm:pt>
    <dgm:pt modelId="{9B6C23FB-B91F-464D-8571-0F474BBC5630}" type="sibTrans" cxnId="{A615FE50-F9A3-4065-9F52-A979E7A51810}">
      <dgm:prSet/>
      <dgm:spPr/>
      <dgm:t>
        <a:bodyPr/>
        <a:lstStyle/>
        <a:p>
          <a:endParaRPr lang="nb-NO" sz="1100"/>
        </a:p>
      </dgm:t>
    </dgm:pt>
    <dgm:pt modelId="{CBF68EFA-47DD-41E4-8543-8BA86B78B05D}">
      <dgm:prSet custT="1"/>
      <dgm:spPr/>
      <dgm:t>
        <a:bodyPr/>
        <a:lstStyle/>
        <a:p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Seksjon 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service og fellestjenester</a:t>
          </a:r>
        </a:p>
        <a:p>
          <a:r>
            <a:rPr lang="nb-NO" sz="1000" dirty="0" err="1">
              <a:solidFill>
                <a:schemeClr val="bg1"/>
              </a:solidFill>
            </a:rPr>
            <a:t>Org.ledd</a:t>
          </a:r>
          <a:r>
            <a:rPr lang="nb-NO" sz="1000" dirty="0">
              <a:solidFill>
                <a:schemeClr val="bg1"/>
              </a:solidFill>
            </a:rPr>
            <a:t>: 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974643626</a:t>
          </a:r>
        </a:p>
        <a:p>
          <a:endParaRPr lang="nb-NO" sz="1000" dirty="0">
            <a:solidFill>
              <a:schemeClr val="bg1"/>
            </a:solidFill>
          </a:endParaRPr>
        </a:p>
      </dgm:t>
    </dgm:pt>
    <dgm:pt modelId="{1569C389-17A9-424B-85AF-4C3337256F7E}" type="parTrans" cxnId="{4AEF336D-0EB5-4AE9-AD96-F4F48B4223E1}">
      <dgm:prSet/>
      <dgm:spPr/>
      <dgm:t>
        <a:bodyPr/>
        <a:lstStyle/>
        <a:p>
          <a:endParaRPr lang="nb-NO" sz="1100"/>
        </a:p>
      </dgm:t>
    </dgm:pt>
    <dgm:pt modelId="{91EC83E0-DC55-401C-9DBD-66BAC576F387}" type="sibTrans" cxnId="{4AEF336D-0EB5-4AE9-AD96-F4F48B4223E1}">
      <dgm:prSet/>
      <dgm:spPr/>
      <dgm:t>
        <a:bodyPr/>
        <a:lstStyle/>
        <a:p>
          <a:endParaRPr lang="nb-NO" sz="1100"/>
        </a:p>
      </dgm:t>
    </dgm:pt>
    <dgm:pt modelId="{C4E17853-7B4A-41CD-886A-85BF645F4788}">
      <dgm:prSet custT="1"/>
      <dgm:spPr/>
      <dgm:t>
        <a:bodyPr/>
        <a:lstStyle/>
        <a:p>
          <a:br>
            <a:rPr lang="nb-NO" sz="1000" dirty="0"/>
          </a:br>
          <a:br>
            <a:rPr lang="nb-NO" sz="1000" dirty="0"/>
          </a:br>
          <a:r>
            <a:rPr lang="nb-NO" sz="1000" dirty="0">
              <a:solidFill>
                <a:srgbClr val="F2F2F2"/>
              </a:solidFill>
            </a:rPr>
            <a:t>Kommunedirektør</a:t>
          </a:r>
          <a:br>
            <a:rPr lang="nb-NO" sz="1000" dirty="0">
              <a:solidFill>
                <a:srgbClr val="F2F2F2"/>
              </a:solidFill>
            </a:rPr>
          </a:br>
          <a:r>
            <a:rPr lang="nb-NO" sz="1000" dirty="0">
              <a:solidFill>
                <a:schemeClr val="bg1"/>
              </a:solidFill>
            </a:rPr>
            <a:t>Susanne Vist</a:t>
          </a:r>
          <a:br>
            <a:rPr lang="nb-NO" sz="1000" dirty="0"/>
          </a:br>
          <a:r>
            <a:rPr lang="nb-NO" sz="1000" dirty="0" err="1"/>
            <a:t>Org.ledd</a:t>
          </a:r>
          <a:r>
            <a:rPr lang="nb-NO" sz="1000" dirty="0"/>
            <a:t>:  920397034</a:t>
          </a:r>
        </a:p>
        <a:p>
          <a:endParaRPr lang="nb-NO" sz="1000" dirty="0"/>
        </a:p>
      </dgm:t>
    </dgm:pt>
    <dgm:pt modelId="{8E8E0738-C4F5-4D37-892B-EDE5F2CD4542}" type="parTrans" cxnId="{BC66259D-6610-41BC-9A6A-4177935970F7}">
      <dgm:prSet/>
      <dgm:spPr/>
      <dgm:t>
        <a:bodyPr/>
        <a:lstStyle/>
        <a:p>
          <a:endParaRPr lang="nb-NO" sz="1100"/>
        </a:p>
      </dgm:t>
    </dgm:pt>
    <dgm:pt modelId="{D8EC8048-4E95-4478-8BD1-AE9969F7D3BE}" type="sibTrans" cxnId="{BC66259D-6610-41BC-9A6A-4177935970F7}">
      <dgm:prSet/>
      <dgm:spPr/>
      <dgm:t>
        <a:bodyPr/>
        <a:lstStyle/>
        <a:p>
          <a:endParaRPr lang="nb-NO" sz="1100"/>
        </a:p>
      </dgm:t>
    </dgm:pt>
    <dgm:pt modelId="{0D6EC79B-C102-4832-9D9C-3291B4FA3404}">
      <dgm:prSet custT="1"/>
      <dgm:spPr/>
      <dgm:t>
        <a:bodyPr/>
        <a:lstStyle/>
        <a:p>
          <a:pPr algn="ctr"/>
          <a:r>
            <a:rPr lang="nb-NO" sz="1000" dirty="0"/>
            <a:t>Seksjon økonomi, </a:t>
          </a:r>
          <a:r>
            <a:rPr lang="nb-NO" sz="1000" dirty="0">
              <a:solidFill>
                <a:schemeClr val="bg1"/>
              </a:solidFill>
            </a:rPr>
            <a:t>styring og støtte</a:t>
          </a:r>
        </a:p>
        <a:p>
          <a:pPr algn="ctr"/>
          <a:r>
            <a:rPr lang="nb-NO" sz="1000" dirty="0" err="1"/>
            <a:t>Org.ledd</a:t>
          </a:r>
          <a:r>
            <a:rPr lang="nb-NO" sz="1000" dirty="0"/>
            <a:t>: </a:t>
          </a:r>
          <a:br>
            <a:rPr lang="nb-NO" sz="1000" dirty="0"/>
          </a:br>
          <a:r>
            <a:rPr lang="nb-NO" sz="1000" dirty="0"/>
            <a:t>922092311 </a:t>
          </a:r>
          <a:endParaRPr lang="nb-NO" sz="1000" dirty="0">
            <a:solidFill>
              <a:srgbClr val="FFFF00"/>
            </a:solidFill>
          </a:endParaRPr>
        </a:p>
      </dgm:t>
    </dgm:pt>
    <dgm:pt modelId="{537F3F1C-4822-46F6-9856-796D27982F8A}" type="parTrans" cxnId="{A9F1EFAC-329A-481C-9D6A-F49C7F1D92ED}">
      <dgm:prSet/>
      <dgm:spPr/>
      <dgm:t>
        <a:bodyPr/>
        <a:lstStyle/>
        <a:p>
          <a:endParaRPr lang="nb-NO"/>
        </a:p>
      </dgm:t>
    </dgm:pt>
    <dgm:pt modelId="{C18E08C4-0309-466F-8A73-E2A86AE14C58}" type="sibTrans" cxnId="{A9F1EFAC-329A-481C-9D6A-F49C7F1D92ED}">
      <dgm:prSet/>
      <dgm:spPr/>
      <dgm:t>
        <a:bodyPr/>
        <a:lstStyle/>
        <a:p>
          <a:endParaRPr lang="nb-NO"/>
        </a:p>
      </dgm:t>
    </dgm:pt>
    <dgm:pt modelId="{3F2586ED-E0E8-4FA6-AC19-1C5750980946}" type="pres">
      <dgm:prSet presAssocID="{B29825D9-AAB1-4696-966C-42696C439F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B6680D-FDDA-4541-AF0A-A851AFDBC441}" type="pres">
      <dgm:prSet presAssocID="{35E16C70-FD56-4E12-B39F-14085C9475AE}" presName="hierRoot1" presStyleCnt="0">
        <dgm:presLayoutVars>
          <dgm:hierBranch val="init"/>
        </dgm:presLayoutVars>
      </dgm:prSet>
      <dgm:spPr/>
    </dgm:pt>
    <dgm:pt modelId="{82F55410-12A3-4AB9-94AE-4677D7BFF9A3}" type="pres">
      <dgm:prSet presAssocID="{35E16C70-FD56-4E12-B39F-14085C9475AE}" presName="rootComposite1" presStyleCnt="0"/>
      <dgm:spPr/>
    </dgm:pt>
    <dgm:pt modelId="{C3ED85FC-CD29-4D37-8B18-F3532B1162DB}" type="pres">
      <dgm:prSet presAssocID="{35E16C70-FD56-4E12-B39F-14085C9475AE}" presName="rootText1" presStyleLbl="node0" presStyleIdx="0" presStyleCnt="2" custScaleY="144244" custLinFactY="-86510" custLinFactNeighborY="-100000">
        <dgm:presLayoutVars>
          <dgm:chPref val="3"/>
        </dgm:presLayoutVars>
      </dgm:prSet>
      <dgm:spPr/>
    </dgm:pt>
    <dgm:pt modelId="{979DE2F7-61BA-4795-AB76-F66C449FF0B3}" type="pres">
      <dgm:prSet presAssocID="{35E16C70-FD56-4E12-B39F-14085C9475AE}" presName="rootConnector1" presStyleLbl="node1" presStyleIdx="0" presStyleCnt="0"/>
      <dgm:spPr/>
    </dgm:pt>
    <dgm:pt modelId="{93FD9EC9-FC4D-45F3-AD5A-204FB6653B40}" type="pres">
      <dgm:prSet presAssocID="{35E16C70-FD56-4E12-B39F-14085C9475AE}" presName="hierChild2" presStyleCnt="0"/>
      <dgm:spPr/>
    </dgm:pt>
    <dgm:pt modelId="{8020FE03-EF25-4F7B-A573-194905C73549}" type="pres">
      <dgm:prSet presAssocID="{92AEABC1-2BED-498F-A7BF-EA2A3AB84A70}" presName="Name37" presStyleLbl="parChTrans1D2" presStyleIdx="0" presStyleCnt="5"/>
      <dgm:spPr/>
    </dgm:pt>
    <dgm:pt modelId="{A9D01778-3B6F-43E9-A0CB-9598B01DB105}" type="pres">
      <dgm:prSet presAssocID="{CED6D4E5-CFD5-451E-A18E-9946162CC764}" presName="hierRoot2" presStyleCnt="0">
        <dgm:presLayoutVars>
          <dgm:hierBranch val="init"/>
        </dgm:presLayoutVars>
      </dgm:prSet>
      <dgm:spPr/>
    </dgm:pt>
    <dgm:pt modelId="{1140AF92-4390-45BE-BF5F-A14E9AB69E21}" type="pres">
      <dgm:prSet presAssocID="{CED6D4E5-CFD5-451E-A18E-9946162CC764}" presName="rootComposite" presStyleCnt="0"/>
      <dgm:spPr/>
    </dgm:pt>
    <dgm:pt modelId="{AE2ACE80-40B9-4328-8EFE-69744DF15D63}" type="pres">
      <dgm:prSet presAssocID="{CED6D4E5-CFD5-451E-A18E-9946162CC764}" presName="rootText" presStyleLbl="node2" presStyleIdx="0" presStyleCnt="5" custScaleX="101284" custScaleY="204709">
        <dgm:presLayoutVars>
          <dgm:chPref val="3"/>
        </dgm:presLayoutVars>
      </dgm:prSet>
      <dgm:spPr/>
    </dgm:pt>
    <dgm:pt modelId="{5171A97C-508C-48E0-AA5A-E8B80BFCAEFE}" type="pres">
      <dgm:prSet presAssocID="{CED6D4E5-CFD5-451E-A18E-9946162CC764}" presName="rootConnector" presStyleLbl="node2" presStyleIdx="0" presStyleCnt="5"/>
      <dgm:spPr/>
    </dgm:pt>
    <dgm:pt modelId="{60CB4EEE-C95D-41DF-B517-39480FDEA9C7}" type="pres">
      <dgm:prSet presAssocID="{CED6D4E5-CFD5-451E-A18E-9946162CC764}" presName="hierChild4" presStyleCnt="0"/>
      <dgm:spPr/>
    </dgm:pt>
    <dgm:pt modelId="{5A5353EA-4F1F-4EBC-85C3-17161D941C62}" type="pres">
      <dgm:prSet presAssocID="{CED6D4E5-CFD5-451E-A18E-9946162CC764}" presName="hierChild5" presStyleCnt="0"/>
      <dgm:spPr/>
    </dgm:pt>
    <dgm:pt modelId="{3794381E-A473-4B36-AC76-C10A16DAD4ED}" type="pres">
      <dgm:prSet presAssocID="{537F3F1C-4822-46F6-9856-796D27982F8A}" presName="Name37" presStyleLbl="parChTrans1D2" presStyleIdx="1" presStyleCnt="5"/>
      <dgm:spPr/>
    </dgm:pt>
    <dgm:pt modelId="{7D281E2C-E3A9-48A8-94E9-D27D6D354024}" type="pres">
      <dgm:prSet presAssocID="{0D6EC79B-C102-4832-9D9C-3291B4FA3404}" presName="hierRoot2" presStyleCnt="0">
        <dgm:presLayoutVars>
          <dgm:hierBranch val="init"/>
        </dgm:presLayoutVars>
      </dgm:prSet>
      <dgm:spPr/>
    </dgm:pt>
    <dgm:pt modelId="{F079D757-F7EF-4770-8343-6CD81C71E743}" type="pres">
      <dgm:prSet presAssocID="{0D6EC79B-C102-4832-9D9C-3291B4FA3404}" presName="rootComposite" presStyleCnt="0"/>
      <dgm:spPr/>
    </dgm:pt>
    <dgm:pt modelId="{7C53C138-75D0-4DC8-8935-DED761F829FE}" type="pres">
      <dgm:prSet presAssocID="{0D6EC79B-C102-4832-9D9C-3291B4FA3404}" presName="rootText" presStyleLbl="node2" presStyleIdx="1" presStyleCnt="5" custScaleY="200314">
        <dgm:presLayoutVars>
          <dgm:chPref val="3"/>
        </dgm:presLayoutVars>
      </dgm:prSet>
      <dgm:spPr/>
    </dgm:pt>
    <dgm:pt modelId="{926B4010-4370-463E-A863-9D71C939898B}" type="pres">
      <dgm:prSet presAssocID="{0D6EC79B-C102-4832-9D9C-3291B4FA3404}" presName="rootConnector" presStyleLbl="node2" presStyleIdx="1" presStyleCnt="5"/>
      <dgm:spPr/>
    </dgm:pt>
    <dgm:pt modelId="{2B441782-6F00-4B74-96F2-B7779E6CE001}" type="pres">
      <dgm:prSet presAssocID="{0D6EC79B-C102-4832-9D9C-3291B4FA3404}" presName="hierChild4" presStyleCnt="0"/>
      <dgm:spPr/>
    </dgm:pt>
    <dgm:pt modelId="{6EA59271-3C59-4BEA-8691-86BBCC923B61}" type="pres">
      <dgm:prSet presAssocID="{0D6EC79B-C102-4832-9D9C-3291B4FA3404}" presName="hierChild5" presStyleCnt="0"/>
      <dgm:spPr/>
    </dgm:pt>
    <dgm:pt modelId="{7967CF9E-5E88-4256-92F7-A1E09B63B6B0}" type="pres">
      <dgm:prSet presAssocID="{21ABAD52-2885-4782-AC42-5317709E49B7}" presName="Name37" presStyleLbl="parChTrans1D2" presStyleIdx="2" presStyleCnt="5"/>
      <dgm:spPr/>
    </dgm:pt>
    <dgm:pt modelId="{1F33451D-F66A-425A-9D85-450307026F6B}" type="pres">
      <dgm:prSet presAssocID="{10212791-F7BB-40F8-9F71-56DF4AD2F33A}" presName="hierRoot2" presStyleCnt="0">
        <dgm:presLayoutVars>
          <dgm:hierBranch val="init"/>
        </dgm:presLayoutVars>
      </dgm:prSet>
      <dgm:spPr/>
    </dgm:pt>
    <dgm:pt modelId="{D989BA63-7B03-42BD-B4D4-3D8E7E62765D}" type="pres">
      <dgm:prSet presAssocID="{10212791-F7BB-40F8-9F71-56DF4AD2F33A}" presName="rootComposite" presStyleCnt="0"/>
      <dgm:spPr/>
    </dgm:pt>
    <dgm:pt modelId="{95710D7C-F246-4FB9-ADC5-19E5BD56F151}" type="pres">
      <dgm:prSet presAssocID="{10212791-F7BB-40F8-9F71-56DF4AD2F33A}" presName="rootText" presStyleLbl="node2" presStyleIdx="2" presStyleCnt="5" custScaleY="195240">
        <dgm:presLayoutVars>
          <dgm:chPref val="3"/>
        </dgm:presLayoutVars>
      </dgm:prSet>
      <dgm:spPr/>
    </dgm:pt>
    <dgm:pt modelId="{9C07789C-18BA-4F9D-9751-53598E2E8052}" type="pres">
      <dgm:prSet presAssocID="{10212791-F7BB-40F8-9F71-56DF4AD2F33A}" presName="rootConnector" presStyleLbl="node2" presStyleIdx="2" presStyleCnt="5"/>
      <dgm:spPr/>
    </dgm:pt>
    <dgm:pt modelId="{BE82A927-9DA4-4D78-A534-244A9E2914F3}" type="pres">
      <dgm:prSet presAssocID="{10212791-F7BB-40F8-9F71-56DF4AD2F33A}" presName="hierChild4" presStyleCnt="0"/>
      <dgm:spPr/>
    </dgm:pt>
    <dgm:pt modelId="{5A518656-9210-4B61-BF93-8DF69CB60B93}" type="pres">
      <dgm:prSet presAssocID="{10212791-F7BB-40F8-9F71-56DF4AD2F33A}" presName="hierChild5" presStyleCnt="0"/>
      <dgm:spPr/>
    </dgm:pt>
    <dgm:pt modelId="{741336C2-AFD4-494E-9DCE-43A60B6E6440}" type="pres">
      <dgm:prSet presAssocID="{223ECCA9-DEBE-44B3-88FF-2C5C426AE7F3}" presName="Name37" presStyleLbl="parChTrans1D2" presStyleIdx="3" presStyleCnt="5"/>
      <dgm:spPr/>
    </dgm:pt>
    <dgm:pt modelId="{B88DDC39-F086-49D6-8450-0AEB28A66C68}" type="pres">
      <dgm:prSet presAssocID="{D853CCAF-6BFF-4627-8A49-901B28D4C52A}" presName="hierRoot2" presStyleCnt="0">
        <dgm:presLayoutVars>
          <dgm:hierBranch val="init"/>
        </dgm:presLayoutVars>
      </dgm:prSet>
      <dgm:spPr/>
    </dgm:pt>
    <dgm:pt modelId="{70653FA7-F173-40FD-BB7E-C2D6518D5C0B}" type="pres">
      <dgm:prSet presAssocID="{D853CCAF-6BFF-4627-8A49-901B28D4C52A}" presName="rootComposite" presStyleCnt="0"/>
      <dgm:spPr/>
    </dgm:pt>
    <dgm:pt modelId="{477C9F71-EDC1-40DB-BFE2-22B2FCDD376B}" type="pres">
      <dgm:prSet presAssocID="{D853CCAF-6BFF-4627-8A49-901B28D4C52A}" presName="rootText" presStyleLbl="node2" presStyleIdx="3" presStyleCnt="5" custScaleY="191445">
        <dgm:presLayoutVars>
          <dgm:chPref val="3"/>
        </dgm:presLayoutVars>
      </dgm:prSet>
      <dgm:spPr/>
    </dgm:pt>
    <dgm:pt modelId="{D1078DD9-00AF-4326-A2D8-1C6D0E1481E1}" type="pres">
      <dgm:prSet presAssocID="{D853CCAF-6BFF-4627-8A49-901B28D4C52A}" presName="rootConnector" presStyleLbl="node2" presStyleIdx="3" presStyleCnt="5"/>
      <dgm:spPr/>
    </dgm:pt>
    <dgm:pt modelId="{D2F68A96-CC47-4830-A19E-FF9564B4B96B}" type="pres">
      <dgm:prSet presAssocID="{D853CCAF-6BFF-4627-8A49-901B28D4C52A}" presName="hierChild4" presStyleCnt="0"/>
      <dgm:spPr/>
    </dgm:pt>
    <dgm:pt modelId="{E91E4550-1FBC-44E9-BEFF-7755333BE747}" type="pres">
      <dgm:prSet presAssocID="{D853CCAF-6BFF-4627-8A49-901B28D4C52A}" presName="hierChild5" presStyleCnt="0"/>
      <dgm:spPr/>
    </dgm:pt>
    <dgm:pt modelId="{628712E9-41DD-4CA4-BBDE-7C6C7C378EA5}" type="pres">
      <dgm:prSet presAssocID="{1569C389-17A9-424B-85AF-4C3337256F7E}" presName="Name37" presStyleLbl="parChTrans1D2" presStyleIdx="4" presStyleCnt="5"/>
      <dgm:spPr/>
    </dgm:pt>
    <dgm:pt modelId="{3F10E809-9D08-41F9-A3B3-D7EA9B07C222}" type="pres">
      <dgm:prSet presAssocID="{CBF68EFA-47DD-41E4-8543-8BA86B78B05D}" presName="hierRoot2" presStyleCnt="0">
        <dgm:presLayoutVars>
          <dgm:hierBranch val="init"/>
        </dgm:presLayoutVars>
      </dgm:prSet>
      <dgm:spPr/>
    </dgm:pt>
    <dgm:pt modelId="{6B75A589-A9CF-4AA7-8B2A-324FD1B2C1FB}" type="pres">
      <dgm:prSet presAssocID="{CBF68EFA-47DD-41E4-8543-8BA86B78B05D}" presName="rootComposite" presStyleCnt="0"/>
      <dgm:spPr/>
    </dgm:pt>
    <dgm:pt modelId="{0FD667A1-5A7C-4F96-BACD-4F43EE5F6AAB}" type="pres">
      <dgm:prSet presAssocID="{CBF68EFA-47DD-41E4-8543-8BA86B78B05D}" presName="rootText" presStyleLbl="node2" presStyleIdx="4" presStyleCnt="5" custScaleX="93994" custScaleY="184536">
        <dgm:presLayoutVars>
          <dgm:chPref val="3"/>
        </dgm:presLayoutVars>
      </dgm:prSet>
      <dgm:spPr/>
    </dgm:pt>
    <dgm:pt modelId="{6FC7C4CF-9C4C-4604-8127-D9B2F062E524}" type="pres">
      <dgm:prSet presAssocID="{CBF68EFA-47DD-41E4-8543-8BA86B78B05D}" presName="rootConnector" presStyleLbl="node2" presStyleIdx="4" presStyleCnt="5"/>
      <dgm:spPr/>
    </dgm:pt>
    <dgm:pt modelId="{487BB4D2-1CBD-4D5F-8705-0E47618C22D3}" type="pres">
      <dgm:prSet presAssocID="{CBF68EFA-47DD-41E4-8543-8BA86B78B05D}" presName="hierChild4" presStyleCnt="0"/>
      <dgm:spPr/>
    </dgm:pt>
    <dgm:pt modelId="{F8DDA53C-7AE2-43A4-BC2A-E7A548B7021E}" type="pres">
      <dgm:prSet presAssocID="{CBF68EFA-47DD-41E4-8543-8BA86B78B05D}" presName="hierChild5" presStyleCnt="0"/>
      <dgm:spPr/>
    </dgm:pt>
    <dgm:pt modelId="{DF09CFBB-2C83-45B0-BB25-7C233D3CC9C8}" type="pres">
      <dgm:prSet presAssocID="{35E16C70-FD56-4E12-B39F-14085C9475AE}" presName="hierChild3" presStyleCnt="0"/>
      <dgm:spPr/>
    </dgm:pt>
    <dgm:pt modelId="{914ED797-FEE7-4636-8E8E-7D549A2980E8}" type="pres">
      <dgm:prSet presAssocID="{C4E17853-7B4A-41CD-886A-85BF645F4788}" presName="hierRoot1" presStyleCnt="0">
        <dgm:presLayoutVars>
          <dgm:hierBranch val="init"/>
        </dgm:presLayoutVars>
      </dgm:prSet>
      <dgm:spPr/>
    </dgm:pt>
    <dgm:pt modelId="{78178879-B2EF-4F31-9182-17E9792D7ABB}" type="pres">
      <dgm:prSet presAssocID="{C4E17853-7B4A-41CD-886A-85BF645F4788}" presName="rootComposite1" presStyleCnt="0"/>
      <dgm:spPr/>
    </dgm:pt>
    <dgm:pt modelId="{7FEBDCAA-B37A-4A98-9C72-A8D4B0A95300}" type="pres">
      <dgm:prSet presAssocID="{C4E17853-7B4A-41CD-886A-85BF645F4788}" presName="rootText1" presStyleLbl="node0" presStyleIdx="1" presStyleCnt="2" custScaleX="132454" custScaleY="139476" custLinFactX="-29599" custLinFactNeighborX="-100000" custLinFactNeighborY="-12501">
        <dgm:presLayoutVars>
          <dgm:chPref val="3"/>
        </dgm:presLayoutVars>
      </dgm:prSet>
      <dgm:spPr/>
    </dgm:pt>
    <dgm:pt modelId="{2F3B8083-1A7F-4B2F-A68A-665653BC4A76}" type="pres">
      <dgm:prSet presAssocID="{C4E17853-7B4A-41CD-886A-85BF645F4788}" presName="rootConnector1" presStyleLbl="node1" presStyleIdx="0" presStyleCnt="0"/>
      <dgm:spPr/>
    </dgm:pt>
    <dgm:pt modelId="{A79753EB-3D36-4C10-B9F2-457EB61A6F05}" type="pres">
      <dgm:prSet presAssocID="{C4E17853-7B4A-41CD-886A-85BF645F4788}" presName="hierChild2" presStyleCnt="0"/>
      <dgm:spPr/>
    </dgm:pt>
    <dgm:pt modelId="{5B9C11DF-3121-41E5-98AF-E7FE9C66438C}" type="pres">
      <dgm:prSet presAssocID="{C4E17853-7B4A-41CD-886A-85BF645F4788}" presName="hierChild3" presStyleCnt="0"/>
      <dgm:spPr/>
    </dgm:pt>
  </dgm:ptLst>
  <dgm:cxnLst>
    <dgm:cxn modelId="{B1286600-B9FD-4C65-ABE4-3FE6E9622BC0}" type="presOf" srcId="{CBF68EFA-47DD-41E4-8543-8BA86B78B05D}" destId="{6FC7C4CF-9C4C-4604-8127-D9B2F062E524}" srcOrd="1" destOrd="0" presId="urn:microsoft.com/office/officeart/2005/8/layout/orgChart1"/>
    <dgm:cxn modelId="{509AF70D-65A7-44B1-8C04-48D378FBD56C}" type="presOf" srcId="{92AEABC1-2BED-498F-A7BF-EA2A3AB84A70}" destId="{8020FE03-EF25-4F7B-A573-194905C73549}" srcOrd="0" destOrd="0" presId="urn:microsoft.com/office/officeart/2005/8/layout/orgChart1"/>
    <dgm:cxn modelId="{4E45BA12-F744-463E-A0CF-E95204325A6E}" type="presOf" srcId="{21ABAD52-2885-4782-AC42-5317709E49B7}" destId="{7967CF9E-5E88-4256-92F7-A1E09B63B6B0}" srcOrd="0" destOrd="0" presId="urn:microsoft.com/office/officeart/2005/8/layout/orgChart1"/>
    <dgm:cxn modelId="{1946CB23-039C-4288-928F-8EDEA7DE246E}" type="presOf" srcId="{CBF68EFA-47DD-41E4-8543-8BA86B78B05D}" destId="{0FD667A1-5A7C-4F96-BACD-4F43EE5F6AAB}" srcOrd="0" destOrd="0" presId="urn:microsoft.com/office/officeart/2005/8/layout/orgChart1"/>
    <dgm:cxn modelId="{BFF97F31-1760-4132-B385-0315F81C2B07}" type="presOf" srcId="{1569C389-17A9-424B-85AF-4C3337256F7E}" destId="{628712E9-41DD-4CA4-BBDE-7C6C7C378EA5}" srcOrd="0" destOrd="0" presId="urn:microsoft.com/office/officeart/2005/8/layout/orgChart1"/>
    <dgm:cxn modelId="{D3EFBB31-A3EB-4687-A246-CD37799085B6}" type="presOf" srcId="{0D6EC79B-C102-4832-9D9C-3291B4FA3404}" destId="{7C53C138-75D0-4DC8-8935-DED761F829FE}" srcOrd="0" destOrd="0" presId="urn:microsoft.com/office/officeart/2005/8/layout/orgChart1"/>
    <dgm:cxn modelId="{E5A9B43A-D705-4E06-9EA1-3550200386D5}" srcId="{35E16C70-FD56-4E12-B39F-14085C9475AE}" destId="{CED6D4E5-CFD5-451E-A18E-9946162CC764}" srcOrd="0" destOrd="0" parTransId="{92AEABC1-2BED-498F-A7BF-EA2A3AB84A70}" sibTransId="{1AA9CA8F-0A5A-4B00-8E0F-FBC547581660}"/>
    <dgm:cxn modelId="{7F08FC47-ED6D-426A-A8B9-9B6FFE8B754E}" type="presOf" srcId="{35E16C70-FD56-4E12-B39F-14085C9475AE}" destId="{979DE2F7-61BA-4795-AB76-F66C449FF0B3}" srcOrd="1" destOrd="0" presId="urn:microsoft.com/office/officeart/2005/8/layout/orgChart1"/>
    <dgm:cxn modelId="{4AEF336D-0EB5-4AE9-AD96-F4F48B4223E1}" srcId="{35E16C70-FD56-4E12-B39F-14085C9475AE}" destId="{CBF68EFA-47DD-41E4-8543-8BA86B78B05D}" srcOrd="4" destOrd="0" parTransId="{1569C389-17A9-424B-85AF-4C3337256F7E}" sibTransId="{91EC83E0-DC55-401C-9DBD-66BAC576F387}"/>
    <dgm:cxn modelId="{28DB674D-6622-4DF8-B1D1-469A32DEFD60}" type="presOf" srcId="{223ECCA9-DEBE-44B3-88FF-2C5C426AE7F3}" destId="{741336C2-AFD4-494E-9DCE-43A60B6E6440}" srcOrd="0" destOrd="0" presId="urn:microsoft.com/office/officeart/2005/8/layout/orgChart1"/>
    <dgm:cxn modelId="{4992B64F-3A43-4409-9480-8BE8A8DC5761}" type="presOf" srcId="{10212791-F7BB-40F8-9F71-56DF4AD2F33A}" destId="{9C07789C-18BA-4F9D-9751-53598E2E8052}" srcOrd="1" destOrd="0" presId="urn:microsoft.com/office/officeart/2005/8/layout/orgChart1"/>
    <dgm:cxn modelId="{8E772850-F844-4E9E-9AC9-90C632DA8FF8}" type="presOf" srcId="{D853CCAF-6BFF-4627-8A49-901B28D4C52A}" destId="{477C9F71-EDC1-40DB-BFE2-22B2FCDD376B}" srcOrd="0" destOrd="0" presId="urn:microsoft.com/office/officeart/2005/8/layout/orgChart1"/>
    <dgm:cxn modelId="{A615FE50-F9A3-4065-9F52-A979E7A51810}" srcId="{35E16C70-FD56-4E12-B39F-14085C9475AE}" destId="{D853CCAF-6BFF-4627-8A49-901B28D4C52A}" srcOrd="3" destOrd="0" parTransId="{223ECCA9-DEBE-44B3-88FF-2C5C426AE7F3}" sibTransId="{9B6C23FB-B91F-464D-8571-0F474BBC5630}"/>
    <dgm:cxn modelId="{E004DB53-3B1F-45B8-9D3B-8CB210B3A8EC}" type="presOf" srcId="{537F3F1C-4822-46F6-9856-796D27982F8A}" destId="{3794381E-A473-4B36-AC76-C10A16DAD4ED}" srcOrd="0" destOrd="0" presId="urn:microsoft.com/office/officeart/2005/8/layout/orgChart1"/>
    <dgm:cxn modelId="{F3B9DF73-AC0B-40CA-9DF0-3BAA62D840D5}" type="presOf" srcId="{CED6D4E5-CFD5-451E-A18E-9946162CC764}" destId="{AE2ACE80-40B9-4328-8EFE-69744DF15D63}" srcOrd="0" destOrd="0" presId="urn:microsoft.com/office/officeart/2005/8/layout/orgChart1"/>
    <dgm:cxn modelId="{E556A781-FA58-419A-A243-31BB87EE15FD}" type="presOf" srcId="{C4E17853-7B4A-41CD-886A-85BF645F4788}" destId="{2F3B8083-1A7F-4B2F-A68A-665653BC4A76}" srcOrd="1" destOrd="0" presId="urn:microsoft.com/office/officeart/2005/8/layout/orgChart1"/>
    <dgm:cxn modelId="{7DFE4282-66E5-467F-8550-BF40EC469923}" type="presOf" srcId="{B29825D9-AAB1-4696-966C-42696C439F76}" destId="{3F2586ED-E0E8-4FA6-AC19-1C5750980946}" srcOrd="0" destOrd="0" presId="urn:microsoft.com/office/officeart/2005/8/layout/orgChart1"/>
    <dgm:cxn modelId="{67E1FE83-21FD-434D-921C-EAFBE2D4D275}" type="presOf" srcId="{35E16C70-FD56-4E12-B39F-14085C9475AE}" destId="{C3ED85FC-CD29-4D37-8B18-F3532B1162DB}" srcOrd="0" destOrd="0" presId="urn:microsoft.com/office/officeart/2005/8/layout/orgChart1"/>
    <dgm:cxn modelId="{9B701387-5D23-446D-9AF1-BCF4DACEEF2E}" type="presOf" srcId="{10212791-F7BB-40F8-9F71-56DF4AD2F33A}" destId="{95710D7C-F246-4FB9-ADC5-19E5BD56F151}" srcOrd="0" destOrd="0" presId="urn:microsoft.com/office/officeart/2005/8/layout/orgChart1"/>
    <dgm:cxn modelId="{BC66259D-6610-41BC-9A6A-4177935970F7}" srcId="{B29825D9-AAB1-4696-966C-42696C439F76}" destId="{C4E17853-7B4A-41CD-886A-85BF645F4788}" srcOrd="1" destOrd="0" parTransId="{8E8E0738-C4F5-4D37-892B-EDE5F2CD4542}" sibTransId="{D8EC8048-4E95-4478-8BD1-AE9969F7D3BE}"/>
    <dgm:cxn modelId="{6C36199F-232D-41D0-B5A4-A5478CB58D80}" type="presOf" srcId="{CED6D4E5-CFD5-451E-A18E-9946162CC764}" destId="{5171A97C-508C-48E0-AA5A-E8B80BFCAEFE}" srcOrd="1" destOrd="0" presId="urn:microsoft.com/office/officeart/2005/8/layout/orgChart1"/>
    <dgm:cxn modelId="{078538A8-521F-457E-AD09-E2C5C7F837FA}" type="presOf" srcId="{C4E17853-7B4A-41CD-886A-85BF645F4788}" destId="{7FEBDCAA-B37A-4A98-9C72-A8D4B0A95300}" srcOrd="0" destOrd="0" presId="urn:microsoft.com/office/officeart/2005/8/layout/orgChart1"/>
    <dgm:cxn modelId="{A9F1EFAC-329A-481C-9D6A-F49C7F1D92ED}" srcId="{35E16C70-FD56-4E12-B39F-14085C9475AE}" destId="{0D6EC79B-C102-4832-9D9C-3291B4FA3404}" srcOrd="1" destOrd="0" parTransId="{537F3F1C-4822-46F6-9856-796D27982F8A}" sibTransId="{C18E08C4-0309-466F-8A73-E2A86AE14C58}"/>
    <dgm:cxn modelId="{B208C6C5-E9BC-4E76-99AD-81DB9CD94D08}" srcId="{35E16C70-FD56-4E12-B39F-14085C9475AE}" destId="{10212791-F7BB-40F8-9F71-56DF4AD2F33A}" srcOrd="2" destOrd="0" parTransId="{21ABAD52-2885-4782-AC42-5317709E49B7}" sibTransId="{4E7044D7-7FC2-462F-B56F-14346D7003D7}"/>
    <dgm:cxn modelId="{671B79D5-E9B7-46BB-B765-FC595684969B}" type="presOf" srcId="{0D6EC79B-C102-4832-9D9C-3291B4FA3404}" destId="{926B4010-4370-463E-A863-9D71C939898B}" srcOrd="1" destOrd="0" presId="urn:microsoft.com/office/officeart/2005/8/layout/orgChart1"/>
    <dgm:cxn modelId="{7747F7FB-A90F-4219-98FF-C9ACED6B18C9}" srcId="{B29825D9-AAB1-4696-966C-42696C439F76}" destId="{35E16C70-FD56-4E12-B39F-14085C9475AE}" srcOrd="0" destOrd="0" parTransId="{C6CBF9DC-0565-4B28-B024-79306E96D756}" sibTransId="{31734D23-FFCA-41B3-BCC1-E10DC1A39B02}"/>
    <dgm:cxn modelId="{6F3755FC-1847-456C-B6B4-F11DE76B659C}" type="presOf" srcId="{D853CCAF-6BFF-4627-8A49-901B28D4C52A}" destId="{D1078DD9-00AF-4326-A2D8-1C6D0E1481E1}" srcOrd="1" destOrd="0" presId="urn:microsoft.com/office/officeart/2005/8/layout/orgChart1"/>
    <dgm:cxn modelId="{65B40BB7-9F2B-43BA-98FC-1ACFA4664C66}" type="presParOf" srcId="{3F2586ED-E0E8-4FA6-AC19-1C5750980946}" destId="{0DB6680D-FDDA-4541-AF0A-A851AFDBC441}" srcOrd="0" destOrd="0" presId="urn:microsoft.com/office/officeart/2005/8/layout/orgChart1"/>
    <dgm:cxn modelId="{F30BE7E6-EF13-4B99-82AD-FC453DFF2A23}" type="presParOf" srcId="{0DB6680D-FDDA-4541-AF0A-A851AFDBC441}" destId="{82F55410-12A3-4AB9-94AE-4677D7BFF9A3}" srcOrd="0" destOrd="0" presId="urn:microsoft.com/office/officeart/2005/8/layout/orgChart1"/>
    <dgm:cxn modelId="{6816D540-38C0-435B-8E85-6E769858F38C}" type="presParOf" srcId="{82F55410-12A3-4AB9-94AE-4677D7BFF9A3}" destId="{C3ED85FC-CD29-4D37-8B18-F3532B1162DB}" srcOrd="0" destOrd="0" presId="urn:microsoft.com/office/officeart/2005/8/layout/orgChart1"/>
    <dgm:cxn modelId="{1BF2EC60-F798-4738-AF11-B287633D58BC}" type="presParOf" srcId="{82F55410-12A3-4AB9-94AE-4677D7BFF9A3}" destId="{979DE2F7-61BA-4795-AB76-F66C449FF0B3}" srcOrd="1" destOrd="0" presId="urn:microsoft.com/office/officeart/2005/8/layout/orgChart1"/>
    <dgm:cxn modelId="{119B0EEB-718B-4A5A-8C0C-039F246EA4C9}" type="presParOf" srcId="{0DB6680D-FDDA-4541-AF0A-A851AFDBC441}" destId="{93FD9EC9-FC4D-45F3-AD5A-204FB6653B40}" srcOrd="1" destOrd="0" presId="urn:microsoft.com/office/officeart/2005/8/layout/orgChart1"/>
    <dgm:cxn modelId="{B1C6663D-3EE2-4F49-A1A2-ADD147D17DB0}" type="presParOf" srcId="{93FD9EC9-FC4D-45F3-AD5A-204FB6653B40}" destId="{8020FE03-EF25-4F7B-A573-194905C73549}" srcOrd="0" destOrd="0" presId="urn:microsoft.com/office/officeart/2005/8/layout/orgChart1"/>
    <dgm:cxn modelId="{93AC27AC-9E7E-4331-8DE4-99ADC9AD5987}" type="presParOf" srcId="{93FD9EC9-FC4D-45F3-AD5A-204FB6653B40}" destId="{A9D01778-3B6F-43E9-A0CB-9598B01DB105}" srcOrd="1" destOrd="0" presId="urn:microsoft.com/office/officeart/2005/8/layout/orgChart1"/>
    <dgm:cxn modelId="{CC64C659-711B-4F52-9377-D99F48B7C645}" type="presParOf" srcId="{A9D01778-3B6F-43E9-A0CB-9598B01DB105}" destId="{1140AF92-4390-45BE-BF5F-A14E9AB69E21}" srcOrd="0" destOrd="0" presId="urn:microsoft.com/office/officeart/2005/8/layout/orgChart1"/>
    <dgm:cxn modelId="{3738F844-425E-4B5D-B4AE-3911FAD3A5C2}" type="presParOf" srcId="{1140AF92-4390-45BE-BF5F-A14E9AB69E21}" destId="{AE2ACE80-40B9-4328-8EFE-69744DF15D63}" srcOrd="0" destOrd="0" presId="urn:microsoft.com/office/officeart/2005/8/layout/orgChart1"/>
    <dgm:cxn modelId="{C6EF1140-75DF-4375-9292-1347A7ADEAB4}" type="presParOf" srcId="{1140AF92-4390-45BE-BF5F-A14E9AB69E21}" destId="{5171A97C-508C-48E0-AA5A-E8B80BFCAEFE}" srcOrd="1" destOrd="0" presId="urn:microsoft.com/office/officeart/2005/8/layout/orgChart1"/>
    <dgm:cxn modelId="{4BFEC5BF-41CD-48DC-80E2-7A2D5E95F4C7}" type="presParOf" srcId="{A9D01778-3B6F-43E9-A0CB-9598B01DB105}" destId="{60CB4EEE-C95D-41DF-B517-39480FDEA9C7}" srcOrd="1" destOrd="0" presId="urn:microsoft.com/office/officeart/2005/8/layout/orgChart1"/>
    <dgm:cxn modelId="{42515C13-1CD1-4C02-BD1C-56BED66BF8B3}" type="presParOf" srcId="{A9D01778-3B6F-43E9-A0CB-9598B01DB105}" destId="{5A5353EA-4F1F-4EBC-85C3-17161D941C62}" srcOrd="2" destOrd="0" presId="urn:microsoft.com/office/officeart/2005/8/layout/orgChart1"/>
    <dgm:cxn modelId="{C6720BF0-C571-4904-9D61-2A982D3097AE}" type="presParOf" srcId="{93FD9EC9-FC4D-45F3-AD5A-204FB6653B40}" destId="{3794381E-A473-4B36-AC76-C10A16DAD4ED}" srcOrd="2" destOrd="0" presId="urn:microsoft.com/office/officeart/2005/8/layout/orgChart1"/>
    <dgm:cxn modelId="{8DC26CA7-0FB6-4112-9C87-C9CE54830233}" type="presParOf" srcId="{93FD9EC9-FC4D-45F3-AD5A-204FB6653B40}" destId="{7D281E2C-E3A9-48A8-94E9-D27D6D354024}" srcOrd="3" destOrd="0" presId="urn:microsoft.com/office/officeart/2005/8/layout/orgChart1"/>
    <dgm:cxn modelId="{480E5424-8213-4BEB-A940-6D99786A5A7D}" type="presParOf" srcId="{7D281E2C-E3A9-48A8-94E9-D27D6D354024}" destId="{F079D757-F7EF-4770-8343-6CD81C71E743}" srcOrd="0" destOrd="0" presId="urn:microsoft.com/office/officeart/2005/8/layout/orgChart1"/>
    <dgm:cxn modelId="{2FC6B049-702B-4EB2-A15B-EB6924B7F7A0}" type="presParOf" srcId="{F079D757-F7EF-4770-8343-6CD81C71E743}" destId="{7C53C138-75D0-4DC8-8935-DED761F829FE}" srcOrd="0" destOrd="0" presId="urn:microsoft.com/office/officeart/2005/8/layout/orgChart1"/>
    <dgm:cxn modelId="{212D4B43-A57C-477C-BCAF-D8B39A72332E}" type="presParOf" srcId="{F079D757-F7EF-4770-8343-6CD81C71E743}" destId="{926B4010-4370-463E-A863-9D71C939898B}" srcOrd="1" destOrd="0" presId="urn:microsoft.com/office/officeart/2005/8/layout/orgChart1"/>
    <dgm:cxn modelId="{0CF00C12-19DE-40D7-9A18-EE6194B0CB2C}" type="presParOf" srcId="{7D281E2C-E3A9-48A8-94E9-D27D6D354024}" destId="{2B441782-6F00-4B74-96F2-B7779E6CE001}" srcOrd="1" destOrd="0" presId="urn:microsoft.com/office/officeart/2005/8/layout/orgChart1"/>
    <dgm:cxn modelId="{343D3421-12C7-42D2-B73A-32C52FF82D1E}" type="presParOf" srcId="{7D281E2C-E3A9-48A8-94E9-D27D6D354024}" destId="{6EA59271-3C59-4BEA-8691-86BBCC923B61}" srcOrd="2" destOrd="0" presId="urn:microsoft.com/office/officeart/2005/8/layout/orgChart1"/>
    <dgm:cxn modelId="{6678E3B5-1145-4957-839F-218ECEE186FF}" type="presParOf" srcId="{93FD9EC9-FC4D-45F3-AD5A-204FB6653B40}" destId="{7967CF9E-5E88-4256-92F7-A1E09B63B6B0}" srcOrd="4" destOrd="0" presId="urn:microsoft.com/office/officeart/2005/8/layout/orgChart1"/>
    <dgm:cxn modelId="{D2F44F23-327B-48D8-9EF2-F150D5B4E1EA}" type="presParOf" srcId="{93FD9EC9-FC4D-45F3-AD5A-204FB6653B40}" destId="{1F33451D-F66A-425A-9D85-450307026F6B}" srcOrd="5" destOrd="0" presId="urn:microsoft.com/office/officeart/2005/8/layout/orgChart1"/>
    <dgm:cxn modelId="{0E3E6549-C5BD-4B96-A8F8-830850A4EE36}" type="presParOf" srcId="{1F33451D-F66A-425A-9D85-450307026F6B}" destId="{D989BA63-7B03-42BD-B4D4-3D8E7E62765D}" srcOrd="0" destOrd="0" presId="urn:microsoft.com/office/officeart/2005/8/layout/orgChart1"/>
    <dgm:cxn modelId="{87517354-5AC6-45BA-98CF-5004D31DEE6F}" type="presParOf" srcId="{D989BA63-7B03-42BD-B4D4-3D8E7E62765D}" destId="{95710D7C-F246-4FB9-ADC5-19E5BD56F151}" srcOrd="0" destOrd="0" presId="urn:microsoft.com/office/officeart/2005/8/layout/orgChart1"/>
    <dgm:cxn modelId="{04DB30BA-DD53-422D-9312-0CA9D722645C}" type="presParOf" srcId="{D989BA63-7B03-42BD-B4D4-3D8E7E62765D}" destId="{9C07789C-18BA-4F9D-9751-53598E2E8052}" srcOrd="1" destOrd="0" presId="urn:microsoft.com/office/officeart/2005/8/layout/orgChart1"/>
    <dgm:cxn modelId="{D17AC20C-9B31-4E1B-ACA8-9BEF4301BCFC}" type="presParOf" srcId="{1F33451D-F66A-425A-9D85-450307026F6B}" destId="{BE82A927-9DA4-4D78-A534-244A9E2914F3}" srcOrd="1" destOrd="0" presId="urn:microsoft.com/office/officeart/2005/8/layout/orgChart1"/>
    <dgm:cxn modelId="{F8CB3548-8497-4A00-B4DD-6935E35C4A58}" type="presParOf" srcId="{1F33451D-F66A-425A-9D85-450307026F6B}" destId="{5A518656-9210-4B61-BF93-8DF69CB60B93}" srcOrd="2" destOrd="0" presId="urn:microsoft.com/office/officeart/2005/8/layout/orgChart1"/>
    <dgm:cxn modelId="{7A058F8A-D761-4943-8CE0-93B5150D3BA9}" type="presParOf" srcId="{93FD9EC9-FC4D-45F3-AD5A-204FB6653B40}" destId="{741336C2-AFD4-494E-9DCE-43A60B6E6440}" srcOrd="6" destOrd="0" presId="urn:microsoft.com/office/officeart/2005/8/layout/orgChart1"/>
    <dgm:cxn modelId="{E73B8D93-8A07-4E44-B8B5-249634100A54}" type="presParOf" srcId="{93FD9EC9-FC4D-45F3-AD5A-204FB6653B40}" destId="{B88DDC39-F086-49D6-8450-0AEB28A66C68}" srcOrd="7" destOrd="0" presId="urn:microsoft.com/office/officeart/2005/8/layout/orgChart1"/>
    <dgm:cxn modelId="{C5622CD8-90C7-4414-8D47-17F2830B8849}" type="presParOf" srcId="{B88DDC39-F086-49D6-8450-0AEB28A66C68}" destId="{70653FA7-F173-40FD-BB7E-C2D6518D5C0B}" srcOrd="0" destOrd="0" presId="urn:microsoft.com/office/officeart/2005/8/layout/orgChart1"/>
    <dgm:cxn modelId="{FEF2C819-9427-4BF0-BF98-72A15421088B}" type="presParOf" srcId="{70653FA7-F173-40FD-BB7E-C2D6518D5C0B}" destId="{477C9F71-EDC1-40DB-BFE2-22B2FCDD376B}" srcOrd="0" destOrd="0" presId="urn:microsoft.com/office/officeart/2005/8/layout/orgChart1"/>
    <dgm:cxn modelId="{25FDF088-5A63-4E64-BE36-65D08EFE0C29}" type="presParOf" srcId="{70653FA7-F173-40FD-BB7E-C2D6518D5C0B}" destId="{D1078DD9-00AF-4326-A2D8-1C6D0E1481E1}" srcOrd="1" destOrd="0" presId="urn:microsoft.com/office/officeart/2005/8/layout/orgChart1"/>
    <dgm:cxn modelId="{9ECAA9C8-B393-46EF-946D-986DC88B40DA}" type="presParOf" srcId="{B88DDC39-F086-49D6-8450-0AEB28A66C68}" destId="{D2F68A96-CC47-4830-A19E-FF9564B4B96B}" srcOrd="1" destOrd="0" presId="urn:microsoft.com/office/officeart/2005/8/layout/orgChart1"/>
    <dgm:cxn modelId="{17893E88-5565-45C8-938E-1051F4D5321B}" type="presParOf" srcId="{B88DDC39-F086-49D6-8450-0AEB28A66C68}" destId="{E91E4550-1FBC-44E9-BEFF-7755333BE747}" srcOrd="2" destOrd="0" presId="urn:microsoft.com/office/officeart/2005/8/layout/orgChart1"/>
    <dgm:cxn modelId="{658DB6B7-1916-4B44-A99D-0DCCE37523A4}" type="presParOf" srcId="{93FD9EC9-FC4D-45F3-AD5A-204FB6653B40}" destId="{628712E9-41DD-4CA4-BBDE-7C6C7C378EA5}" srcOrd="8" destOrd="0" presId="urn:microsoft.com/office/officeart/2005/8/layout/orgChart1"/>
    <dgm:cxn modelId="{E61F2753-E6BE-4CB5-96B2-8B382C23FEF2}" type="presParOf" srcId="{93FD9EC9-FC4D-45F3-AD5A-204FB6653B40}" destId="{3F10E809-9D08-41F9-A3B3-D7EA9B07C222}" srcOrd="9" destOrd="0" presId="urn:microsoft.com/office/officeart/2005/8/layout/orgChart1"/>
    <dgm:cxn modelId="{CC28274A-94D1-4F2C-8B8E-3475ABC354B6}" type="presParOf" srcId="{3F10E809-9D08-41F9-A3B3-D7EA9B07C222}" destId="{6B75A589-A9CF-4AA7-8B2A-324FD1B2C1FB}" srcOrd="0" destOrd="0" presId="urn:microsoft.com/office/officeart/2005/8/layout/orgChart1"/>
    <dgm:cxn modelId="{8122273F-F243-4507-B015-1061F71E0D5E}" type="presParOf" srcId="{6B75A589-A9CF-4AA7-8B2A-324FD1B2C1FB}" destId="{0FD667A1-5A7C-4F96-BACD-4F43EE5F6AAB}" srcOrd="0" destOrd="0" presId="urn:microsoft.com/office/officeart/2005/8/layout/orgChart1"/>
    <dgm:cxn modelId="{B6DC0C7D-0B7E-4219-9532-EF603D17280B}" type="presParOf" srcId="{6B75A589-A9CF-4AA7-8B2A-324FD1B2C1FB}" destId="{6FC7C4CF-9C4C-4604-8127-D9B2F062E524}" srcOrd="1" destOrd="0" presId="urn:microsoft.com/office/officeart/2005/8/layout/orgChart1"/>
    <dgm:cxn modelId="{9E21B5F6-A782-424A-9B64-90AE24A0EDB2}" type="presParOf" srcId="{3F10E809-9D08-41F9-A3B3-D7EA9B07C222}" destId="{487BB4D2-1CBD-4D5F-8705-0E47618C22D3}" srcOrd="1" destOrd="0" presId="urn:microsoft.com/office/officeart/2005/8/layout/orgChart1"/>
    <dgm:cxn modelId="{2FCC6345-4845-49F9-96B8-6203770FE13A}" type="presParOf" srcId="{3F10E809-9D08-41F9-A3B3-D7EA9B07C222}" destId="{F8DDA53C-7AE2-43A4-BC2A-E7A548B7021E}" srcOrd="2" destOrd="0" presId="urn:microsoft.com/office/officeart/2005/8/layout/orgChart1"/>
    <dgm:cxn modelId="{95862900-57A6-4284-BB27-2DEAA827ACE1}" type="presParOf" srcId="{0DB6680D-FDDA-4541-AF0A-A851AFDBC441}" destId="{DF09CFBB-2C83-45B0-BB25-7C233D3CC9C8}" srcOrd="2" destOrd="0" presId="urn:microsoft.com/office/officeart/2005/8/layout/orgChart1"/>
    <dgm:cxn modelId="{65E2A8D0-9579-485C-8B34-5651BE606E2C}" type="presParOf" srcId="{3F2586ED-E0E8-4FA6-AC19-1C5750980946}" destId="{914ED797-FEE7-4636-8E8E-7D549A2980E8}" srcOrd="1" destOrd="0" presId="urn:microsoft.com/office/officeart/2005/8/layout/orgChart1"/>
    <dgm:cxn modelId="{549490E1-5013-4579-AFA0-61C5ED93C690}" type="presParOf" srcId="{914ED797-FEE7-4636-8E8E-7D549A2980E8}" destId="{78178879-B2EF-4F31-9182-17E9792D7ABB}" srcOrd="0" destOrd="0" presId="urn:microsoft.com/office/officeart/2005/8/layout/orgChart1"/>
    <dgm:cxn modelId="{6633D99B-A723-4310-A8E8-AB5C5FBEFDFC}" type="presParOf" srcId="{78178879-B2EF-4F31-9182-17E9792D7ABB}" destId="{7FEBDCAA-B37A-4A98-9C72-A8D4B0A95300}" srcOrd="0" destOrd="0" presId="urn:microsoft.com/office/officeart/2005/8/layout/orgChart1"/>
    <dgm:cxn modelId="{4D8B50CF-0F93-4E5D-8300-057691D64C0F}" type="presParOf" srcId="{78178879-B2EF-4F31-9182-17E9792D7ABB}" destId="{2F3B8083-1A7F-4B2F-A68A-665653BC4A76}" srcOrd="1" destOrd="0" presId="urn:microsoft.com/office/officeart/2005/8/layout/orgChart1"/>
    <dgm:cxn modelId="{B774677E-3B91-42FA-A684-70813B494CA8}" type="presParOf" srcId="{914ED797-FEE7-4636-8E8E-7D549A2980E8}" destId="{A79753EB-3D36-4C10-B9F2-457EB61A6F05}" srcOrd="1" destOrd="0" presId="urn:microsoft.com/office/officeart/2005/8/layout/orgChart1"/>
    <dgm:cxn modelId="{7B15B407-1C3D-4D88-9BA8-F6FDDEFC1BC3}" type="presParOf" srcId="{914ED797-FEE7-4636-8E8E-7D549A2980E8}" destId="{5B9C11DF-3121-41E5-98AF-E7FE9C6643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B4FBE4-0CCB-48AE-8A05-DD5265D370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F271862-FEED-48E0-B49A-C59B405DEAA4}">
      <dgm:prSet phldrT="[Tekst]" custT="1"/>
      <dgm:spPr/>
      <dgm:t>
        <a:bodyPr/>
        <a:lstStyle/>
        <a:p>
          <a:br>
            <a:rPr lang="nb-NO" sz="1100" dirty="0"/>
          </a:br>
          <a:r>
            <a:rPr lang="nb-NO" sz="1000" dirty="0">
              <a:solidFill>
                <a:schemeClr val="bg1"/>
              </a:solidFill>
            </a:rPr>
            <a:t>Kommunalsjef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Morten Deol</a:t>
          </a:r>
          <a:br>
            <a:rPr lang="nb-NO" sz="1000" dirty="0"/>
          </a:br>
          <a:br>
            <a:rPr lang="nb-NO" sz="1000" dirty="0"/>
          </a:br>
          <a:r>
            <a:rPr lang="nb-NO" sz="1000" dirty="0"/>
            <a:t>Org.ledd:922092311</a:t>
          </a:r>
          <a:br>
            <a:rPr lang="nb-NO" sz="1000" dirty="0"/>
          </a:br>
          <a:r>
            <a:rPr lang="nb-NO" sz="1000" dirty="0"/>
            <a:t>Bedr.nr:  922092508</a:t>
          </a:r>
        </a:p>
        <a:p>
          <a:br>
            <a:rPr lang="nb-NO" sz="800" dirty="0"/>
          </a:br>
          <a:endParaRPr lang="nb-NO" sz="800" dirty="0"/>
        </a:p>
      </dgm:t>
    </dgm:pt>
    <dgm:pt modelId="{0C279CD9-97A1-42AB-914F-83C3C048030C}" type="parTrans" cxnId="{9E3E114C-A668-4B6B-9D1D-B9A4D5AD5F63}">
      <dgm:prSet/>
      <dgm:spPr/>
      <dgm:t>
        <a:bodyPr/>
        <a:lstStyle/>
        <a:p>
          <a:endParaRPr lang="nb-NO"/>
        </a:p>
      </dgm:t>
    </dgm:pt>
    <dgm:pt modelId="{9E7DCF9D-7F6E-42F1-AB20-9E26DB4F000B}" type="sibTrans" cxnId="{9E3E114C-A668-4B6B-9D1D-B9A4D5AD5F63}">
      <dgm:prSet/>
      <dgm:spPr/>
      <dgm:t>
        <a:bodyPr/>
        <a:lstStyle/>
        <a:p>
          <a:endParaRPr lang="nb-NO"/>
        </a:p>
      </dgm:t>
    </dgm:pt>
    <dgm:pt modelId="{9E9EE13F-4D7A-4C57-BE48-569B56DF56CA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Viken vest innkjøps-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samarbeid</a:t>
          </a:r>
        </a:p>
        <a:p>
          <a:r>
            <a:rPr lang="nb-NO" sz="1000" dirty="0">
              <a:solidFill>
                <a:schemeClr val="bg1"/>
              </a:solidFill>
            </a:rPr>
            <a:t>fagleder 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Kristina Bauhr  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200" dirty="0">
              <a:solidFill>
                <a:schemeClr val="bg1"/>
              </a:solidFill>
            </a:rPr>
            <a:t>	 </a:t>
          </a:r>
        </a:p>
      </dgm:t>
    </dgm:pt>
    <dgm:pt modelId="{B3D2E5AD-CB5E-4930-ABFF-64916F4D74C0}" type="parTrans" cxnId="{B0649405-1E91-4856-A1A7-9278EBFDA9D0}">
      <dgm:prSet/>
      <dgm:spPr/>
      <dgm:t>
        <a:bodyPr/>
        <a:lstStyle/>
        <a:p>
          <a:endParaRPr lang="nb-NO"/>
        </a:p>
      </dgm:t>
    </dgm:pt>
    <dgm:pt modelId="{72991D5A-C9C8-46AB-8BA2-5C00533079C5}" type="sibTrans" cxnId="{B0649405-1E91-4856-A1A7-9278EBFDA9D0}">
      <dgm:prSet/>
      <dgm:spPr/>
      <dgm:t>
        <a:bodyPr/>
        <a:lstStyle/>
        <a:p>
          <a:endParaRPr lang="nb-NO"/>
        </a:p>
      </dgm:t>
    </dgm:pt>
    <dgm:pt modelId="{31F960CD-09F4-449D-9BDD-3AA00CA53610}">
      <dgm:prSet custT="1"/>
      <dgm:spPr/>
      <dgm:t>
        <a:bodyPr/>
        <a:lstStyle/>
        <a:p>
          <a:r>
            <a:rPr lang="nb-NO" sz="1000" dirty="0"/>
            <a:t>Innkjøp</a:t>
          </a:r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Øvre Eiker kommune</a:t>
          </a:r>
        </a:p>
      </dgm:t>
    </dgm:pt>
    <dgm:pt modelId="{3F5379F5-9E8B-47B3-AECB-851E23C231B8}" type="parTrans" cxnId="{771529D7-BFBF-49AA-802E-C99AC3B23A53}">
      <dgm:prSet/>
      <dgm:spPr/>
      <dgm:t>
        <a:bodyPr/>
        <a:lstStyle/>
        <a:p>
          <a:endParaRPr lang="nb-NO"/>
        </a:p>
      </dgm:t>
    </dgm:pt>
    <dgm:pt modelId="{3B46582C-7823-457A-B804-B862B8A2DF73}" type="sibTrans" cxnId="{771529D7-BFBF-49AA-802E-C99AC3B23A53}">
      <dgm:prSet/>
      <dgm:spPr/>
      <dgm:t>
        <a:bodyPr/>
        <a:lstStyle/>
        <a:p>
          <a:endParaRPr lang="nb-NO"/>
        </a:p>
      </dgm:t>
    </dgm:pt>
    <dgm:pt modelId="{4CAD468B-56AE-498F-8A6A-B02D433844D3}">
      <dgm:prSet custT="1"/>
      <dgm:spPr/>
      <dgm:t>
        <a:bodyPr/>
        <a:lstStyle/>
        <a:p>
          <a:r>
            <a:rPr lang="nb-NO" sz="1000" dirty="0"/>
            <a:t>Lønn</a:t>
          </a:r>
        </a:p>
      </dgm:t>
    </dgm:pt>
    <dgm:pt modelId="{23FE8119-BC33-4274-A7E2-CFD7002DD2D6}" type="parTrans" cxnId="{4CA76C43-2955-4343-BCAB-D30C8651C007}">
      <dgm:prSet/>
      <dgm:spPr/>
      <dgm:t>
        <a:bodyPr/>
        <a:lstStyle/>
        <a:p>
          <a:endParaRPr lang="nb-NO"/>
        </a:p>
      </dgm:t>
    </dgm:pt>
    <dgm:pt modelId="{23CC1593-23DC-4276-B363-813F06FBD82A}" type="sibTrans" cxnId="{4CA76C43-2955-4343-BCAB-D30C8651C007}">
      <dgm:prSet/>
      <dgm:spPr/>
      <dgm:t>
        <a:bodyPr/>
        <a:lstStyle/>
        <a:p>
          <a:endParaRPr lang="nb-NO"/>
        </a:p>
      </dgm:t>
    </dgm:pt>
    <dgm:pt modelId="{C8D9DA47-3267-4D19-9247-9C52B6E594E0}">
      <dgm:prSet custT="1"/>
      <dgm:spPr/>
      <dgm:t>
        <a:bodyPr/>
        <a:lstStyle/>
        <a:p>
          <a:r>
            <a:rPr lang="en-GB" sz="1000" dirty="0" err="1"/>
            <a:t>Regnskap</a:t>
          </a:r>
          <a:br>
            <a:rPr lang="en-GB" sz="1000" dirty="0"/>
          </a:br>
          <a:r>
            <a:rPr lang="en-GB" sz="1000" dirty="0" err="1"/>
            <a:t>tjenesteleder</a:t>
          </a:r>
          <a:r>
            <a:rPr lang="en-GB" sz="1000" dirty="0"/>
            <a:t> </a:t>
          </a:r>
          <a:br>
            <a:rPr lang="en-GB" sz="1000" dirty="0"/>
          </a:br>
          <a:r>
            <a:rPr lang="en-GB" sz="1000" dirty="0"/>
            <a:t>Even Kristoffersen</a:t>
          </a:r>
        </a:p>
      </dgm:t>
    </dgm:pt>
    <dgm:pt modelId="{926E4D7B-C1D4-4F02-A79E-91CD7832F7D8}" type="parTrans" cxnId="{DD064CC6-ED24-48F5-B13D-7732DEA6C9D8}">
      <dgm:prSet/>
      <dgm:spPr/>
      <dgm:t>
        <a:bodyPr/>
        <a:lstStyle/>
        <a:p>
          <a:endParaRPr lang="en-GB"/>
        </a:p>
      </dgm:t>
    </dgm:pt>
    <dgm:pt modelId="{B978876C-3E29-4EB3-9FDF-D0C114FBA180}" type="sibTrans" cxnId="{DD064CC6-ED24-48F5-B13D-7732DEA6C9D8}">
      <dgm:prSet/>
      <dgm:spPr/>
      <dgm:t>
        <a:bodyPr/>
        <a:lstStyle/>
        <a:p>
          <a:endParaRPr lang="en-GB"/>
        </a:p>
      </dgm:t>
    </dgm:pt>
    <dgm:pt modelId="{7D24104D-00D1-45BB-A880-2E509B10136B}">
      <dgm:prSet custT="1"/>
      <dgm:spPr/>
      <dgm:t>
        <a:bodyPr/>
        <a:lstStyle/>
        <a:p>
          <a:r>
            <a:rPr lang="en-GB" sz="1000" dirty="0" err="1">
              <a:solidFill>
                <a:schemeClr val="bg1"/>
              </a:solidFill>
            </a:rPr>
            <a:t>Økonomi</a:t>
          </a:r>
          <a:br>
            <a:rPr lang="en-GB" sz="1000" dirty="0">
              <a:solidFill>
                <a:schemeClr val="bg1"/>
              </a:solidFill>
            </a:rPr>
          </a:br>
          <a:r>
            <a:rPr lang="en-GB" sz="1000" dirty="0" err="1">
              <a:solidFill>
                <a:schemeClr val="bg1"/>
              </a:solidFill>
            </a:rPr>
            <a:t>fagleder</a:t>
          </a:r>
          <a:br>
            <a:rPr lang="en-GB" sz="1000" dirty="0"/>
          </a:br>
          <a:r>
            <a:rPr lang="en-GB" sz="1000" dirty="0"/>
            <a:t>Anders Elvekrok</a:t>
          </a:r>
        </a:p>
      </dgm:t>
    </dgm:pt>
    <dgm:pt modelId="{334AA6E1-5A3C-438D-A70B-31D93E953677}" type="parTrans" cxnId="{9F33AE11-60DC-4C0E-9519-132E7E032B54}">
      <dgm:prSet/>
      <dgm:spPr/>
      <dgm:t>
        <a:bodyPr/>
        <a:lstStyle/>
        <a:p>
          <a:endParaRPr lang="en-GB"/>
        </a:p>
      </dgm:t>
    </dgm:pt>
    <dgm:pt modelId="{4E29BE37-2C25-426D-AE2C-19736D238034}" type="sibTrans" cxnId="{9F33AE11-60DC-4C0E-9519-132E7E032B54}">
      <dgm:prSet/>
      <dgm:spPr/>
      <dgm:t>
        <a:bodyPr/>
        <a:lstStyle/>
        <a:p>
          <a:endParaRPr lang="en-GB"/>
        </a:p>
      </dgm:t>
    </dgm:pt>
    <dgm:pt modelId="{DD4139A8-670B-4F80-A30B-5164856398CE}" type="pres">
      <dgm:prSet presAssocID="{46B4FBE4-0CCB-48AE-8A05-DD5265D370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5B9D2B-EDA8-4C0E-BD58-AC6F3392E132}" type="pres">
      <dgm:prSet presAssocID="{AF271862-FEED-48E0-B49A-C59B405DEAA4}" presName="hierRoot1" presStyleCnt="0">
        <dgm:presLayoutVars>
          <dgm:hierBranch val="init"/>
        </dgm:presLayoutVars>
      </dgm:prSet>
      <dgm:spPr/>
    </dgm:pt>
    <dgm:pt modelId="{8ABB0E44-7F8C-4B2B-A47D-94D0D4D39AAE}" type="pres">
      <dgm:prSet presAssocID="{AF271862-FEED-48E0-B49A-C59B405DEAA4}" presName="rootComposite1" presStyleCnt="0"/>
      <dgm:spPr/>
    </dgm:pt>
    <dgm:pt modelId="{D030EC6F-A9C2-4F83-8580-AA3D6DD46571}" type="pres">
      <dgm:prSet presAssocID="{AF271862-FEED-48E0-B49A-C59B405DEAA4}" presName="rootText1" presStyleLbl="node0" presStyleIdx="0" presStyleCnt="1" custScaleX="137392" custScaleY="208559" custLinFactNeighborX="16" custLinFactNeighborY="-2577">
        <dgm:presLayoutVars>
          <dgm:chPref val="3"/>
        </dgm:presLayoutVars>
      </dgm:prSet>
      <dgm:spPr/>
    </dgm:pt>
    <dgm:pt modelId="{3D48E7FD-AA0D-427F-ACD4-5971662E5FC5}" type="pres">
      <dgm:prSet presAssocID="{AF271862-FEED-48E0-B49A-C59B405DEAA4}" presName="rootConnector1" presStyleLbl="node1" presStyleIdx="0" presStyleCnt="0"/>
      <dgm:spPr/>
    </dgm:pt>
    <dgm:pt modelId="{C2812280-B956-4398-A749-53FFC7F21B5F}" type="pres">
      <dgm:prSet presAssocID="{AF271862-FEED-48E0-B49A-C59B405DEAA4}" presName="hierChild2" presStyleCnt="0"/>
      <dgm:spPr/>
    </dgm:pt>
    <dgm:pt modelId="{96206CBF-1633-4D28-BA3F-350A2EF7CE16}" type="pres">
      <dgm:prSet presAssocID="{B3D2E5AD-CB5E-4930-ABFF-64916F4D74C0}" presName="Name37" presStyleLbl="parChTrans1D2" presStyleIdx="0" presStyleCnt="5"/>
      <dgm:spPr/>
    </dgm:pt>
    <dgm:pt modelId="{54158F87-BAD7-4BEE-A824-3FEDF5CAB59B}" type="pres">
      <dgm:prSet presAssocID="{9E9EE13F-4D7A-4C57-BE48-569B56DF56CA}" presName="hierRoot2" presStyleCnt="0">
        <dgm:presLayoutVars>
          <dgm:hierBranch val="init"/>
        </dgm:presLayoutVars>
      </dgm:prSet>
      <dgm:spPr/>
    </dgm:pt>
    <dgm:pt modelId="{A75A3452-13F5-493B-978A-9EEDB1D4F008}" type="pres">
      <dgm:prSet presAssocID="{9E9EE13F-4D7A-4C57-BE48-569B56DF56CA}" presName="rootComposite" presStyleCnt="0"/>
      <dgm:spPr/>
    </dgm:pt>
    <dgm:pt modelId="{4606E7FC-97D7-4145-8C59-C40DE300A519}" type="pres">
      <dgm:prSet presAssocID="{9E9EE13F-4D7A-4C57-BE48-569B56DF56CA}" presName="rootText" presStyleLbl="node2" presStyleIdx="0" presStyleCnt="5" custScaleY="199944">
        <dgm:presLayoutVars>
          <dgm:chPref val="3"/>
        </dgm:presLayoutVars>
      </dgm:prSet>
      <dgm:spPr/>
    </dgm:pt>
    <dgm:pt modelId="{CC889069-0E6B-42B2-B857-82953DBB92DE}" type="pres">
      <dgm:prSet presAssocID="{9E9EE13F-4D7A-4C57-BE48-569B56DF56CA}" presName="rootConnector" presStyleLbl="node2" presStyleIdx="0" presStyleCnt="5"/>
      <dgm:spPr/>
    </dgm:pt>
    <dgm:pt modelId="{1CF3FCF3-3873-4ECE-8890-D30A7AF50B24}" type="pres">
      <dgm:prSet presAssocID="{9E9EE13F-4D7A-4C57-BE48-569B56DF56CA}" presName="hierChild4" presStyleCnt="0"/>
      <dgm:spPr/>
    </dgm:pt>
    <dgm:pt modelId="{9927DBDA-DFB6-4553-8AA2-63769A60C153}" type="pres">
      <dgm:prSet presAssocID="{9E9EE13F-4D7A-4C57-BE48-569B56DF56CA}" presName="hierChild5" presStyleCnt="0"/>
      <dgm:spPr/>
    </dgm:pt>
    <dgm:pt modelId="{3E069ED7-657F-4F65-83A0-C8A72663F55E}" type="pres">
      <dgm:prSet presAssocID="{3F5379F5-9E8B-47B3-AECB-851E23C231B8}" presName="Name37" presStyleLbl="parChTrans1D2" presStyleIdx="1" presStyleCnt="5"/>
      <dgm:spPr/>
    </dgm:pt>
    <dgm:pt modelId="{27BFD4FE-C1B0-435E-B5F3-D14F85D50936}" type="pres">
      <dgm:prSet presAssocID="{31F960CD-09F4-449D-9BDD-3AA00CA53610}" presName="hierRoot2" presStyleCnt="0">
        <dgm:presLayoutVars>
          <dgm:hierBranch val="init"/>
        </dgm:presLayoutVars>
      </dgm:prSet>
      <dgm:spPr/>
    </dgm:pt>
    <dgm:pt modelId="{94557085-191F-4A21-B0F8-2A6CF8B49F28}" type="pres">
      <dgm:prSet presAssocID="{31F960CD-09F4-449D-9BDD-3AA00CA53610}" presName="rootComposite" presStyleCnt="0"/>
      <dgm:spPr/>
    </dgm:pt>
    <dgm:pt modelId="{6CCD39EA-0BC4-4809-B5F0-9C12F72B6236}" type="pres">
      <dgm:prSet presAssocID="{31F960CD-09F4-449D-9BDD-3AA00CA53610}" presName="rootText" presStyleLbl="node2" presStyleIdx="1" presStyleCnt="5" custScaleY="189482">
        <dgm:presLayoutVars>
          <dgm:chPref val="3"/>
        </dgm:presLayoutVars>
      </dgm:prSet>
      <dgm:spPr/>
    </dgm:pt>
    <dgm:pt modelId="{61B1E13E-5770-4E2C-A12D-5EF79A2FA3EA}" type="pres">
      <dgm:prSet presAssocID="{31F960CD-09F4-449D-9BDD-3AA00CA53610}" presName="rootConnector" presStyleLbl="node2" presStyleIdx="1" presStyleCnt="5"/>
      <dgm:spPr/>
    </dgm:pt>
    <dgm:pt modelId="{EA799BC1-8BA6-4A79-B4C7-1702AC18BA7B}" type="pres">
      <dgm:prSet presAssocID="{31F960CD-09F4-449D-9BDD-3AA00CA53610}" presName="hierChild4" presStyleCnt="0"/>
      <dgm:spPr/>
    </dgm:pt>
    <dgm:pt modelId="{BA3BB878-4664-4D35-A817-1E2D639F9506}" type="pres">
      <dgm:prSet presAssocID="{31F960CD-09F4-449D-9BDD-3AA00CA53610}" presName="hierChild5" presStyleCnt="0"/>
      <dgm:spPr/>
    </dgm:pt>
    <dgm:pt modelId="{B6A546A6-AA06-4084-A40B-66874BD885F0}" type="pres">
      <dgm:prSet presAssocID="{23FE8119-BC33-4274-A7E2-CFD7002DD2D6}" presName="Name37" presStyleLbl="parChTrans1D2" presStyleIdx="2" presStyleCnt="5"/>
      <dgm:spPr/>
    </dgm:pt>
    <dgm:pt modelId="{5EAC118B-921B-4F99-AA75-0B3E00A640B8}" type="pres">
      <dgm:prSet presAssocID="{4CAD468B-56AE-498F-8A6A-B02D433844D3}" presName="hierRoot2" presStyleCnt="0">
        <dgm:presLayoutVars>
          <dgm:hierBranch val="init"/>
        </dgm:presLayoutVars>
      </dgm:prSet>
      <dgm:spPr/>
    </dgm:pt>
    <dgm:pt modelId="{3D9E7C7E-D1E8-453E-80C3-70BF41CF89F2}" type="pres">
      <dgm:prSet presAssocID="{4CAD468B-56AE-498F-8A6A-B02D433844D3}" presName="rootComposite" presStyleCnt="0"/>
      <dgm:spPr/>
    </dgm:pt>
    <dgm:pt modelId="{B85FD7BE-5BC9-48F5-AA40-3DC02CD1F40C}" type="pres">
      <dgm:prSet presAssocID="{4CAD468B-56AE-498F-8A6A-B02D433844D3}" presName="rootText" presStyleLbl="node2" presStyleIdx="2" presStyleCnt="5" custScaleY="189482">
        <dgm:presLayoutVars>
          <dgm:chPref val="3"/>
        </dgm:presLayoutVars>
      </dgm:prSet>
      <dgm:spPr/>
    </dgm:pt>
    <dgm:pt modelId="{6694EB68-42E5-492C-B6E8-921FD4292557}" type="pres">
      <dgm:prSet presAssocID="{4CAD468B-56AE-498F-8A6A-B02D433844D3}" presName="rootConnector" presStyleLbl="node2" presStyleIdx="2" presStyleCnt="5"/>
      <dgm:spPr/>
    </dgm:pt>
    <dgm:pt modelId="{9A6BB880-BC9B-42F0-A198-1EE402F09835}" type="pres">
      <dgm:prSet presAssocID="{4CAD468B-56AE-498F-8A6A-B02D433844D3}" presName="hierChild4" presStyleCnt="0"/>
      <dgm:spPr/>
    </dgm:pt>
    <dgm:pt modelId="{949E9303-26C1-4AF3-9B8F-5B8D47A40BC9}" type="pres">
      <dgm:prSet presAssocID="{4CAD468B-56AE-498F-8A6A-B02D433844D3}" presName="hierChild5" presStyleCnt="0"/>
      <dgm:spPr/>
    </dgm:pt>
    <dgm:pt modelId="{5C88E951-6894-4A43-AADE-032C9F4E1389}" type="pres">
      <dgm:prSet presAssocID="{926E4D7B-C1D4-4F02-A79E-91CD7832F7D8}" presName="Name37" presStyleLbl="parChTrans1D2" presStyleIdx="3" presStyleCnt="5"/>
      <dgm:spPr/>
    </dgm:pt>
    <dgm:pt modelId="{96116B92-8D58-405B-8737-240C4712A8AE}" type="pres">
      <dgm:prSet presAssocID="{C8D9DA47-3267-4D19-9247-9C52B6E594E0}" presName="hierRoot2" presStyleCnt="0">
        <dgm:presLayoutVars>
          <dgm:hierBranch val="init"/>
        </dgm:presLayoutVars>
      </dgm:prSet>
      <dgm:spPr/>
    </dgm:pt>
    <dgm:pt modelId="{CAD032CF-0008-4E65-8852-148D9C940180}" type="pres">
      <dgm:prSet presAssocID="{C8D9DA47-3267-4D19-9247-9C52B6E594E0}" presName="rootComposite" presStyleCnt="0"/>
      <dgm:spPr/>
    </dgm:pt>
    <dgm:pt modelId="{6DA4718A-E30B-412F-B4FA-581B626CFFEE}" type="pres">
      <dgm:prSet presAssocID="{C8D9DA47-3267-4D19-9247-9C52B6E594E0}" presName="rootText" presStyleLbl="node2" presStyleIdx="3" presStyleCnt="5" custScaleY="194104">
        <dgm:presLayoutVars>
          <dgm:chPref val="3"/>
        </dgm:presLayoutVars>
      </dgm:prSet>
      <dgm:spPr/>
    </dgm:pt>
    <dgm:pt modelId="{FD021B6D-11F0-497B-A5C5-6D3D1C746B92}" type="pres">
      <dgm:prSet presAssocID="{C8D9DA47-3267-4D19-9247-9C52B6E594E0}" presName="rootConnector" presStyleLbl="node2" presStyleIdx="3" presStyleCnt="5"/>
      <dgm:spPr/>
    </dgm:pt>
    <dgm:pt modelId="{361C95E0-BC62-438A-910B-21FA16790284}" type="pres">
      <dgm:prSet presAssocID="{C8D9DA47-3267-4D19-9247-9C52B6E594E0}" presName="hierChild4" presStyleCnt="0"/>
      <dgm:spPr/>
    </dgm:pt>
    <dgm:pt modelId="{F3CB1E9B-247D-4890-99FA-90D8FA5931E5}" type="pres">
      <dgm:prSet presAssocID="{C8D9DA47-3267-4D19-9247-9C52B6E594E0}" presName="hierChild5" presStyleCnt="0"/>
      <dgm:spPr/>
    </dgm:pt>
    <dgm:pt modelId="{3331699A-265C-4CB7-8605-E86AC8ED1D3C}" type="pres">
      <dgm:prSet presAssocID="{334AA6E1-5A3C-438D-A70B-31D93E953677}" presName="Name37" presStyleLbl="parChTrans1D2" presStyleIdx="4" presStyleCnt="5"/>
      <dgm:spPr/>
    </dgm:pt>
    <dgm:pt modelId="{F780FB07-1B57-4D85-B4A0-6F9F07B85C38}" type="pres">
      <dgm:prSet presAssocID="{7D24104D-00D1-45BB-A880-2E509B10136B}" presName="hierRoot2" presStyleCnt="0">
        <dgm:presLayoutVars>
          <dgm:hierBranch val="init"/>
        </dgm:presLayoutVars>
      </dgm:prSet>
      <dgm:spPr/>
    </dgm:pt>
    <dgm:pt modelId="{A713A82C-6423-4D2D-B7E6-D1233BB62B2C}" type="pres">
      <dgm:prSet presAssocID="{7D24104D-00D1-45BB-A880-2E509B10136B}" presName="rootComposite" presStyleCnt="0"/>
      <dgm:spPr/>
    </dgm:pt>
    <dgm:pt modelId="{F177EC8B-9DCE-43C9-9B48-AFA45E01AF4D}" type="pres">
      <dgm:prSet presAssocID="{7D24104D-00D1-45BB-A880-2E509B10136B}" presName="rootText" presStyleLbl="node2" presStyleIdx="4" presStyleCnt="5" custScaleY="194104">
        <dgm:presLayoutVars>
          <dgm:chPref val="3"/>
        </dgm:presLayoutVars>
      </dgm:prSet>
      <dgm:spPr/>
    </dgm:pt>
    <dgm:pt modelId="{E6F475C3-29F7-43D2-9921-1DC5E71376B0}" type="pres">
      <dgm:prSet presAssocID="{7D24104D-00D1-45BB-A880-2E509B10136B}" presName="rootConnector" presStyleLbl="node2" presStyleIdx="4" presStyleCnt="5"/>
      <dgm:spPr/>
    </dgm:pt>
    <dgm:pt modelId="{8185BA57-9C0D-438F-BBDF-38ECE0A52773}" type="pres">
      <dgm:prSet presAssocID="{7D24104D-00D1-45BB-A880-2E509B10136B}" presName="hierChild4" presStyleCnt="0"/>
      <dgm:spPr/>
    </dgm:pt>
    <dgm:pt modelId="{76172C51-804E-4E49-B82B-E4E8851F8AD5}" type="pres">
      <dgm:prSet presAssocID="{7D24104D-00D1-45BB-A880-2E509B10136B}" presName="hierChild5" presStyleCnt="0"/>
      <dgm:spPr/>
    </dgm:pt>
    <dgm:pt modelId="{43028255-C8AA-4F91-B310-B7DC83BA9F09}" type="pres">
      <dgm:prSet presAssocID="{AF271862-FEED-48E0-B49A-C59B405DEAA4}" presName="hierChild3" presStyleCnt="0"/>
      <dgm:spPr/>
    </dgm:pt>
  </dgm:ptLst>
  <dgm:cxnLst>
    <dgm:cxn modelId="{B0649405-1E91-4856-A1A7-9278EBFDA9D0}" srcId="{AF271862-FEED-48E0-B49A-C59B405DEAA4}" destId="{9E9EE13F-4D7A-4C57-BE48-569B56DF56CA}" srcOrd="0" destOrd="0" parTransId="{B3D2E5AD-CB5E-4930-ABFF-64916F4D74C0}" sibTransId="{72991D5A-C9C8-46AB-8BA2-5C00533079C5}"/>
    <dgm:cxn modelId="{F916DA05-635D-4ED2-B039-B1C57CD289E6}" type="presOf" srcId="{23FE8119-BC33-4274-A7E2-CFD7002DD2D6}" destId="{B6A546A6-AA06-4084-A40B-66874BD885F0}" srcOrd="0" destOrd="0" presId="urn:microsoft.com/office/officeart/2005/8/layout/orgChart1"/>
    <dgm:cxn modelId="{F3837C08-A902-4440-BE2C-5C801A1E0F86}" type="presOf" srcId="{4CAD468B-56AE-498F-8A6A-B02D433844D3}" destId="{B85FD7BE-5BC9-48F5-AA40-3DC02CD1F40C}" srcOrd="0" destOrd="0" presId="urn:microsoft.com/office/officeart/2005/8/layout/orgChart1"/>
    <dgm:cxn modelId="{16597710-7F1D-4891-A94F-E163D180D1A8}" type="presOf" srcId="{B3D2E5AD-CB5E-4930-ABFF-64916F4D74C0}" destId="{96206CBF-1633-4D28-BA3F-350A2EF7CE16}" srcOrd="0" destOrd="0" presId="urn:microsoft.com/office/officeart/2005/8/layout/orgChart1"/>
    <dgm:cxn modelId="{9F33AE11-60DC-4C0E-9519-132E7E032B54}" srcId="{AF271862-FEED-48E0-B49A-C59B405DEAA4}" destId="{7D24104D-00D1-45BB-A880-2E509B10136B}" srcOrd="4" destOrd="0" parTransId="{334AA6E1-5A3C-438D-A70B-31D93E953677}" sibTransId="{4E29BE37-2C25-426D-AE2C-19736D238034}"/>
    <dgm:cxn modelId="{0D10D83A-947E-4041-9974-D337F0323936}" type="presOf" srcId="{AF271862-FEED-48E0-B49A-C59B405DEAA4}" destId="{D030EC6F-A9C2-4F83-8580-AA3D6DD46571}" srcOrd="0" destOrd="0" presId="urn:microsoft.com/office/officeart/2005/8/layout/orgChart1"/>
    <dgm:cxn modelId="{2F668F60-D806-41E2-B125-1A53EA7BAD9C}" type="presOf" srcId="{9E9EE13F-4D7A-4C57-BE48-569B56DF56CA}" destId="{4606E7FC-97D7-4145-8C59-C40DE300A519}" srcOrd="0" destOrd="0" presId="urn:microsoft.com/office/officeart/2005/8/layout/orgChart1"/>
    <dgm:cxn modelId="{4CA76C43-2955-4343-BCAB-D30C8651C007}" srcId="{AF271862-FEED-48E0-B49A-C59B405DEAA4}" destId="{4CAD468B-56AE-498F-8A6A-B02D433844D3}" srcOrd="2" destOrd="0" parTransId="{23FE8119-BC33-4274-A7E2-CFD7002DD2D6}" sibTransId="{23CC1593-23DC-4276-B363-813F06FBD82A}"/>
    <dgm:cxn modelId="{54C07744-0C18-4796-A690-30BB14A55A52}" type="presOf" srcId="{926E4D7B-C1D4-4F02-A79E-91CD7832F7D8}" destId="{5C88E951-6894-4A43-AADE-032C9F4E1389}" srcOrd="0" destOrd="0" presId="urn:microsoft.com/office/officeart/2005/8/layout/orgChart1"/>
    <dgm:cxn modelId="{9E3E114C-A668-4B6B-9D1D-B9A4D5AD5F63}" srcId="{46B4FBE4-0CCB-48AE-8A05-DD5265D37051}" destId="{AF271862-FEED-48E0-B49A-C59B405DEAA4}" srcOrd="0" destOrd="0" parTransId="{0C279CD9-97A1-42AB-914F-83C3C048030C}" sibTransId="{9E7DCF9D-7F6E-42F1-AB20-9E26DB4F000B}"/>
    <dgm:cxn modelId="{4805D06D-C651-4F24-94D7-2AE7DC225FB8}" type="presOf" srcId="{C8D9DA47-3267-4D19-9247-9C52B6E594E0}" destId="{6DA4718A-E30B-412F-B4FA-581B626CFFEE}" srcOrd="0" destOrd="0" presId="urn:microsoft.com/office/officeart/2005/8/layout/orgChart1"/>
    <dgm:cxn modelId="{6DE27171-38B6-4ACD-99B6-A6EE72769FD7}" type="presOf" srcId="{7D24104D-00D1-45BB-A880-2E509B10136B}" destId="{F177EC8B-9DCE-43C9-9B48-AFA45E01AF4D}" srcOrd="0" destOrd="0" presId="urn:microsoft.com/office/officeart/2005/8/layout/orgChart1"/>
    <dgm:cxn modelId="{D1A5F256-18CC-444F-9AFE-5DC94CD2B73D}" type="presOf" srcId="{46B4FBE4-0CCB-48AE-8A05-DD5265D37051}" destId="{DD4139A8-670B-4F80-A30B-5164856398CE}" srcOrd="0" destOrd="0" presId="urn:microsoft.com/office/officeart/2005/8/layout/orgChart1"/>
    <dgm:cxn modelId="{2E106757-A377-428C-8D46-987CB49BD2FA}" type="presOf" srcId="{7D24104D-00D1-45BB-A880-2E509B10136B}" destId="{E6F475C3-29F7-43D2-9921-1DC5E71376B0}" srcOrd="1" destOrd="0" presId="urn:microsoft.com/office/officeart/2005/8/layout/orgChart1"/>
    <dgm:cxn modelId="{D30F6384-F4AC-43D5-98C8-483BC5EB9FED}" type="presOf" srcId="{334AA6E1-5A3C-438D-A70B-31D93E953677}" destId="{3331699A-265C-4CB7-8605-E86AC8ED1D3C}" srcOrd="0" destOrd="0" presId="urn:microsoft.com/office/officeart/2005/8/layout/orgChart1"/>
    <dgm:cxn modelId="{931E4789-8D14-426A-92A6-0E671DBBB19A}" type="presOf" srcId="{31F960CD-09F4-449D-9BDD-3AA00CA53610}" destId="{61B1E13E-5770-4E2C-A12D-5EF79A2FA3EA}" srcOrd="1" destOrd="0" presId="urn:microsoft.com/office/officeart/2005/8/layout/orgChart1"/>
    <dgm:cxn modelId="{59525394-B5BD-49B4-A66C-A2C129ADADF4}" type="presOf" srcId="{AF271862-FEED-48E0-B49A-C59B405DEAA4}" destId="{3D48E7FD-AA0D-427F-ACD4-5971662E5FC5}" srcOrd="1" destOrd="0" presId="urn:microsoft.com/office/officeart/2005/8/layout/orgChart1"/>
    <dgm:cxn modelId="{14853ABE-6B55-4B37-8B17-2504B71D06E9}" type="presOf" srcId="{3F5379F5-9E8B-47B3-AECB-851E23C231B8}" destId="{3E069ED7-657F-4F65-83A0-C8A72663F55E}" srcOrd="0" destOrd="0" presId="urn:microsoft.com/office/officeart/2005/8/layout/orgChart1"/>
    <dgm:cxn modelId="{FC9641C0-FB88-490B-81A8-1A8D784C2617}" type="presOf" srcId="{9E9EE13F-4D7A-4C57-BE48-569B56DF56CA}" destId="{CC889069-0E6B-42B2-B857-82953DBB92DE}" srcOrd="1" destOrd="0" presId="urn:microsoft.com/office/officeart/2005/8/layout/orgChart1"/>
    <dgm:cxn modelId="{DD064CC6-ED24-48F5-B13D-7732DEA6C9D8}" srcId="{AF271862-FEED-48E0-B49A-C59B405DEAA4}" destId="{C8D9DA47-3267-4D19-9247-9C52B6E594E0}" srcOrd="3" destOrd="0" parTransId="{926E4D7B-C1D4-4F02-A79E-91CD7832F7D8}" sibTransId="{B978876C-3E29-4EB3-9FDF-D0C114FBA180}"/>
    <dgm:cxn modelId="{22055DC9-8850-4898-AB3C-944056A3ECED}" type="presOf" srcId="{4CAD468B-56AE-498F-8A6A-B02D433844D3}" destId="{6694EB68-42E5-492C-B6E8-921FD4292557}" srcOrd="1" destOrd="0" presId="urn:microsoft.com/office/officeart/2005/8/layout/orgChart1"/>
    <dgm:cxn modelId="{DAF539D5-B256-4D77-9C37-BBB4BDB2CF03}" type="presOf" srcId="{C8D9DA47-3267-4D19-9247-9C52B6E594E0}" destId="{FD021B6D-11F0-497B-A5C5-6D3D1C746B92}" srcOrd="1" destOrd="0" presId="urn:microsoft.com/office/officeart/2005/8/layout/orgChart1"/>
    <dgm:cxn modelId="{771529D7-BFBF-49AA-802E-C99AC3B23A53}" srcId="{AF271862-FEED-48E0-B49A-C59B405DEAA4}" destId="{31F960CD-09F4-449D-9BDD-3AA00CA53610}" srcOrd="1" destOrd="0" parTransId="{3F5379F5-9E8B-47B3-AECB-851E23C231B8}" sibTransId="{3B46582C-7823-457A-B804-B862B8A2DF73}"/>
    <dgm:cxn modelId="{20F4C3DF-D762-4A2B-93D5-85D9C858D097}" type="presOf" srcId="{31F960CD-09F4-449D-9BDD-3AA00CA53610}" destId="{6CCD39EA-0BC4-4809-B5F0-9C12F72B6236}" srcOrd="0" destOrd="0" presId="urn:microsoft.com/office/officeart/2005/8/layout/orgChart1"/>
    <dgm:cxn modelId="{587E6632-933A-49C2-AE12-E58FA309BECA}" type="presParOf" srcId="{DD4139A8-670B-4F80-A30B-5164856398CE}" destId="{965B9D2B-EDA8-4C0E-BD58-AC6F3392E132}" srcOrd="0" destOrd="0" presId="urn:microsoft.com/office/officeart/2005/8/layout/orgChart1"/>
    <dgm:cxn modelId="{3B6ECE30-54C0-4DDB-ACBD-D1A5B47CED20}" type="presParOf" srcId="{965B9D2B-EDA8-4C0E-BD58-AC6F3392E132}" destId="{8ABB0E44-7F8C-4B2B-A47D-94D0D4D39AAE}" srcOrd="0" destOrd="0" presId="urn:microsoft.com/office/officeart/2005/8/layout/orgChart1"/>
    <dgm:cxn modelId="{6FC6042E-38E8-4F37-9E99-190A41A63F6E}" type="presParOf" srcId="{8ABB0E44-7F8C-4B2B-A47D-94D0D4D39AAE}" destId="{D030EC6F-A9C2-4F83-8580-AA3D6DD46571}" srcOrd="0" destOrd="0" presId="urn:microsoft.com/office/officeart/2005/8/layout/orgChart1"/>
    <dgm:cxn modelId="{21966CF4-D0B6-429D-818C-6AA0B3D227D2}" type="presParOf" srcId="{8ABB0E44-7F8C-4B2B-A47D-94D0D4D39AAE}" destId="{3D48E7FD-AA0D-427F-ACD4-5971662E5FC5}" srcOrd="1" destOrd="0" presId="urn:microsoft.com/office/officeart/2005/8/layout/orgChart1"/>
    <dgm:cxn modelId="{5C78BC65-E2C4-4678-8610-94033F028764}" type="presParOf" srcId="{965B9D2B-EDA8-4C0E-BD58-AC6F3392E132}" destId="{C2812280-B956-4398-A749-53FFC7F21B5F}" srcOrd="1" destOrd="0" presId="urn:microsoft.com/office/officeart/2005/8/layout/orgChart1"/>
    <dgm:cxn modelId="{C29C0A0F-D77F-4177-996C-2AC7BBB1D2C3}" type="presParOf" srcId="{C2812280-B956-4398-A749-53FFC7F21B5F}" destId="{96206CBF-1633-4D28-BA3F-350A2EF7CE16}" srcOrd="0" destOrd="0" presId="urn:microsoft.com/office/officeart/2005/8/layout/orgChart1"/>
    <dgm:cxn modelId="{36FE7ECB-8556-4621-81E3-C52F1A510A24}" type="presParOf" srcId="{C2812280-B956-4398-A749-53FFC7F21B5F}" destId="{54158F87-BAD7-4BEE-A824-3FEDF5CAB59B}" srcOrd="1" destOrd="0" presId="urn:microsoft.com/office/officeart/2005/8/layout/orgChart1"/>
    <dgm:cxn modelId="{9BFF5C48-32B8-4BF6-B883-F573862D2D5F}" type="presParOf" srcId="{54158F87-BAD7-4BEE-A824-3FEDF5CAB59B}" destId="{A75A3452-13F5-493B-978A-9EEDB1D4F008}" srcOrd="0" destOrd="0" presId="urn:microsoft.com/office/officeart/2005/8/layout/orgChart1"/>
    <dgm:cxn modelId="{8A6FFA44-99D5-4448-9E4E-EBA0ED8E578B}" type="presParOf" srcId="{A75A3452-13F5-493B-978A-9EEDB1D4F008}" destId="{4606E7FC-97D7-4145-8C59-C40DE300A519}" srcOrd="0" destOrd="0" presId="urn:microsoft.com/office/officeart/2005/8/layout/orgChart1"/>
    <dgm:cxn modelId="{D5C5BBA2-5656-4E79-BBBD-97E58F58C526}" type="presParOf" srcId="{A75A3452-13F5-493B-978A-9EEDB1D4F008}" destId="{CC889069-0E6B-42B2-B857-82953DBB92DE}" srcOrd="1" destOrd="0" presId="urn:microsoft.com/office/officeart/2005/8/layout/orgChart1"/>
    <dgm:cxn modelId="{3AF73BA5-9789-45A7-AD26-93789B876C35}" type="presParOf" srcId="{54158F87-BAD7-4BEE-A824-3FEDF5CAB59B}" destId="{1CF3FCF3-3873-4ECE-8890-D30A7AF50B24}" srcOrd="1" destOrd="0" presId="urn:microsoft.com/office/officeart/2005/8/layout/orgChart1"/>
    <dgm:cxn modelId="{7BC70507-4096-415C-A38C-8336AAF9E6A1}" type="presParOf" srcId="{54158F87-BAD7-4BEE-A824-3FEDF5CAB59B}" destId="{9927DBDA-DFB6-4553-8AA2-63769A60C153}" srcOrd="2" destOrd="0" presId="urn:microsoft.com/office/officeart/2005/8/layout/orgChart1"/>
    <dgm:cxn modelId="{705D57D8-CCC6-45B6-B312-6CC69FE1FBA9}" type="presParOf" srcId="{C2812280-B956-4398-A749-53FFC7F21B5F}" destId="{3E069ED7-657F-4F65-83A0-C8A72663F55E}" srcOrd="2" destOrd="0" presId="urn:microsoft.com/office/officeart/2005/8/layout/orgChart1"/>
    <dgm:cxn modelId="{3C8D67A1-819E-4239-8CCC-5599B78BE159}" type="presParOf" srcId="{C2812280-B956-4398-A749-53FFC7F21B5F}" destId="{27BFD4FE-C1B0-435E-B5F3-D14F85D50936}" srcOrd="3" destOrd="0" presId="urn:microsoft.com/office/officeart/2005/8/layout/orgChart1"/>
    <dgm:cxn modelId="{F11C6152-C522-4CEE-8F8A-4544C76526C0}" type="presParOf" srcId="{27BFD4FE-C1B0-435E-B5F3-D14F85D50936}" destId="{94557085-191F-4A21-B0F8-2A6CF8B49F28}" srcOrd="0" destOrd="0" presId="urn:microsoft.com/office/officeart/2005/8/layout/orgChart1"/>
    <dgm:cxn modelId="{5934A001-72C2-41F1-A681-6B1736D2596B}" type="presParOf" srcId="{94557085-191F-4A21-B0F8-2A6CF8B49F28}" destId="{6CCD39EA-0BC4-4809-B5F0-9C12F72B6236}" srcOrd="0" destOrd="0" presId="urn:microsoft.com/office/officeart/2005/8/layout/orgChart1"/>
    <dgm:cxn modelId="{929261CC-0BAF-4F7B-9F3A-88CBB2D80B45}" type="presParOf" srcId="{94557085-191F-4A21-B0F8-2A6CF8B49F28}" destId="{61B1E13E-5770-4E2C-A12D-5EF79A2FA3EA}" srcOrd="1" destOrd="0" presId="urn:microsoft.com/office/officeart/2005/8/layout/orgChart1"/>
    <dgm:cxn modelId="{BD2AD599-CB14-45D6-9705-9263B47F2D0D}" type="presParOf" srcId="{27BFD4FE-C1B0-435E-B5F3-D14F85D50936}" destId="{EA799BC1-8BA6-4A79-B4C7-1702AC18BA7B}" srcOrd="1" destOrd="0" presId="urn:microsoft.com/office/officeart/2005/8/layout/orgChart1"/>
    <dgm:cxn modelId="{86968E27-316E-4BFA-88CD-D104BF79C3AA}" type="presParOf" srcId="{27BFD4FE-C1B0-435E-B5F3-D14F85D50936}" destId="{BA3BB878-4664-4D35-A817-1E2D639F9506}" srcOrd="2" destOrd="0" presId="urn:microsoft.com/office/officeart/2005/8/layout/orgChart1"/>
    <dgm:cxn modelId="{8F87DB6E-00AF-4932-8B4A-B10355A87B7C}" type="presParOf" srcId="{C2812280-B956-4398-A749-53FFC7F21B5F}" destId="{B6A546A6-AA06-4084-A40B-66874BD885F0}" srcOrd="4" destOrd="0" presId="urn:microsoft.com/office/officeart/2005/8/layout/orgChart1"/>
    <dgm:cxn modelId="{DBC00C9D-61C0-40D6-82CB-4FB7569A55BA}" type="presParOf" srcId="{C2812280-B956-4398-A749-53FFC7F21B5F}" destId="{5EAC118B-921B-4F99-AA75-0B3E00A640B8}" srcOrd="5" destOrd="0" presId="urn:microsoft.com/office/officeart/2005/8/layout/orgChart1"/>
    <dgm:cxn modelId="{12C07E35-C505-4ADA-A2D9-E86F9AEB80F7}" type="presParOf" srcId="{5EAC118B-921B-4F99-AA75-0B3E00A640B8}" destId="{3D9E7C7E-D1E8-453E-80C3-70BF41CF89F2}" srcOrd="0" destOrd="0" presId="urn:microsoft.com/office/officeart/2005/8/layout/orgChart1"/>
    <dgm:cxn modelId="{62E838AE-979A-4D1A-80B2-0A442766C842}" type="presParOf" srcId="{3D9E7C7E-D1E8-453E-80C3-70BF41CF89F2}" destId="{B85FD7BE-5BC9-48F5-AA40-3DC02CD1F40C}" srcOrd="0" destOrd="0" presId="urn:microsoft.com/office/officeart/2005/8/layout/orgChart1"/>
    <dgm:cxn modelId="{A02B91D2-28A7-4FEC-9B74-74C43121A8F2}" type="presParOf" srcId="{3D9E7C7E-D1E8-453E-80C3-70BF41CF89F2}" destId="{6694EB68-42E5-492C-B6E8-921FD4292557}" srcOrd="1" destOrd="0" presId="urn:microsoft.com/office/officeart/2005/8/layout/orgChart1"/>
    <dgm:cxn modelId="{6CE7BC05-C160-4A89-B65B-02E53DD5A2AE}" type="presParOf" srcId="{5EAC118B-921B-4F99-AA75-0B3E00A640B8}" destId="{9A6BB880-BC9B-42F0-A198-1EE402F09835}" srcOrd="1" destOrd="0" presId="urn:microsoft.com/office/officeart/2005/8/layout/orgChart1"/>
    <dgm:cxn modelId="{64874AF0-D24C-4429-B574-55FAE801612E}" type="presParOf" srcId="{5EAC118B-921B-4F99-AA75-0B3E00A640B8}" destId="{949E9303-26C1-4AF3-9B8F-5B8D47A40BC9}" srcOrd="2" destOrd="0" presId="urn:microsoft.com/office/officeart/2005/8/layout/orgChart1"/>
    <dgm:cxn modelId="{80884AD4-FE16-48EF-9F33-9E4ABC68B401}" type="presParOf" srcId="{C2812280-B956-4398-A749-53FFC7F21B5F}" destId="{5C88E951-6894-4A43-AADE-032C9F4E1389}" srcOrd="6" destOrd="0" presId="urn:microsoft.com/office/officeart/2005/8/layout/orgChart1"/>
    <dgm:cxn modelId="{C56C7F05-41BC-4C35-A46D-1AB18689E0E0}" type="presParOf" srcId="{C2812280-B956-4398-A749-53FFC7F21B5F}" destId="{96116B92-8D58-405B-8737-240C4712A8AE}" srcOrd="7" destOrd="0" presId="urn:microsoft.com/office/officeart/2005/8/layout/orgChart1"/>
    <dgm:cxn modelId="{26FC0509-009C-418D-B9D9-F642EDEAF5EF}" type="presParOf" srcId="{96116B92-8D58-405B-8737-240C4712A8AE}" destId="{CAD032CF-0008-4E65-8852-148D9C940180}" srcOrd="0" destOrd="0" presId="urn:microsoft.com/office/officeart/2005/8/layout/orgChart1"/>
    <dgm:cxn modelId="{B35DF495-0A38-4711-83D0-9CC73FA87D70}" type="presParOf" srcId="{CAD032CF-0008-4E65-8852-148D9C940180}" destId="{6DA4718A-E30B-412F-B4FA-581B626CFFEE}" srcOrd="0" destOrd="0" presId="urn:microsoft.com/office/officeart/2005/8/layout/orgChart1"/>
    <dgm:cxn modelId="{75958970-9493-4AC1-A2C0-7DF32891DB4D}" type="presParOf" srcId="{CAD032CF-0008-4E65-8852-148D9C940180}" destId="{FD021B6D-11F0-497B-A5C5-6D3D1C746B92}" srcOrd="1" destOrd="0" presId="urn:microsoft.com/office/officeart/2005/8/layout/orgChart1"/>
    <dgm:cxn modelId="{ACD5854C-367C-43F0-85C4-9211392B19E3}" type="presParOf" srcId="{96116B92-8D58-405B-8737-240C4712A8AE}" destId="{361C95E0-BC62-438A-910B-21FA16790284}" srcOrd="1" destOrd="0" presId="urn:microsoft.com/office/officeart/2005/8/layout/orgChart1"/>
    <dgm:cxn modelId="{4D28F4E4-A7E7-4ADF-8DA9-5932CE3E601C}" type="presParOf" srcId="{96116B92-8D58-405B-8737-240C4712A8AE}" destId="{F3CB1E9B-247D-4890-99FA-90D8FA5931E5}" srcOrd="2" destOrd="0" presId="urn:microsoft.com/office/officeart/2005/8/layout/orgChart1"/>
    <dgm:cxn modelId="{7FA7C6A8-1F94-4375-802D-36E0D249E417}" type="presParOf" srcId="{C2812280-B956-4398-A749-53FFC7F21B5F}" destId="{3331699A-265C-4CB7-8605-E86AC8ED1D3C}" srcOrd="8" destOrd="0" presId="urn:microsoft.com/office/officeart/2005/8/layout/orgChart1"/>
    <dgm:cxn modelId="{3E35B5F1-DE78-48B0-A486-4FE02FCEE61D}" type="presParOf" srcId="{C2812280-B956-4398-A749-53FFC7F21B5F}" destId="{F780FB07-1B57-4D85-B4A0-6F9F07B85C38}" srcOrd="9" destOrd="0" presId="urn:microsoft.com/office/officeart/2005/8/layout/orgChart1"/>
    <dgm:cxn modelId="{26F3C7ED-1B5C-4181-B7C7-292344682C99}" type="presParOf" srcId="{F780FB07-1B57-4D85-B4A0-6F9F07B85C38}" destId="{A713A82C-6423-4D2D-B7E6-D1233BB62B2C}" srcOrd="0" destOrd="0" presId="urn:microsoft.com/office/officeart/2005/8/layout/orgChart1"/>
    <dgm:cxn modelId="{B3EED59B-AD36-421E-B122-C1BAFB7DCCDE}" type="presParOf" srcId="{A713A82C-6423-4D2D-B7E6-D1233BB62B2C}" destId="{F177EC8B-9DCE-43C9-9B48-AFA45E01AF4D}" srcOrd="0" destOrd="0" presId="urn:microsoft.com/office/officeart/2005/8/layout/orgChart1"/>
    <dgm:cxn modelId="{3D7D934C-F4B7-4D76-A5F5-08FFA4C5DC44}" type="presParOf" srcId="{A713A82C-6423-4D2D-B7E6-D1233BB62B2C}" destId="{E6F475C3-29F7-43D2-9921-1DC5E71376B0}" srcOrd="1" destOrd="0" presId="urn:microsoft.com/office/officeart/2005/8/layout/orgChart1"/>
    <dgm:cxn modelId="{5C6D7B52-DF38-4D35-83D9-C7230663DF1E}" type="presParOf" srcId="{F780FB07-1B57-4D85-B4A0-6F9F07B85C38}" destId="{8185BA57-9C0D-438F-BBDF-38ECE0A52773}" srcOrd="1" destOrd="0" presId="urn:microsoft.com/office/officeart/2005/8/layout/orgChart1"/>
    <dgm:cxn modelId="{E29630CF-B00C-475F-A056-9CC3E337405D}" type="presParOf" srcId="{F780FB07-1B57-4D85-B4A0-6F9F07B85C38}" destId="{76172C51-804E-4E49-B82B-E4E8851F8AD5}" srcOrd="2" destOrd="0" presId="urn:microsoft.com/office/officeart/2005/8/layout/orgChart1"/>
    <dgm:cxn modelId="{2879CE26-0E44-4EA1-A06C-E1ADA2F805B5}" type="presParOf" srcId="{965B9D2B-EDA8-4C0E-BD58-AC6F3392E132}" destId="{43028255-C8AA-4F91-B310-B7DC83BA9F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1DAF87-9F7E-4733-821B-69A0EBDE66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63D5C17-190B-423B-8C4B-DEB215D777AC}">
      <dgm:prSet phldrT="[Tekst]" custT="1"/>
      <dgm:spPr/>
      <dgm:t>
        <a:bodyPr/>
        <a:lstStyle/>
        <a:p>
          <a:endParaRPr lang="nb-NO" sz="1100" dirty="0"/>
        </a:p>
        <a:p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Kommunalsjef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Anne Kristin Svendsen</a:t>
          </a:r>
        </a:p>
        <a:p>
          <a:r>
            <a:rPr lang="nb-NO" sz="1000" dirty="0" err="1"/>
            <a:t>Org.ledd</a:t>
          </a:r>
          <a:r>
            <a:rPr lang="nb-NO" sz="1000" dirty="0"/>
            <a:t>:  974636174</a:t>
          </a:r>
          <a:br>
            <a:rPr lang="nb-NO" sz="1000" dirty="0"/>
          </a:br>
          <a:r>
            <a:rPr lang="nb-NO" sz="1000" dirty="0"/>
            <a:t>Bedr.nr: 975292428 </a:t>
          </a:r>
        </a:p>
        <a:p>
          <a:endParaRPr lang="nb-NO" sz="1000" dirty="0"/>
        </a:p>
        <a:p>
          <a:br>
            <a:rPr lang="nb-NO" sz="1000" dirty="0"/>
          </a:br>
          <a:endParaRPr lang="nb-NO" sz="1000" dirty="0"/>
        </a:p>
      </dgm:t>
    </dgm:pt>
    <dgm:pt modelId="{BEE15CB9-491C-42A6-8D1F-5129D4E9B1E5}" type="parTrans" cxnId="{22A9F510-58E0-4793-B5C8-05CFA3A460A1}">
      <dgm:prSet/>
      <dgm:spPr/>
      <dgm:t>
        <a:bodyPr/>
        <a:lstStyle/>
        <a:p>
          <a:endParaRPr lang="nb-NO" sz="1100"/>
        </a:p>
      </dgm:t>
    </dgm:pt>
    <dgm:pt modelId="{E8E8C535-5A34-4DD4-88C6-231B189BE25F}" type="sibTrans" cxnId="{22A9F510-58E0-4793-B5C8-05CFA3A460A1}">
      <dgm:prSet/>
      <dgm:spPr/>
      <dgm:t>
        <a:bodyPr/>
        <a:lstStyle/>
        <a:p>
          <a:endParaRPr lang="nb-NO" sz="1100"/>
        </a:p>
      </dgm:t>
    </dgm:pt>
    <dgm:pt modelId="{4ECCC89D-7F7F-429D-ABC7-B478A5633A78}">
      <dgm:prSet custT="1"/>
      <dgm:spPr/>
      <dgm:t>
        <a:bodyPr/>
        <a:lstStyle/>
        <a:p>
          <a:r>
            <a:rPr lang="nb-NO" sz="1000" dirty="0"/>
            <a:t>Skole og SFO </a:t>
          </a:r>
        </a:p>
        <a:p>
          <a:r>
            <a:rPr lang="nb-NO" sz="1000" dirty="0"/>
            <a:t>virksomhetsleder </a:t>
          </a:r>
          <a:br>
            <a:rPr lang="nb-NO" sz="1000" dirty="0"/>
          </a:br>
          <a:r>
            <a:rPr lang="nb-NO" sz="1000" dirty="0"/>
            <a:t>Line Heegaard Olsen </a:t>
          </a:r>
          <a:br>
            <a:rPr lang="nb-NO" sz="1000" dirty="0"/>
          </a:br>
          <a:br>
            <a:rPr lang="nb-NO" sz="1000" dirty="0"/>
          </a:br>
          <a:r>
            <a:rPr lang="nb-NO" sz="1000" dirty="0"/>
            <a:t>Bedr.nr</a:t>
          </a:r>
          <a:r>
            <a:rPr lang="nb-NO" sz="1000" dirty="0">
              <a:solidFill>
                <a:schemeClr val="bg1"/>
              </a:solidFill>
            </a:rPr>
            <a:t>: </a:t>
          </a:r>
          <a:r>
            <a:rPr lang="nb-NO" sz="1000" b="0" i="0" u="none" dirty="0">
              <a:solidFill>
                <a:schemeClr val="bg1"/>
              </a:solidFill>
            </a:rPr>
            <a:t>975292428</a:t>
          </a:r>
          <a:endParaRPr lang="nb-NO" sz="1000" dirty="0">
            <a:solidFill>
              <a:schemeClr val="bg1"/>
            </a:solidFill>
          </a:endParaRPr>
        </a:p>
      </dgm:t>
    </dgm:pt>
    <dgm:pt modelId="{60E224E1-124A-4D30-9F2C-7E5A78F942BE}" type="parTrans" cxnId="{E99DFB7C-0B20-45CB-8D3D-99A956D22CE8}">
      <dgm:prSet/>
      <dgm:spPr/>
      <dgm:t>
        <a:bodyPr/>
        <a:lstStyle/>
        <a:p>
          <a:endParaRPr lang="nb-NO" sz="1100"/>
        </a:p>
      </dgm:t>
    </dgm:pt>
    <dgm:pt modelId="{6DE19AED-7342-4599-B190-70AFFBA43C3D}" type="sibTrans" cxnId="{E99DFB7C-0B20-45CB-8D3D-99A956D22CE8}">
      <dgm:prSet/>
      <dgm:spPr/>
      <dgm:t>
        <a:bodyPr/>
        <a:lstStyle/>
        <a:p>
          <a:endParaRPr lang="nb-NO" sz="1100"/>
        </a:p>
      </dgm:t>
    </dgm:pt>
    <dgm:pt modelId="{8D0BE184-0BE5-4845-AC24-D363607BEEA6}">
      <dgm:prSet custT="1"/>
      <dgm:spPr/>
      <dgm:t>
        <a:bodyPr/>
        <a:lstStyle/>
        <a:p>
          <a:r>
            <a:rPr lang="nb-NO" sz="1000" dirty="0"/>
            <a:t>Barnehage</a:t>
          </a:r>
        </a:p>
        <a:p>
          <a:r>
            <a:rPr lang="nb-NO" sz="1000" dirty="0"/>
            <a:t>virksomhetsleder </a:t>
          </a:r>
          <a:br>
            <a:rPr lang="nb-NO" sz="1000" dirty="0"/>
          </a:br>
          <a:r>
            <a:rPr lang="nb-NO" sz="1000" dirty="0"/>
            <a:t>Nina Sollie</a:t>
          </a:r>
          <a:br>
            <a:rPr lang="nb-NO" sz="1000" dirty="0"/>
          </a:br>
          <a:br>
            <a:rPr lang="nb-NO" sz="1000" dirty="0">
              <a:solidFill>
                <a:srgbClr val="FFFF00"/>
              </a:solidFill>
            </a:rPr>
          </a:br>
          <a:r>
            <a:rPr lang="nb-NO" sz="1000" dirty="0">
              <a:solidFill>
                <a:schemeClr val="bg1"/>
              </a:solidFill>
            </a:rPr>
            <a:t>Bedr.nr: 975292428 </a:t>
          </a:r>
        </a:p>
      </dgm:t>
    </dgm:pt>
    <dgm:pt modelId="{0917C17D-572B-4E01-B873-E4E57186DAF6}" type="parTrans" cxnId="{0F81A10C-48F7-433B-8C6B-6F15BB863C72}">
      <dgm:prSet/>
      <dgm:spPr/>
      <dgm:t>
        <a:bodyPr/>
        <a:lstStyle/>
        <a:p>
          <a:endParaRPr lang="nb-NO" sz="1100"/>
        </a:p>
      </dgm:t>
    </dgm:pt>
    <dgm:pt modelId="{055EC667-8F51-40C0-9803-91CCA600FC5A}" type="sibTrans" cxnId="{0F81A10C-48F7-433B-8C6B-6F15BB863C72}">
      <dgm:prSet/>
      <dgm:spPr/>
      <dgm:t>
        <a:bodyPr/>
        <a:lstStyle/>
        <a:p>
          <a:endParaRPr lang="nb-NO" sz="1100"/>
        </a:p>
      </dgm:t>
    </dgm:pt>
    <dgm:pt modelId="{9D09DE64-7981-4337-B08E-FC8575324664}">
      <dgm:prSet custT="1"/>
      <dgm:spPr/>
      <dgm:t>
        <a:bodyPr/>
        <a:lstStyle/>
        <a:p>
          <a:br>
            <a:rPr lang="nb-NO" sz="1000" dirty="0"/>
          </a:br>
          <a:br>
            <a:rPr lang="nb-NO" sz="1000" dirty="0"/>
          </a:br>
          <a:br>
            <a:rPr lang="nb-NO" sz="1000" dirty="0"/>
          </a:br>
          <a:r>
            <a:rPr lang="nb-NO" sz="1000" dirty="0">
              <a:solidFill>
                <a:srgbClr val="F2F2F2"/>
              </a:solidFill>
            </a:rPr>
            <a:t>Barn og familie</a:t>
          </a:r>
        </a:p>
        <a:p>
          <a:r>
            <a:rPr lang="nb-NO" sz="1000" dirty="0">
              <a:solidFill>
                <a:schemeClr val="bg1"/>
              </a:solidFill>
            </a:rPr>
            <a:t>Virksomhetsleder kommunalsjef</a:t>
          </a:r>
          <a:br>
            <a:rPr lang="nb-NO" sz="1000" dirty="0">
              <a:solidFill>
                <a:srgbClr val="F2F2F2"/>
              </a:solidFill>
            </a:rPr>
          </a:br>
          <a:r>
            <a:rPr lang="nb-NO" sz="1000" dirty="0">
              <a:solidFill>
                <a:srgbClr val="F2F2F2"/>
              </a:solidFill>
            </a:rPr>
            <a:t>Anne Kristin Svendsen</a:t>
          </a:r>
          <a:br>
            <a:rPr lang="nb-NO" sz="1000" dirty="0">
              <a:solidFill>
                <a:srgbClr val="FFC000"/>
              </a:solidFill>
            </a:rPr>
          </a:br>
          <a:endParaRPr lang="nb-NO" sz="1000" dirty="0">
            <a:solidFill>
              <a:srgbClr val="FFC000"/>
            </a:solidFill>
          </a:endParaRPr>
        </a:p>
        <a:p>
          <a:r>
            <a:rPr lang="nb-NO" sz="1000" b="0" i="0" u="none" dirty="0"/>
            <a:t>Bedr.nr: 991144463 (familiesenteret)</a:t>
          </a:r>
        </a:p>
        <a:p>
          <a:endParaRPr lang="nb-NO" sz="1000" b="0" i="0" u="none" dirty="0"/>
        </a:p>
        <a:p>
          <a:endParaRPr lang="nb-NO" sz="1000" dirty="0"/>
        </a:p>
      </dgm:t>
    </dgm:pt>
    <dgm:pt modelId="{022F746B-6A5D-4E63-BC95-F5253DAC0088}" type="parTrans" cxnId="{1D76AFD4-BEF2-4A81-A68E-9FABFC54E1B7}">
      <dgm:prSet/>
      <dgm:spPr/>
      <dgm:t>
        <a:bodyPr/>
        <a:lstStyle/>
        <a:p>
          <a:endParaRPr lang="nb-NO" sz="1100"/>
        </a:p>
      </dgm:t>
    </dgm:pt>
    <dgm:pt modelId="{07E1B135-1BAC-4C4E-A415-60BD7989BF08}" type="sibTrans" cxnId="{1D76AFD4-BEF2-4A81-A68E-9FABFC54E1B7}">
      <dgm:prSet/>
      <dgm:spPr/>
      <dgm:t>
        <a:bodyPr/>
        <a:lstStyle/>
        <a:p>
          <a:endParaRPr lang="nb-NO" sz="1100"/>
        </a:p>
      </dgm:t>
    </dgm:pt>
    <dgm:pt modelId="{509E895F-0C06-43A2-9B68-F0EBF8F1FD1E}" type="asst">
      <dgm:prSet custT="1"/>
      <dgm:spPr/>
      <dgm:t>
        <a:bodyPr/>
        <a:lstStyle/>
        <a:p>
          <a:r>
            <a:rPr lang="nb-NO" sz="1000" dirty="0">
              <a:solidFill>
                <a:srgbClr val="F2F2F2"/>
              </a:solidFill>
            </a:rPr>
            <a:t>Administrativ koordinator</a:t>
          </a:r>
        </a:p>
      </dgm:t>
    </dgm:pt>
    <dgm:pt modelId="{D5CD7866-A946-4867-B6C1-7C0D9A4D0E25}" type="parTrans" cxnId="{43B0EA19-3F44-416F-9C02-FA83E14C902B}">
      <dgm:prSet/>
      <dgm:spPr/>
      <dgm:t>
        <a:bodyPr/>
        <a:lstStyle/>
        <a:p>
          <a:endParaRPr lang="nb-NO"/>
        </a:p>
      </dgm:t>
    </dgm:pt>
    <dgm:pt modelId="{E35C9552-5B9C-4F3F-9B86-348E90DBD451}" type="sibTrans" cxnId="{43B0EA19-3F44-416F-9C02-FA83E14C902B}">
      <dgm:prSet/>
      <dgm:spPr/>
      <dgm:t>
        <a:bodyPr/>
        <a:lstStyle/>
        <a:p>
          <a:endParaRPr lang="nb-NO"/>
        </a:p>
      </dgm:t>
    </dgm:pt>
    <dgm:pt modelId="{66F1D3D3-2047-4DA0-ADF3-72E95D0C77D1}" type="pres">
      <dgm:prSet presAssocID="{7A1DAF87-9F7E-4733-821B-69A0EBDE66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E77E53-12CD-449E-B627-080C09D943F7}" type="pres">
      <dgm:prSet presAssocID="{163D5C17-190B-423B-8C4B-DEB215D777AC}" presName="hierRoot1" presStyleCnt="0">
        <dgm:presLayoutVars>
          <dgm:hierBranch val="init"/>
        </dgm:presLayoutVars>
      </dgm:prSet>
      <dgm:spPr/>
    </dgm:pt>
    <dgm:pt modelId="{7D0148B6-BA0C-4C5E-A5DD-4CDACF2EF9DC}" type="pres">
      <dgm:prSet presAssocID="{163D5C17-190B-423B-8C4B-DEB215D777AC}" presName="rootComposite1" presStyleCnt="0"/>
      <dgm:spPr/>
    </dgm:pt>
    <dgm:pt modelId="{58F8B14B-C250-4E68-83FE-775A73DA34C2}" type="pres">
      <dgm:prSet presAssocID="{163D5C17-190B-423B-8C4B-DEB215D777AC}" presName="rootText1" presStyleLbl="node0" presStyleIdx="0" presStyleCnt="1" custScaleX="131883" custScaleY="155529">
        <dgm:presLayoutVars>
          <dgm:chPref val="3"/>
        </dgm:presLayoutVars>
      </dgm:prSet>
      <dgm:spPr/>
    </dgm:pt>
    <dgm:pt modelId="{AAAD273F-99CB-4F5F-B948-9DC14AB830E9}" type="pres">
      <dgm:prSet presAssocID="{163D5C17-190B-423B-8C4B-DEB215D777AC}" presName="rootConnector1" presStyleLbl="node1" presStyleIdx="0" presStyleCnt="0"/>
      <dgm:spPr/>
    </dgm:pt>
    <dgm:pt modelId="{FB9FE4DB-36CA-4FFA-A48D-1E8F10238BBA}" type="pres">
      <dgm:prSet presAssocID="{163D5C17-190B-423B-8C4B-DEB215D777AC}" presName="hierChild2" presStyleCnt="0"/>
      <dgm:spPr/>
    </dgm:pt>
    <dgm:pt modelId="{CB82814C-1BF5-48DD-9BAE-53A8E641802C}" type="pres">
      <dgm:prSet presAssocID="{60E224E1-124A-4D30-9F2C-7E5A78F942BE}" presName="Name37" presStyleLbl="parChTrans1D2" presStyleIdx="0" presStyleCnt="4"/>
      <dgm:spPr/>
    </dgm:pt>
    <dgm:pt modelId="{2A62ED80-E01C-45B3-9D73-DF211448AAB1}" type="pres">
      <dgm:prSet presAssocID="{4ECCC89D-7F7F-429D-ABC7-B478A5633A78}" presName="hierRoot2" presStyleCnt="0">
        <dgm:presLayoutVars>
          <dgm:hierBranch val="init"/>
        </dgm:presLayoutVars>
      </dgm:prSet>
      <dgm:spPr/>
    </dgm:pt>
    <dgm:pt modelId="{A5A2AC01-9D6A-42DB-98B7-6E48895767EF}" type="pres">
      <dgm:prSet presAssocID="{4ECCC89D-7F7F-429D-ABC7-B478A5633A78}" presName="rootComposite" presStyleCnt="0"/>
      <dgm:spPr/>
    </dgm:pt>
    <dgm:pt modelId="{8A5C64BE-73E9-4F53-A4B8-BF2D37C59392}" type="pres">
      <dgm:prSet presAssocID="{4ECCC89D-7F7F-429D-ABC7-B478A5633A78}" presName="rootText" presStyleLbl="node2" presStyleIdx="0" presStyleCnt="3" custScaleY="255512">
        <dgm:presLayoutVars>
          <dgm:chPref val="3"/>
        </dgm:presLayoutVars>
      </dgm:prSet>
      <dgm:spPr/>
    </dgm:pt>
    <dgm:pt modelId="{4D58AFA4-A49A-4153-94AB-16925463C7B5}" type="pres">
      <dgm:prSet presAssocID="{4ECCC89D-7F7F-429D-ABC7-B478A5633A78}" presName="rootConnector" presStyleLbl="node2" presStyleIdx="0" presStyleCnt="3"/>
      <dgm:spPr/>
    </dgm:pt>
    <dgm:pt modelId="{315A2C22-A245-463F-BC58-ED72646730CB}" type="pres">
      <dgm:prSet presAssocID="{4ECCC89D-7F7F-429D-ABC7-B478A5633A78}" presName="hierChild4" presStyleCnt="0"/>
      <dgm:spPr/>
    </dgm:pt>
    <dgm:pt modelId="{57E6C229-1163-4887-BBA4-C6386F4E3E9A}" type="pres">
      <dgm:prSet presAssocID="{4ECCC89D-7F7F-429D-ABC7-B478A5633A78}" presName="hierChild5" presStyleCnt="0"/>
      <dgm:spPr/>
    </dgm:pt>
    <dgm:pt modelId="{742C7F3E-2535-4D06-BFC7-D12AF97AC07C}" type="pres">
      <dgm:prSet presAssocID="{0917C17D-572B-4E01-B873-E4E57186DAF6}" presName="Name37" presStyleLbl="parChTrans1D2" presStyleIdx="1" presStyleCnt="4"/>
      <dgm:spPr/>
    </dgm:pt>
    <dgm:pt modelId="{D7A04233-B0DD-4D85-9469-30C77923C1BE}" type="pres">
      <dgm:prSet presAssocID="{8D0BE184-0BE5-4845-AC24-D363607BEEA6}" presName="hierRoot2" presStyleCnt="0">
        <dgm:presLayoutVars>
          <dgm:hierBranch val="init"/>
        </dgm:presLayoutVars>
      </dgm:prSet>
      <dgm:spPr/>
    </dgm:pt>
    <dgm:pt modelId="{24C9FD41-ABE5-47EE-ACF5-8A00ECDBA599}" type="pres">
      <dgm:prSet presAssocID="{8D0BE184-0BE5-4845-AC24-D363607BEEA6}" presName="rootComposite" presStyleCnt="0"/>
      <dgm:spPr/>
    </dgm:pt>
    <dgm:pt modelId="{1A90EDC8-47B0-42D6-904F-240797DEB752}" type="pres">
      <dgm:prSet presAssocID="{8D0BE184-0BE5-4845-AC24-D363607BEEA6}" presName="rootText" presStyleLbl="node2" presStyleIdx="1" presStyleCnt="3" custScaleY="255512">
        <dgm:presLayoutVars>
          <dgm:chPref val="3"/>
        </dgm:presLayoutVars>
      </dgm:prSet>
      <dgm:spPr/>
    </dgm:pt>
    <dgm:pt modelId="{67ED95F8-70A1-465D-8A83-A724B6AD5E9D}" type="pres">
      <dgm:prSet presAssocID="{8D0BE184-0BE5-4845-AC24-D363607BEEA6}" presName="rootConnector" presStyleLbl="node2" presStyleIdx="1" presStyleCnt="3"/>
      <dgm:spPr/>
    </dgm:pt>
    <dgm:pt modelId="{2539269A-8891-4A4B-82B3-3685709FF319}" type="pres">
      <dgm:prSet presAssocID="{8D0BE184-0BE5-4845-AC24-D363607BEEA6}" presName="hierChild4" presStyleCnt="0"/>
      <dgm:spPr/>
    </dgm:pt>
    <dgm:pt modelId="{D7094736-43AE-4407-BA85-FBCAA721D4F0}" type="pres">
      <dgm:prSet presAssocID="{8D0BE184-0BE5-4845-AC24-D363607BEEA6}" presName="hierChild5" presStyleCnt="0"/>
      <dgm:spPr/>
    </dgm:pt>
    <dgm:pt modelId="{60C25CB7-BD3B-4D57-9049-65BD42C057E1}" type="pres">
      <dgm:prSet presAssocID="{022F746B-6A5D-4E63-BC95-F5253DAC0088}" presName="Name37" presStyleLbl="parChTrans1D2" presStyleIdx="2" presStyleCnt="4"/>
      <dgm:spPr/>
    </dgm:pt>
    <dgm:pt modelId="{EEF17220-81F8-43C7-AC69-D08D98B306C3}" type="pres">
      <dgm:prSet presAssocID="{9D09DE64-7981-4337-B08E-FC8575324664}" presName="hierRoot2" presStyleCnt="0">
        <dgm:presLayoutVars>
          <dgm:hierBranch val="init"/>
        </dgm:presLayoutVars>
      </dgm:prSet>
      <dgm:spPr/>
    </dgm:pt>
    <dgm:pt modelId="{2746C8F5-F54B-41F7-9B06-1F64B06799A3}" type="pres">
      <dgm:prSet presAssocID="{9D09DE64-7981-4337-B08E-FC8575324664}" presName="rootComposite" presStyleCnt="0"/>
      <dgm:spPr/>
    </dgm:pt>
    <dgm:pt modelId="{09958341-EE62-4733-950A-9E7F0FFF223E}" type="pres">
      <dgm:prSet presAssocID="{9D09DE64-7981-4337-B08E-FC8575324664}" presName="rootText" presStyleLbl="node2" presStyleIdx="2" presStyleCnt="3" custScaleY="255512" custLinFactNeighborY="9176">
        <dgm:presLayoutVars>
          <dgm:chPref val="3"/>
        </dgm:presLayoutVars>
      </dgm:prSet>
      <dgm:spPr/>
    </dgm:pt>
    <dgm:pt modelId="{26A9E9C6-2CF1-4893-89EB-DCCF2457D0A6}" type="pres">
      <dgm:prSet presAssocID="{9D09DE64-7981-4337-B08E-FC8575324664}" presName="rootConnector" presStyleLbl="node2" presStyleIdx="2" presStyleCnt="3"/>
      <dgm:spPr/>
    </dgm:pt>
    <dgm:pt modelId="{02DEDC25-E669-46C7-87C9-AD536567362F}" type="pres">
      <dgm:prSet presAssocID="{9D09DE64-7981-4337-B08E-FC8575324664}" presName="hierChild4" presStyleCnt="0"/>
      <dgm:spPr/>
    </dgm:pt>
    <dgm:pt modelId="{7C511CEF-F972-4009-B579-4CFCB67366C5}" type="pres">
      <dgm:prSet presAssocID="{9D09DE64-7981-4337-B08E-FC8575324664}" presName="hierChild5" presStyleCnt="0"/>
      <dgm:spPr/>
    </dgm:pt>
    <dgm:pt modelId="{F88B7625-D28F-40CE-B733-85E35ED2E3E7}" type="pres">
      <dgm:prSet presAssocID="{163D5C17-190B-423B-8C4B-DEB215D777AC}" presName="hierChild3" presStyleCnt="0"/>
      <dgm:spPr/>
    </dgm:pt>
    <dgm:pt modelId="{3DF332FA-C7C8-448F-9E3E-D667D156D5E6}" type="pres">
      <dgm:prSet presAssocID="{D5CD7866-A946-4867-B6C1-7C0D9A4D0E25}" presName="Name111" presStyleLbl="parChTrans1D2" presStyleIdx="3" presStyleCnt="4"/>
      <dgm:spPr/>
    </dgm:pt>
    <dgm:pt modelId="{E7B87DD8-B79E-4066-87ED-1AC06BFE9FAE}" type="pres">
      <dgm:prSet presAssocID="{509E895F-0C06-43A2-9B68-F0EBF8F1FD1E}" presName="hierRoot3" presStyleCnt="0">
        <dgm:presLayoutVars>
          <dgm:hierBranch val="init"/>
        </dgm:presLayoutVars>
      </dgm:prSet>
      <dgm:spPr/>
    </dgm:pt>
    <dgm:pt modelId="{F0AC83B9-B365-4051-85D7-B7911EDE57A9}" type="pres">
      <dgm:prSet presAssocID="{509E895F-0C06-43A2-9B68-F0EBF8F1FD1E}" presName="rootComposite3" presStyleCnt="0"/>
      <dgm:spPr/>
    </dgm:pt>
    <dgm:pt modelId="{F975E7B7-F491-4BE2-8A0E-AFC0598CFA0A}" type="pres">
      <dgm:prSet presAssocID="{509E895F-0C06-43A2-9B68-F0EBF8F1FD1E}" presName="rootText3" presStyleLbl="asst1" presStyleIdx="0" presStyleCnt="1">
        <dgm:presLayoutVars>
          <dgm:chPref val="3"/>
        </dgm:presLayoutVars>
      </dgm:prSet>
      <dgm:spPr/>
    </dgm:pt>
    <dgm:pt modelId="{9B37ADB9-349F-440B-9760-5EA9865F43D9}" type="pres">
      <dgm:prSet presAssocID="{509E895F-0C06-43A2-9B68-F0EBF8F1FD1E}" presName="rootConnector3" presStyleLbl="asst1" presStyleIdx="0" presStyleCnt="1"/>
      <dgm:spPr/>
    </dgm:pt>
    <dgm:pt modelId="{46BC776D-55D5-4A52-B498-17C65DFFC654}" type="pres">
      <dgm:prSet presAssocID="{509E895F-0C06-43A2-9B68-F0EBF8F1FD1E}" presName="hierChild6" presStyleCnt="0"/>
      <dgm:spPr/>
    </dgm:pt>
    <dgm:pt modelId="{5079CBC8-283E-4949-9A4F-EE112BFB1A56}" type="pres">
      <dgm:prSet presAssocID="{509E895F-0C06-43A2-9B68-F0EBF8F1FD1E}" presName="hierChild7" presStyleCnt="0"/>
      <dgm:spPr/>
    </dgm:pt>
  </dgm:ptLst>
  <dgm:cxnLst>
    <dgm:cxn modelId="{E83C0309-F02B-4C4D-B376-FEF64F2E4C9F}" type="presOf" srcId="{163D5C17-190B-423B-8C4B-DEB215D777AC}" destId="{AAAD273F-99CB-4F5F-B948-9DC14AB830E9}" srcOrd="1" destOrd="0" presId="urn:microsoft.com/office/officeart/2005/8/layout/orgChart1"/>
    <dgm:cxn modelId="{27BECF09-CBF3-4097-90DB-33184D7B2507}" type="presOf" srcId="{4ECCC89D-7F7F-429D-ABC7-B478A5633A78}" destId="{4D58AFA4-A49A-4153-94AB-16925463C7B5}" srcOrd="1" destOrd="0" presId="urn:microsoft.com/office/officeart/2005/8/layout/orgChart1"/>
    <dgm:cxn modelId="{0F81A10C-48F7-433B-8C6B-6F15BB863C72}" srcId="{163D5C17-190B-423B-8C4B-DEB215D777AC}" destId="{8D0BE184-0BE5-4845-AC24-D363607BEEA6}" srcOrd="1" destOrd="0" parTransId="{0917C17D-572B-4E01-B873-E4E57186DAF6}" sibTransId="{055EC667-8F51-40C0-9803-91CCA600FC5A}"/>
    <dgm:cxn modelId="{22A9F510-58E0-4793-B5C8-05CFA3A460A1}" srcId="{7A1DAF87-9F7E-4733-821B-69A0EBDE66DC}" destId="{163D5C17-190B-423B-8C4B-DEB215D777AC}" srcOrd="0" destOrd="0" parTransId="{BEE15CB9-491C-42A6-8D1F-5129D4E9B1E5}" sibTransId="{E8E8C535-5A34-4DD4-88C6-231B189BE25F}"/>
    <dgm:cxn modelId="{43B0EA19-3F44-416F-9C02-FA83E14C902B}" srcId="{163D5C17-190B-423B-8C4B-DEB215D777AC}" destId="{509E895F-0C06-43A2-9B68-F0EBF8F1FD1E}" srcOrd="3" destOrd="0" parTransId="{D5CD7866-A946-4867-B6C1-7C0D9A4D0E25}" sibTransId="{E35C9552-5B9C-4F3F-9B86-348E90DBD451}"/>
    <dgm:cxn modelId="{588E762B-BCC6-4186-BBAF-9EDADF084962}" type="presOf" srcId="{022F746B-6A5D-4E63-BC95-F5253DAC0088}" destId="{60C25CB7-BD3B-4D57-9049-65BD42C057E1}" srcOrd="0" destOrd="0" presId="urn:microsoft.com/office/officeart/2005/8/layout/orgChart1"/>
    <dgm:cxn modelId="{636B6161-9924-4CE6-B59B-CF6B0C44D143}" type="presOf" srcId="{509E895F-0C06-43A2-9B68-F0EBF8F1FD1E}" destId="{F975E7B7-F491-4BE2-8A0E-AFC0598CFA0A}" srcOrd="0" destOrd="0" presId="urn:microsoft.com/office/officeart/2005/8/layout/orgChart1"/>
    <dgm:cxn modelId="{A7D9EF48-4A3D-46AB-9CF9-0918F509FF86}" type="presOf" srcId="{7A1DAF87-9F7E-4733-821B-69A0EBDE66DC}" destId="{66F1D3D3-2047-4DA0-ADF3-72E95D0C77D1}" srcOrd="0" destOrd="0" presId="urn:microsoft.com/office/officeart/2005/8/layout/orgChart1"/>
    <dgm:cxn modelId="{5ECB964A-F5BA-48ED-A394-32CE52D0E763}" type="presOf" srcId="{4ECCC89D-7F7F-429D-ABC7-B478A5633A78}" destId="{8A5C64BE-73E9-4F53-A4B8-BF2D37C59392}" srcOrd="0" destOrd="0" presId="urn:microsoft.com/office/officeart/2005/8/layout/orgChart1"/>
    <dgm:cxn modelId="{108F2575-890C-4679-9D6D-C666AE4FCD81}" type="presOf" srcId="{60E224E1-124A-4D30-9F2C-7E5A78F942BE}" destId="{CB82814C-1BF5-48DD-9BAE-53A8E641802C}" srcOrd="0" destOrd="0" presId="urn:microsoft.com/office/officeart/2005/8/layout/orgChart1"/>
    <dgm:cxn modelId="{E99DFB7C-0B20-45CB-8D3D-99A956D22CE8}" srcId="{163D5C17-190B-423B-8C4B-DEB215D777AC}" destId="{4ECCC89D-7F7F-429D-ABC7-B478A5633A78}" srcOrd="0" destOrd="0" parTransId="{60E224E1-124A-4D30-9F2C-7E5A78F942BE}" sibTransId="{6DE19AED-7342-4599-B190-70AFFBA43C3D}"/>
    <dgm:cxn modelId="{C89DC782-EC1C-49F5-A2AD-E93E66177289}" type="presOf" srcId="{8D0BE184-0BE5-4845-AC24-D363607BEEA6}" destId="{67ED95F8-70A1-465D-8A83-A724B6AD5E9D}" srcOrd="1" destOrd="0" presId="urn:microsoft.com/office/officeart/2005/8/layout/orgChart1"/>
    <dgm:cxn modelId="{0F239898-E0D4-4460-887D-936B1D39B180}" type="presOf" srcId="{0917C17D-572B-4E01-B873-E4E57186DAF6}" destId="{742C7F3E-2535-4D06-BFC7-D12AF97AC07C}" srcOrd="0" destOrd="0" presId="urn:microsoft.com/office/officeart/2005/8/layout/orgChart1"/>
    <dgm:cxn modelId="{36BB319C-4B26-4FA6-8A6E-B48C566074F4}" type="presOf" srcId="{9D09DE64-7981-4337-B08E-FC8575324664}" destId="{26A9E9C6-2CF1-4893-89EB-DCCF2457D0A6}" srcOrd="1" destOrd="0" presId="urn:microsoft.com/office/officeart/2005/8/layout/orgChart1"/>
    <dgm:cxn modelId="{1491DFB0-B094-410F-83BF-81F31F1A53B0}" type="presOf" srcId="{509E895F-0C06-43A2-9B68-F0EBF8F1FD1E}" destId="{9B37ADB9-349F-440B-9760-5EA9865F43D9}" srcOrd="1" destOrd="0" presId="urn:microsoft.com/office/officeart/2005/8/layout/orgChart1"/>
    <dgm:cxn modelId="{1DA79DBA-CC28-4522-BE1D-F68FB1345FF4}" type="presOf" srcId="{8D0BE184-0BE5-4845-AC24-D363607BEEA6}" destId="{1A90EDC8-47B0-42D6-904F-240797DEB752}" srcOrd="0" destOrd="0" presId="urn:microsoft.com/office/officeart/2005/8/layout/orgChart1"/>
    <dgm:cxn modelId="{F4465EC4-7A65-4B47-9EE7-E7FBABD11FAB}" type="presOf" srcId="{9D09DE64-7981-4337-B08E-FC8575324664}" destId="{09958341-EE62-4733-950A-9E7F0FFF223E}" srcOrd="0" destOrd="0" presId="urn:microsoft.com/office/officeart/2005/8/layout/orgChart1"/>
    <dgm:cxn modelId="{1D76AFD4-BEF2-4A81-A68E-9FABFC54E1B7}" srcId="{163D5C17-190B-423B-8C4B-DEB215D777AC}" destId="{9D09DE64-7981-4337-B08E-FC8575324664}" srcOrd="2" destOrd="0" parTransId="{022F746B-6A5D-4E63-BC95-F5253DAC0088}" sibTransId="{07E1B135-1BAC-4C4E-A415-60BD7989BF08}"/>
    <dgm:cxn modelId="{29FEFBD9-93C9-435A-82D6-F93AEAA7DEE7}" type="presOf" srcId="{D5CD7866-A946-4867-B6C1-7C0D9A4D0E25}" destId="{3DF332FA-C7C8-448F-9E3E-D667D156D5E6}" srcOrd="0" destOrd="0" presId="urn:microsoft.com/office/officeart/2005/8/layout/orgChart1"/>
    <dgm:cxn modelId="{03F65DDF-27EE-4EEE-8724-E654A56E0578}" type="presOf" srcId="{163D5C17-190B-423B-8C4B-DEB215D777AC}" destId="{58F8B14B-C250-4E68-83FE-775A73DA34C2}" srcOrd="0" destOrd="0" presId="urn:microsoft.com/office/officeart/2005/8/layout/orgChart1"/>
    <dgm:cxn modelId="{7D70D86F-3DCE-4B0D-BBCD-C44D7AE59ACB}" type="presParOf" srcId="{66F1D3D3-2047-4DA0-ADF3-72E95D0C77D1}" destId="{55E77E53-12CD-449E-B627-080C09D943F7}" srcOrd="0" destOrd="0" presId="urn:microsoft.com/office/officeart/2005/8/layout/orgChart1"/>
    <dgm:cxn modelId="{C04C2E39-D930-498D-A42E-769F6E21B172}" type="presParOf" srcId="{55E77E53-12CD-449E-B627-080C09D943F7}" destId="{7D0148B6-BA0C-4C5E-A5DD-4CDACF2EF9DC}" srcOrd="0" destOrd="0" presId="urn:microsoft.com/office/officeart/2005/8/layout/orgChart1"/>
    <dgm:cxn modelId="{498CEC77-0553-4A72-8124-9106193C9D56}" type="presParOf" srcId="{7D0148B6-BA0C-4C5E-A5DD-4CDACF2EF9DC}" destId="{58F8B14B-C250-4E68-83FE-775A73DA34C2}" srcOrd="0" destOrd="0" presId="urn:microsoft.com/office/officeart/2005/8/layout/orgChart1"/>
    <dgm:cxn modelId="{EB28EEB8-144A-40A2-BC95-FB4919A0C32F}" type="presParOf" srcId="{7D0148B6-BA0C-4C5E-A5DD-4CDACF2EF9DC}" destId="{AAAD273F-99CB-4F5F-B948-9DC14AB830E9}" srcOrd="1" destOrd="0" presId="urn:microsoft.com/office/officeart/2005/8/layout/orgChart1"/>
    <dgm:cxn modelId="{BE85FCE6-F2F5-463A-9F08-6D783D88BC55}" type="presParOf" srcId="{55E77E53-12CD-449E-B627-080C09D943F7}" destId="{FB9FE4DB-36CA-4FFA-A48D-1E8F10238BBA}" srcOrd="1" destOrd="0" presId="urn:microsoft.com/office/officeart/2005/8/layout/orgChart1"/>
    <dgm:cxn modelId="{47471539-548E-4699-8B55-85B6239FAEDB}" type="presParOf" srcId="{FB9FE4DB-36CA-4FFA-A48D-1E8F10238BBA}" destId="{CB82814C-1BF5-48DD-9BAE-53A8E641802C}" srcOrd="0" destOrd="0" presId="urn:microsoft.com/office/officeart/2005/8/layout/orgChart1"/>
    <dgm:cxn modelId="{2AE40A12-36BC-41F9-A39F-E8EA440B1727}" type="presParOf" srcId="{FB9FE4DB-36CA-4FFA-A48D-1E8F10238BBA}" destId="{2A62ED80-E01C-45B3-9D73-DF211448AAB1}" srcOrd="1" destOrd="0" presId="urn:microsoft.com/office/officeart/2005/8/layout/orgChart1"/>
    <dgm:cxn modelId="{5024BE6A-7262-427E-AF63-9C20C67F5668}" type="presParOf" srcId="{2A62ED80-E01C-45B3-9D73-DF211448AAB1}" destId="{A5A2AC01-9D6A-42DB-98B7-6E48895767EF}" srcOrd="0" destOrd="0" presId="urn:microsoft.com/office/officeart/2005/8/layout/orgChart1"/>
    <dgm:cxn modelId="{0AED6076-B406-4C63-8E1A-DA7C882F452A}" type="presParOf" srcId="{A5A2AC01-9D6A-42DB-98B7-6E48895767EF}" destId="{8A5C64BE-73E9-4F53-A4B8-BF2D37C59392}" srcOrd="0" destOrd="0" presId="urn:microsoft.com/office/officeart/2005/8/layout/orgChart1"/>
    <dgm:cxn modelId="{7445E680-8314-4A9A-BC62-086B51B62BC2}" type="presParOf" srcId="{A5A2AC01-9D6A-42DB-98B7-6E48895767EF}" destId="{4D58AFA4-A49A-4153-94AB-16925463C7B5}" srcOrd="1" destOrd="0" presId="urn:microsoft.com/office/officeart/2005/8/layout/orgChart1"/>
    <dgm:cxn modelId="{DAAFD581-DCCA-4E55-83F9-F2EFC3821CC1}" type="presParOf" srcId="{2A62ED80-E01C-45B3-9D73-DF211448AAB1}" destId="{315A2C22-A245-463F-BC58-ED72646730CB}" srcOrd="1" destOrd="0" presId="urn:microsoft.com/office/officeart/2005/8/layout/orgChart1"/>
    <dgm:cxn modelId="{8EE790D2-E6BC-4EA0-B0FA-B154BF10EB45}" type="presParOf" srcId="{2A62ED80-E01C-45B3-9D73-DF211448AAB1}" destId="{57E6C229-1163-4887-BBA4-C6386F4E3E9A}" srcOrd="2" destOrd="0" presId="urn:microsoft.com/office/officeart/2005/8/layout/orgChart1"/>
    <dgm:cxn modelId="{CF5BF424-2D34-4095-BDF2-F719E23742E8}" type="presParOf" srcId="{FB9FE4DB-36CA-4FFA-A48D-1E8F10238BBA}" destId="{742C7F3E-2535-4D06-BFC7-D12AF97AC07C}" srcOrd="2" destOrd="0" presId="urn:microsoft.com/office/officeart/2005/8/layout/orgChart1"/>
    <dgm:cxn modelId="{45E875A7-A707-47DD-8F75-591016237A4D}" type="presParOf" srcId="{FB9FE4DB-36CA-4FFA-A48D-1E8F10238BBA}" destId="{D7A04233-B0DD-4D85-9469-30C77923C1BE}" srcOrd="3" destOrd="0" presId="urn:microsoft.com/office/officeart/2005/8/layout/orgChart1"/>
    <dgm:cxn modelId="{449B7114-0534-4557-AF56-255DFE0D5C43}" type="presParOf" srcId="{D7A04233-B0DD-4D85-9469-30C77923C1BE}" destId="{24C9FD41-ABE5-47EE-ACF5-8A00ECDBA599}" srcOrd="0" destOrd="0" presId="urn:microsoft.com/office/officeart/2005/8/layout/orgChart1"/>
    <dgm:cxn modelId="{A68644B1-143F-45D3-BD1C-2681A0FD6917}" type="presParOf" srcId="{24C9FD41-ABE5-47EE-ACF5-8A00ECDBA599}" destId="{1A90EDC8-47B0-42D6-904F-240797DEB752}" srcOrd="0" destOrd="0" presId="urn:microsoft.com/office/officeart/2005/8/layout/orgChart1"/>
    <dgm:cxn modelId="{C99B7AE8-5727-490C-B3DD-011A60E51F15}" type="presParOf" srcId="{24C9FD41-ABE5-47EE-ACF5-8A00ECDBA599}" destId="{67ED95F8-70A1-465D-8A83-A724B6AD5E9D}" srcOrd="1" destOrd="0" presId="urn:microsoft.com/office/officeart/2005/8/layout/orgChart1"/>
    <dgm:cxn modelId="{EE571542-1CCE-4998-B286-9B0F7FE44E4C}" type="presParOf" srcId="{D7A04233-B0DD-4D85-9469-30C77923C1BE}" destId="{2539269A-8891-4A4B-82B3-3685709FF319}" srcOrd="1" destOrd="0" presId="urn:microsoft.com/office/officeart/2005/8/layout/orgChart1"/>
    <dgm:cxn modelId="{585E38C9-EF88-4B05-9BFA-07931DD6925B}" type="presParOf" srcId="{D7A04233-B0DD-4D85-9469-30C77923C1BE}" destId="{D7094736-43AE-4407-BA85-FBCAA721D4F0}" srcOrd="2" destOrd="0" presId="urn:microsoft.com/office/officeart/2005/8/layout/orgChart1"/>
    <dgm:cxn modelId="{FF69C1A1-EDBF-4A86-A272-A4AB6039C4F5}" type="presParOf" srcId="{FB9FE4DB-36CA-4FFA-A48D-1E8F10238BBA}" destId="{60C25CB7-BD3B-4D57-9049-65BD42C057E1}" srcOrd="4" destOrd="0" presId="urn:microsoft.com/office/officeart/2005/8/layout/orgChart1"/>
    <dgm:cxn modelId="{615BC2F1-7258-4A9F-B101-C9C72770345A}" type="presParOf" srcId="{FB9FE4DB-36CA-4FFA-A48D-1E8F10238BBA}" destId="{EEF17220-81F8-43C7-AC69-D08D98B306C3}" srcOrd="5" destOrd="0" presId="urn:microsoft.com/office/officeart/2005/8/layout/orgChart1"/>
    <dgm:cxn modelId="{68FCD7B3-E160-4895-B998-39962944C048}" type="presParOf" srcId="{EEF17220-81F8-43C7-AC69-D08D98B306C3}" destId="{2746C8F5-F54B-41F7-9B06-1F64B06799A3}" srcOrd="0" destOrd="0" presId="urn:microsoft.com/office/officeart/2005/8/layout/orgChart1"/>
    <dgm:cxn modelId="{138BC821-F60F-4805-AEDB-8D63EEE078C5}" type="presParOf" srcId="{2746C8F5-F54B-41F7-9B06-1F64B06799A3}" destId="{09958341-EE62-4733-950A-9E7F0FFF223E}" srcOrd="0" destOrd="0" presId="urn:microsoft.com/office/officeart/2005/8/layout/orgChart1"/>
    <dgm:cxn modelId="{5EE215EA-C446-45F0-9241-9AF8A877D98C}" type="presParOf" srcId="{2746C8F5-F54B-41F7-9B06-1F64B06799A3}" destId="{26A9E9C6-2CF1-4893-89EB-DCCF2457D0A6}" srcOrd="1" destOrd="0" presId="urn:microsoft.com/office/officeart/2005/8/layout/orgChart1"/>
    <dgm:cxn modelId="{335F54E0-F564-4BB3-A011-DFC26FC6E403}" type="presParOf" srcId="{EEF17220-81F8-43C7-AC69-D08D98B306C3}" destId="{02DEDC25-E669-46C7-87C9-AD536567362F}" srcOrd="1" destOrd="0" presId="urn:microsoft.com/office/officeart/2005/8/layout/orgChart1"/>
    <dgm:cxn modelId="{AD81B034-282C-4086-88CF-1C3BED4C7EDB}" type="presParOf" srcId="{EEF17220-81F8-43C7-AC69-D08D98B306C3}" destId="{7C511CEF-F972-4009-B579-4CFCB67366C5}" srcOrd="2" destOrd="0" presId="urn:microsoft.com/office/officeart/2005/8/layout/orgChart1"/>
    <dgm:cxn modelId="{318D0849-6836-4AEF-9E7A-86E3AE6BA672}" type="presParOf" srcId="{55E77E53-12CD-449E-B627-080C09D943F7}" destId="{F88B7625-D28F-40CE-B733-85E35ED2E3E7}" srcOrd="2" destOrd="0" presId="urn:microsoft.com/office/officeart/2005/8/layout/orgChart1"/>
    <dgm:cxn modelId="{100E9C6B-9394-4318-B349-4534DCE36E62}" type="presParOf" srcId="{F88B7625-D28F-40CE-B733-85E35ED2E3E7}" destId="{3DF332FA-C7C8-448F-9E3E-D667D156D5E6}" srcOrd="0" destOrd="0" presId="urn:microsoft.com/office/officeart/2005/8/layout/orgChart1"/>
    <dgm:cxn modelId="{16ED0A49-C791-4163-870B-DFB47B4957E5}" type="presParOf" srcId="{F88B7625-D28F-40CE-B733-85E35ED2E3E7}" destId="{E7B87DD8-B79E-4066-87ED-1AC06BFE9FAE}" srcOrd="1" destOrd="0" presId="urn:microsoft.com/office/officeart/2005/8/layout/orgChart1"/>
    <dgm:cxn modelId="{B30A3B05-03DC-49F2-8921-B36E301DFBE2}" type="presParOf" srcId="{E7B87DD8-B79E-4066-87ED-1AC06BFE9FAE}" destId="{F0AC83B9-B365-4051-85D7-B7911EDE57A9}" srcOrd="0" destOrd="0" presId="urn:microsoft.com/office/officeart/2005/8/layout/orgChart1"/>
    <dgm:cxn modelId="{95F9BAA0-359B-4B78-93AC-F49CE23D00B4}" type="presParOf" srcId="{F0AC83B9-B365-4051-85D7-B7911EDE57A9}" destId="{F975E7B7-F491-4BE2-8A0E-AFC0598CFA0A}" srcOrd="0" destOrd="0" presId="urn:microsoft.com/office/officeart/2005/8/layout/orgChart1"/>
    <dgm:cxn modelId="{13EAF038-6564-4A45-A4B5-F5AAA9A461D9}" type="presParOf" srcId="{F0AC83B9-B365-4051-85D7-B7911EDE57A9}" destId="{9B37ADB9-349F-440B-9760-5EA9865F43D9}" srcOrd="1" destOrd="0" presId="urn:microsoft.com/office/officeart/2005/8/layout/orgChart1"/>
    <dgm:cxn modelId="{BFBACECE-8662-4943-ABF2-DA29141645B4}" type="presParOf" srcId="{E7B87DD8-B79E-4066-87ED-1AC06BFE9FAE}" destId="{46BC776D-55D5-4A52-B498-17C65DFFC654}" srcOrd="1" destOrd="0" presId="urn:microsoft.com/office/officeart/2005/8/layout/orgChart1"/>
    <dgm:cxn modelId="{ADCE45BA-B98C-476F-AE22-1A02530E0D02}" type="presParOf" srcId="{E7B87DD8-B79E-4066-87ED-1AC06BFE9FAE}" destId="{5079CBC8-283E-4949-9A4F-EE112BFB1A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DE522C-964C-44BB-B721-AF352862B2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0352A84-9B53-4A05-AD91-1DB78217D90B}">
      <dgm:prSet phldrT="[Tekst]" custT="1"/>
      <dgm:spPr/>
      <dgm:t>
        <a:bodyPr/>
        <a:lstStyle/>
        <a:p>
          <a:r>
            <a:rPr lang="nb-NO" sz="1000" dirty="0"/>
            <a:t>Skole og SFO</a:t>
          </a:r>
          <a:br>
            <a:rPr lang="nb-NO" sz="1000" dirty="0"/>
          </a:br>
          <a:r>
            <a:rPr lang="nb-NO" sz="1000" dirty="0"/>
            <a:t>virksomhetsleder</a:t>
          </a:r>
          <a:br>
            <a:rPr lang="nb-NO" sz="1000" dirty="0"/>
          </a:br>
          <a:r>
            <a:rPr lang="nb-NO" sz="1000" dirty="0"/>
            <a:t> Line Heegaard Olsen </a:t>
          </a:r>
        </a:p>
        <a:p>
          <a:r>
            <a:rPr lang="nb-NO" sz="1000" dirty="0"/>
            <a:t>Bedr.nr: 975292428</a:t>
          </a:r>
        </a:p>
      </dgm:t>
    </dgm:pt>
    <dgm:pt modelId="{DAB73095-8C38-46E4-91D9-A89C8087A102}" type="parTrans" cxnId="{DCA2CDD0-EECE-4CF7-BA1A-8E4AC4E534CB}">
      <dgm:prSet/>
      <dgm:spPr/>
      <dgm:t>
        <a:bodyPr/>
        <a:lstStyle/>
        <a:p>
          <a:endParaRPr lang="nb-NO"/>
        </a:p>
      </dgm:t>
    </dgm:pt>
    <dgm:pt modelId="{21808D09-CA7D-4563-AA4A-B53AA6B57DA3}" type="sibTrans" cxnId="{DCA2CDD0-EECE-4CF7-BA1A-8E4AC4E534CB}">
      <dgm:prSet/>
      <dgm:spPr/>
      <dgm:t>
        <a:bodyPr/>
        <a:lstStyle/>
        <a:p>
          <a:endParaRPr lang="nb-NO"/>
        </a:p>
      </dgm:t>
    </dgm:pt>
    <dgm:pt modelId="{A48668BC-AA52-41F8-A3AC-761753466F6B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b-NO" sz="1000" dirty="0"/>
            <a:t>Hokksund ungdoms</a:t>
          </a:r>
          <a:br>
            <a:rPr lang="nb-NO" sz="1000" dirty="0"/>
          </a:br>
          <a:r>
            <a:rPr lang="nb-NO" sz="1000" dirty="0"/>
            <a:t>skole</a:t>
          </a:r>
          <a:br>
            <a:rPr lang="nb-NO" sz="1000" dirty="0"/>
          </a:br>
          <a:r>
            <a:rPr lang="nb-NO" sz="1000" dirty="0"/>
            <a:t>rektor</a:t>
          </a:r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Håkon Koss</a:t>
          </a:r>
          <a:br>
            <a:rPr lang="nb-NO" sz="1000" dirty="0"/>
          </a:br>
          <a:r>
            <a:rPr lang="nb-NO" sz="1000" dirty="0"/>
            <a:t>Bedr.nr: 875290312</a:t>
          </a:r>
        </a:p>
      </dgm:t>
    </dgm:pt>
    <dgm:pt modelId="{CE51A5BF-F091-4A25-938B-76E9B651FECB}" type="parTrans" cxnId="{817CCA1D-0E7B-49F4-BA53-AC43FC382805}">
      <dgm:prSet/>
      <dgm:spPr/>
      <dgm:t>
        <a:bodyPr/>
        <a:lstStyle/>
        <a:p>
          <a:endParaRPr lang="nb-NO"/>
        </a:p>
      </dgm:t>
    </dgm:pt>
    <dgm:pt modelId="{65ED68AD-7233-4CB8-893D-D6CEC775B7AA}" type="sibTrans" cxnId="{817CCA1D-0E7B-49F4-BA53-AC43FC382805}">
      <dgm:prSet/>
      <dgm:spPr/>
      <dgm:t>
        <a:bodyPr/>
        <a:lstStyle/>
        <a:p>
          <a:endParaRPr lang="nb-NO"/>
        </a:p>
      </dgm:t>
    </dgm:pt>
    <dgm:pt modelId="{E6058337-2AE0-46FE-8130-179006DBEA60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nb-NO" sz="1000" dirty="0"/>
            <a:t>Hokksund barneskole</a:t>
          </a:r>
          <a:br>
            <a:rPr lang="nb-NO" sz="1000" dirty="0"/>
          </a:br>
          <a:r>
            <a:rPr lang="nb-NO" sz="1000" dirty="0"/>
            <a:t> rektor</a:t>
          </a:r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Edel Wøien</a:t>
          </a:r>
          <a:r>
            <a:rPr lang="nn-NO" sz="1000" dirty="0">
              <a:solidFill>
                <a:schemeClr val="bg1"/>
              </a:solidFill>
            </a:rPr>
            <a:t> </a:t>
          </a:r>
          <a:br>
            <a:rPr lang="nn-NO" sz="1000" dirty="0">
              <a:solidFill>
                <a:schemeClr val="bg1"/>
              </a:solidFill>
            </a:rPr>
          </a:br>
          <a:r>
            <a:rPr lang="nn-NO" sz="1000" dirty="0"/>
            <a:t>Bedr.nr: 975285030</a:t>
          </a:r>
          <a:endParaRPr lang="nb-NO" sz="1000" dirty="0"/>
        </a:p>
      </dgm:t>
    </dgm:pt>
    <dgm:pt modelId="{6AABB7E6-B22F-48F0-ADE8-EAD17DA2DE94}" type="parTrans" cxnId="{CA2C9C32-541F-485E-9E73-42C825F17F75}">
      <dgm:prSet/>
      <dgm:spPr/>
      <dgm:t>
        <a:bodyPr/>
        <a:lstStyle/>
        <a:p>
          <a:endParaRPr lang="nb-NO"/>
        </a:p>
      </dgm:t>
    </dgm:pt>
    <dgm:pt modelId="{65D635A3-764B-4A87-AB3A-F1EEBA9FF3AB}" type="sibTrans" cxnId="{CA2C9C32-541F-485E-9E73-42C825F17F75}">
      <dgm:prSet/>
      <dgm:spPr/>
      <dgm:t>
        <a:bodyPr/>
        <a:lstStyle/>
        <a:p>
          <a:endParaRPr lang="nb-NO"/>
        </a:p>
      </dgm:t>
    </dgm:pt>
    <dgm:pt modelId="{30556AE6-CBB9-403D-AA0A-78E2E32A73F5}">
      <dgm:prSet custT="1"/>
      <dgm:spPr/>
      <dgm:t>
        <a:bodyPr/>
        <a:lstStyle/>
        <a:p>
          <a:r>
            <a:rPr lang="nb-NO" sz="1000" dirty="0"/>
            <a:t>Darbu barneskole</a:t>
          </a:r>
        </a:p>
        <a:p>
          <a:r>
            <a:rPr lang="nb-NO" sz="1000" dirty="0"/>
            <a:t>rektor</a:t>
          </a:r>
          <a:br>
            <a:rPr lang="nb-NO" sz="1000" dirty="0"/>
          </a:br>
          <a:r>
            <a:rPr lang="nb-NO" sz="1000" dirty="0"/>
            <a:t>Anniken Kajander</a:t>
          </a:r>
        </a:p>
        <a:p>
          <a:r>
            <a:rPr lang="nb-NO" sz="1000" dirty="0"/>
            <a:t>Bedr.nr: 975285049</a:t>
          </a:r>
        </a:p>
      </dgm:t>
    </dgm:pt>
    <dgm:pt modelId="{EE0D7457-A0FE-44E7-8ED4-17836136F7A6}" type="parTrans" cxnId="{18819BA1-333C-4E34-A9B7-0BFB5903581E}">
      <dgm:prSet/>
      <dgm:spPr/>
      <dgm:t>
        <a:bodyPr/>
        <a:lstStyle/>
        <a:p>
          <a:endParaRPr lang="nb-NO"/>
        </a:p>
      </dgm:t>
    </dgm:pt>
    <dgm:pt modelId="{E42EA15E-AC60-4F7F-B2E9-16829F0532E7}" type="sibTrans" cxnId="{18819BA1-333C-4E34-A9B7-0BFB5903581E}">
      <dgm:prSet/>
      <dgm:spPr/>
      <dgm:t>
        <a:bodyPr/>
        <a:lstStyle/>
        <a:p>
          <a:endParaRPr lang="nb-NO"/>
        </a:p>
      </dgm:t>
    </dgm:pt>
    <dgm:pt modelId="{950360A6-3725-4504-BD83-DE2E967BA960}">
      <dgm:prSet custT="1"/>
      <dgm:spPr/>
      <dgm:t>
        <a:bodyPr/>
        <a:lstStyle/>
        <a:p>
          <a:r>
            <a:rPr lang="nb-NO" sz="1000" dirty="0"/>
            <a:t>Skotselv skole</a:t>
          </a:r>
        </a:p>
        <a:p>
          <a:r>
            <a:rPr lang="nb-NO" sz="1000" dirty="0"/>
            <a:t>rektor</a:t>
          </a:r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Sveinung Rene Røyland</a:t>
          </a:r>
          <a:br>
            <a:rPr lang="nb-NO" sz="1000" dirty="0">
              <a:solidFill>
                <a:srgbClr val="FFC000"/>
              </a:solidFill>
            </a:rPr>
          </a:br>
          <a:r>
            <a:rPr lang="nb-NO" sz="1000" dirty="0"/>
            <a:t> </a:t>
          </a:r>
          <a:br>
            <a:rPr lang="nb-NO" sz="1000" dirty="0"/>
          </a:br>
          <a:r>
            <a:rPr lang="nb-NO" sz="1000" dirty="0"/>
            <a:t>Bedr.nr:  975285057</a:t>
          </a:r>
        </a:p>
      </dgm:t>
    </dgm:pt>
    <dgm:pt modelId="{28D19D1E-8666-42A2-BE0D-1755F9CBF4C2}" type="parTrans" cxnId="{6F7786BD-6FE9-4DAB-B15F-430A370285E7}">
      <dgm:prSet/>
      <dgm:spPr/>
      <dgm:t>
        <a:bodyPr/>
        <a:lstStyle/>
        <a:p>
          <a:endParaRPr lang="nb-NO"/>
        </a:p>
      </dgm:t>
    </dgm:pt>
    <dgm:pt modelId="{9A561607-B6EB-498F-AC36-D7316ECB4097}" type="sibTrans" cxnId="{6F7786BD-6FE9-4DAB-B15F-430A370285E7}">
      <dgm:prSet/>
      <dgm:spPr/>
      <dgm:t>
        <a:bodyPr/>
        <a:lstStyle/>
        <a:p>
          <a:endParaRPr lang="nb-NO"/>
        </a:p>
      </dgm:t>
    </dgm:pt>
    <dgm:pt modelId="{9A285F51-69A9-4D34-BA08-790D717CAB6C}">
      <dgm:prSet custT="1"/>
      <dgm:spPr/>
      <dgm:t>
        <a:bodyPr/>
        <a:lstStyle/>
        <a:p>
          <a:r>
            <a:rPr lang="nb-NO" sz="1000" dirty="0"/>
            <a:t>Vestfossen barneskole</a:t>
          </a:r>
        </a:p>
        <a:p>
          <a:r>
            <a:rPr lang="nb-NO" sz="1000" dirty="0"/>
            <a:t>rektor</a:t>
          </a:r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Erik Lund</a:t>
          </a:r>
          <a:br>
            <a:rPr lang="nb-NO" sz="1000" dirty="0"/>
          </a:br>
          <a:r>
            <a:rPr lang="nb-NO" sz="1000" dirty="0"/>
            <a:t> </a:t>
          </a:r>
          <a:br>
            <a:rPr lang="nb-NO" sz="1000" dirty="0"/>
          </a:br>
          <a:r>
            <a:rPr lang="nb-NO" sz="1000" dirty="0"/>
            <a:t>Bedr.nr: 975285065</a:t>
          </a:r>
        </a:p>
      </dgm:t>
    </dgm:pt>
    <dgm:pt modelId="{42843D00-3C2E-4611-80A9-56E88F06C120}" type="parTrans" cxnId="{682FCCC4-DCF1-4386-B8B0-1056C37AC1C4}">
      <dgm:prSet/>
      <dgm:spPr/>
      <dgm:t>
        <a:bodyPr/>
        <a:lstStyle/>
        <a:p>
          <a:endParaRPr lang="nb-NO"/>
        </a:p>
      </dgm:t>
    </dgm:pt>
    <dgm:pt modelId="{C8E338B4-EF1E-4AE2-9B97-D03AA2D591C9}" type="sibTrans" cxnId="{682FCCC4-DCF1-4386-B8B0-1056C37AC1C4}">
      <dgm:prSet/>
      <dgm:spPr/>
      <dgm:t>
        <a:bodyPr/>
        <a:lstStyle/>
        <a:p>
          <a:endParaRPr lang="nb-NO"/>
        </a:p>
      </dgm:t>
    </dgm:pt>
    <dgm:pt modelId="{CB4D3BFF-67AD-4E0C-8606-CED86EFA0997}">
      <dgm:prSet custT="1"/>
      <dgm:spPr/>
      <dgm:t>
        <a:bodyPr/>
        <a:lstStyle/>
        <a:p>
          <a:r>
            <a:rPr lang="nb-NO" sz="1000" dirty="0"/>
            <a:t>Vestfossen ungdoms</a:t>
          </a:r>
          <a:br>
            <a:rPr lang="nb-NO" sz="1000" dirty="0"/>
          </a:br>
          <a:r>
            <a:rPr lang="nb-NO" sz="1000" dirty="0"/>
            <a:t>skole</a:t>
          </a:r>
        </a:p>
        <a:p>
          <a:r>
            <a:rPr lang="nb-NO" sz="1000" dirty="0"/>
            <a:t>rektor</a:t>
          </a:r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Anne Berit Jordet </a:t>
          </a:r>
        </a:p>
        <a:p>
          <a:r>
            <a:rPr lang="nb-NO" sz="1000" dirty="0"/>
            <a:t>Bedr.nr:  975289982</a:t>
          </a:r>
        </a:p>
      </dgm:t>
    </dgm:pt>
    <dgm:pt modelId="{051DDA32-4B6E-4C41-A8A9-8D583BC0D1C3}" type="parTrans" cxnId="{DCC7B309-EDD7-49F8-A635-C748D71BA1EB}">
      <dgm:prSet/>
      <dgm:spPr/>
      <dgm:t>
        <a:bodyPr/>
        <a:lstStyle/>
        <a:p>
          <a:endParaRPr lang="nb-NO"/>
        </a:p>
      </dgm:t>
    </dgm:pt>
    <dgm:pt modelId="{524444C3-31BC-4153-8E17-BC2B6324D438}" type="sibTrans" cxnId="{DCC7B309-EDD7-49F8-A635-C748D71BA1EB}">
      <dgm:prSet/>
      <dgm:spPr/>
      <dgm:t>
        <a:bodyPr/>
        <a:lstStyle/>
        <a:p>
          <a:endParaRPr lang="nb-NO"/>
        </a:p>
      </dgm:t>
    </dgm:pt>
    <dgm:pt modelId="{0C514B2B-D16A-4C71-AD0C-03A59D32F57D}">
      <dgm:prSet custT="1"/>
      <dgm:spPr/>
      <dgm:t>
        <a:bodyPr/>
        <a:lstStyle/>
        <a:p>
          <a:r>
            <a:rPr lang="nb-NO" sz="1000" dirty="0"/>
            <a:t>Røren barneskole</a:t>
          </a:r>
        </a:p>
        <a:p>
          <a:r>
            <a:rPr lang="nb-NO" sz="1000" dirty="0"/>
            <a:t>rektor</a:t>
          </a:r>
          <a:br>
            <a:rPr lang="nb-NO" sz="1000" dirty="0"/>
          </a:br>
          <a:r>
            <a:rPr lang="nb-NO" sz="1000" dirty="0">
              <a:solidFill>
                <a:srgbClr val="F2F2F2"/>
              </a:solidFill>
            </a:rPr>
            <a:t>Therese Torbjørnsen</a:t>
          </a:r>
        </a:p>
        <a:p>
          <a:r>
            <a:rPr lang="nb-NO" sz="1000" dirty="0"/>
            <a:t>Bedr.nr:  975285073 </a:t>
          </a:r>
        </a:p>
      </dgm:t>
    </dgm:pt>
    <dgm:pt modelId="{169FF1E1-5A4D-42ED-B976-928D9148376F}" type="parTrans" cxnId="{D6AFB0D2-B173-402F-9D34-9318FCCB26EF}">
      <dgm:prSet/>
      <dgm:spPr/>
      <dgm:t>
        <a:bodyPr/>
        <a:lstStyle/>
        <a:p>
          <a:endParaRPr lang="nb-NO"/>
        </a:p>
      </dgm:t>
    </dgm:pt>
    <dgm:pt modelId="{914311F1-F670-4353-9E5E-8DE9E3DB3616}" type="sibTrans" cxnId="{D6AFB0D2-B173-402F-9D34-9318FCCB26EF}">
      <dgm:prSet/>
      <dgm:spPr/>
      <dgm:t>
        <a:bodyPr/>
        <a:lstStyle/>
        <a:p>
          <a:endParaRPr lang="nb-NO"/>
        </a:p>
      </dgm:t>
    </dgm:pt>
    <dgm:pt modelId="{6891657D-3A61-4590-9E24-CD818D60BB1A}">
      <dgm:prSet custT="1"/>
      <dgm:spPr/>
      <dgm:t>
        <a:bodyPr/>
        <a:lstStyle/>
        <a:p>
          <a:r>
            <a:rPr lang="nb-NO" sz="1000" dirty="0"/>
            <a:t>Ormåsen barneskole</a:t>
          </a:r>
        </a:p>
        <a:p>
          <a:r>
            <a:rPr lang="nb-NO" sz="1000" dirty="0"/>
            <a:t>rektor</a:t>
          </a:r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Cecilie Formo Eriksen</a:t>
          </a:r>
        </a:p>
        <a:p>
          <a:r>
            <a:rPr lang="nb-NO" sz="1000" dirty="0"/>
            <a:t>Bedr.nr: 979601980</a:t>
          </a:r>
        </a:p>
      </dgm:t>
    </dgm:pt>
    <dgm:pt modelId="{A93C4275-CE0F-48D2-97BB-084437DE48AB}" type="parTrans" cxnId="{D60220D5-CE98-438C-8860-02845B757138}">
      <dgm:prSet/>
      <dgm:spPr/>
      <dgm:t>
        <a:bodyPr/>
        <a:lstStyle/>
        <a:p>
          <a:endParaRPr lang="nb-NO"/>
        </a:p>
      </dgm:t>
    </dgm:pt>
    <dgm:pt modelId="{E1A2FCAE-3E0C-4FC8-9B2F-BC6D0FACF148}" type="sibTrans" cxnId="{D60220D5-CE98-438C-8860-02845B757138}">
      <dgm:prSet/>
      <dgm:spPr/>
      <dgm:t>
        <a:bodyPr/>
        <a:lstStyle/>
        <a:p>
          <a:endParaRPr lang="nb-NO"/>
        </a:p>
      </dgm:t>
    </dgm:pt>
    <dgm:pt modelId="{3F84DBE7-A709-4717-9051-CA26EF1132BF}">
      <dgm:prSet custT="1"/>
      <dgm:spPr/>
      <dgm:t>
        <a:bodyPr/>
        <a:lstStyle/>
        <a:p>
          <a:r>
            <a:rPr lang="nn-NO" sz="1000" dirty="0"/>
            <a:t>Kulturskolen</a:t>
          </a:r>
          <a:br>
            <a:rPr lang="nn-NO" sz="1000" dirty="0"/>
          </a:br>
          <a:r>
            <a:rPr lang="nn-NO" sz="1000" dirty="0"/>
            <a:t>rektor</a:t>
          </a:r>
          <a:br>
            <a:rPr lang="nn-NO" sz="1000" dirty="0"/>
          </a:br>
          <a:r>
            <a:rPr lang="nn-NO" sz="1000" dirty="0"/>
            <a:t>Åsmund Tvinnereim</a:t>
          </a:r>
        </a:p>
        <a:p>
          <a:r>
            <a:rPr lang="nn-NO" sz="1000" dirty="0"/>
            <a:t>Bedr.nr: 974334453</a:t>
          </a:r>
          <a:endParaRPr lang="nb-NO" sz="1000" dirty="0"/>
        </a:p>
      </dgm:t>
    </dgm:pt>
    <dgm:pt modelId="{95C442ED-DCED-420E-B96D-13E01EF962DE}" type="parTrans" cxnId="{C2171EC9-5829-4891-9BE8-39954755D65D}">
      <dgm:prSet/>
      <dgm:spPr/>
      <dgm:t>
        <a:bodyPr/>
        <a:lstStyle/>
        <a:p>
          <a:endParaRPr lang="nb-NO"/>
        </a:p>
      </dgm:t>
    </dgm:pt>
    <dgm:pt modelId="{DA636FDA-67FF-442D-98C1-86EDF564FF1E}" type="sibTrans" cxnId="{C2171EC9-5829-4891-9BE8-39954755D65D}">
      <dgm:prSet/>
      <dgm:spPr/>
      <dgm:t>
        <a:bodyPr/>
        <a:lstStyle/>
        <a:p>
          <a:endParaRPr lang="nb-NO"/>
        </a:p>
      </dgm:t>
    </dgm:pt>
    <dgm:pt modelId="{64410EAF-833F-47D4-9F2E-484961D1813C}">
      <dgm:prSet custT="1"/>
      <dgm:spPr/>
      <dgm:t>
        <a:bodyPr/>
        <a:lstStyle/>
        <a:p>
          <a:r>
            <a:rPr lang="nb-NO" sz="1000" dirty="0"/>
            <a:t>Voksen</a:t>
          </a:r>
          <a:br>
            <a:rPr lang="nb-NO" sz="1000" dirty="0"/>
          </a:br>
          <a:r>
            <a:rPr lang="nb-NO" sz="1000" dirty="0"/>
            <a:t>opplæring</a:t>
          </a:r>
          <a:br>
            <a:rPr lang="nb-NO" sz="1000" dirty="0"/>
          </a:br>
          <a:r>
            <a:rPr lang="nb-NO" sz="1000" dirty="0"/>
            <a:t>rektor</a:t>
          </a:r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Lars Gunnar Sønsteby</a:t>
          </a:r>
          <a:br>
            <a:rPr lang="nb-NO" sz="1000" dirty="0"/>
          </a:br>
          <a:br>
            <a:rPr lang="nb-NO" sz="1000" dirty="0"/>
          </a:br>
          <a:r>
            <a:rPr lang="nb-NO" sz="1000" dirty="0"/>
            <a:t>Bedr.nr: 988360260</a:t>
          </a:r>
        </a:p>
      </dgm:t>
    </dgm:pt>
    <dgm:pt modelId="{10EBD14A-A35E-49FB-89E0-E1018C274C8E}" type="parTrans" cxnId="{5F03CEB2-0139-4EDE-9F4E-AFA74D2A1FB9}">
      <dgm:prSet/>
      <dgm:spPr/>
      <dgm:t>
        <a:bodyPr/>
        <a:lstStyle/>
        <a:p>
          <a:endParaRPr lang="nb-NO"/>
        </a:p>
      </dgm:t>
    </dgm:pt>
    <dgm:pt modelId="{5367097C-31B2-40E7-8335-F09EE760A67A}" type="sibTrans" cxnId="{5F03CEB2-0139-4EDE-9F4E-AFA74D2A1FB9}">
      <dgm:prSet/>
      <dgm:spPr/>
      <dgm:t>
        <a:bodyPr/>
        <a:lstStyle/>
        <a:p>
          <a:endParaRPr lang="nb-NO"/>
        </a:p>
      </dgm:t>
    </dgm:pt>
    <dgm:pt modelId="{08540126-42CD-454C-9527-9CC733A46BCE}">
      <dgm:prSet phldrT="[Tekst]" custT="1"/>
      <dgm:spPr/>
      <dgm:t>
        <a:bodyPr/>
        <a:lstStyle/>
        <a:p>
          <a:r>
            <a:rPr lang="nb-NO" sz="1000" dirty="0"/>
            <a:t>Hokksund barneskole SFO</a:t>
          </a:r>
          <a:r>
            <a:rPr lang="nn-NO" sz="1000" dirty="0"/>
            <a:t> </a:t>
          </a:r>
        </a:p>
        <a:p>
          <a:r>
            <a:rPr lang="nn-NO" sz="1000" dirty="0"/>
            <a:t>Bedr.nr: 888359702</a:t>
          </a:r>
          <a:endParaRPr lang="nb-NO" sz="1000" dirty="0"/>
        </a:p>
      </dgm:t>
    </dgm:pt>
    <dgm:pt modelId="{F299FB4D-A72E-415A-B565-09C6AD8C149F}" type="parTrans" cxnId="{14AD2FDF-5163-4C12-9200-AA221D0653A3}">
      <dgm:prSet/>
      <dgm:spPr/>
      <dgm:t>
        <a:bodyPr/>
        <a:lstStyle/>
        <a:p>
          <a:endParaRPr lang="nb-NO"/>
        </a:p>
      </dgm:t>
    </dgm:pt>
    <dgm:pt modelId="{18313578-8AE5-4950-99C6-CE77D1FD871F}" type="sibTrans" cxnId="{14AD2FDF-5163-4C12-9200-AA221D0653A3}">
      <dgm:prSet/>
      <dgm:spPr/>
      <dgm:t>
        <a:bodyPr/>
        <a:lstStyle/>
        <a:p>
          <a:endParaRPr lang="nb-NO"/>
        </a:p>
      </dgm:t>
    </dgm:pt>
    <dgm:pt modelId="{71ACEC9B-4546-410E-9BA4-D0FD0A16CA9D}">
      <dgm:prSet custT="1"/>
      <dgm:spPr/>
      <dgm:t>
        <a:bodyPr/>
        <a:lstStyle/>
        <a:p>
          <a:r>
            <a:rPr lang="nb-NO" sz="1000" dirty="0"/>
            <a:t>Darbu barneskole SFO </a:t>
          </a:r>
        </a:p>
        <a:p>
          <a:r>
            <a:rPr lang="nb-NO" sz="1000" dirty="0"/>
            <a:t>Bedr.nr: 988359815</a:t>
          </a:r>
        </a:p>
      </dgm:t>
    </dgm:pt>
    <dgm:pt modelId="{E58E63D3-6B1B-417A-9A12-76625AC3E480}" type="parTrans" cxnId="{593979DD-2C2B-4C86-AA29-C174DBCB7092}">
      <dgm:prSet/>
      <dgm:spPr/>
      <dgm:t>
        <a:bodyPr/>
        <a:lstStyle/>
        <a:p>
          <a:endParaRPr lang="nb-NO"/>
        </a:p>
      </dgm:t>
    </dgm:pt>
    <dgm:pt modelId="{35430F29-54B9-4651-9403-C2B109777D33}" type="sibTrans" cxnId="{593979DD-2C2B-4C86-AA29-C174DBCB7092}">
      <dgm:prSet/>
      <dgm:spPr/>
      <dgm:t>
        <a:bodyPr/>
        <a:lstStyle/>
        <a:p>
          <a:endParaRPr lang="nb-NO"/>
        </a:p>
      </dgm:t>
    </dgm:pt>
    <dgm:pt modelId="{5E7D7FE4-D9E4-40DA-B069-9987798DE8D5}">
      <dgm:prSet custT="1"/>
      <dgm:spPr/>
      <dgm:t>
        <a:bodyPr/>
        <a:lstStyle/>
        <a:p>
          <a:r>
            <a:rPr lang="nb-NO" sz="1000" dirty="0"/>
            <a:t>Skotselv skole SFO </a:t>
          </a:r>
        </a:p>
        <a:p>
          <a:r>
            <a:rPr lang="nb-NO" sz="1000" dirty="0"/>
            <a:t>Bedr.nr: 988359939</a:t>
          </a:r>
        </a:p>
      </dgm:t>
    </dgm:pt>
    <dgm:pt modelId="{4FAF60A2-AE77-4816-B3B8-1586CC08999B}" type="parTrans" cxnId="{FBC740CB-B442-44D8-9BD8-64FB70E75D7D}">
      <dgm:prSet/>
      <dgm:spPr/>
      <dgm:t>
        <a:bodyPr/>
        <a:lstStyle/>
        <a:p>
          <a:endParaRPr lang="nb-NO"/>
        </a:p>
      </dgm:t>
    </dgm:pt>
    <dgm:pt modelId="{A0E8A888-4088-4AB0-9633-62E25145DF10}" type="sibTrans" cxnId="{FBC740CB-B442-44D8-9BD8-64FB70E75D7D}">
      <dgm:prSet/>
      <dgm:spPr/>
      <dgm:t>
        <a:bodyPr/>
        <a:lstStyle/>
        <a:p>
          <a:endParaRPr lang="nb-NO"/>
        </a:p>
      </dgm:t>
    </dgm:pt>
    <dgm:pt modelId="{3C839C0A-B6A3-4270-9A32-9FB9AD7EB2D0}">
      <dgm:prSet custT="1"/>
      <dgm:spPr/>
      <dgm:t>
        <a:bodyPr/>
        <a:lstStyle/>
        <a:p>
          <a:r>
            <a:rPr lang="nb-NO" sz="1000" dirty="0"/>
            <a:t>Vestfossen barneskole SFO </a:t>
          </a:r>
        </a:p>
        <a:p>
          <a:r>
            <a:rPr lang="nb-NO" sz="1000" dirty="0"/>
            <a:t>Bedr.nr: 988360023</a:t>
          </a:r>
        </a:p>
      </dgm:t>
    </dgm:pt>
    <dgm:pt modelId="{87896EDB-22ED-49C0-8503-092532F99B85}" type="parTrans" cxnId="{B8B1CB09-C874-41EF-B2C2-5CD87542B8AA}">
      <dgm:prSet/>
      <dgm:spPr/>
      <dgm:t>
        <a:bodyPr/>
        <a:lstStyle/>
        <a:p>
          <a:endParaRPr lang="nb-NO"/>
        </a:p>
      </dgm:t>
    </dgm:pt>
    <dgm:pt modelId="{C9166668-8488-4A87-98D5-F25938EF5B58}" type="sibTrans" cxnId="{B8B1CB09-C874-41EF-B2C2-5CD87542B8AA}">
      <dgm:prSet/>
      <dgm:spPr/>
      <dgm:t>
        <a:bodyPr/>
        <a:lstStyle/>
        <a:p>
          <a:endParaRPr lang="nb-NO"/>
        </a:p>
      </dgm:t>
    </dgm:pt>
    <dgm:pt modelId="{0C60A59D-C15C-4D4D-A4F1-B32D3CA695A6}">
      <dgm:prSet custT="1"/>
      <dgm:spPr/>
      <dgm:t>
        <a:bodyPr/>
        <a:lstStyle/>
        <a:p>
          <a:r>
            <a:rPr lang="nb-NO" sz="1000" dirty="0"/>
            <a:t>Røren barneskole SFO</a:t>
          </a:r>
        </a:p>
        <a:p>
          <a:r>
            <a:rPr lang="nb-NO" sz="1000" dirty="0"/>
            <a:t>Bedr.nr: 988360163 </a:t>
          </a:r>
        </a:p>
      </dgm:t>
    </dgm:pt>
    <dgm:pt modelId="{E8E14435-EB88-4982-A203-35B5832776F3}" type="parTrans" cxnId="{F3C21FF9-9F84-41B7-933C-24692D90705F}">
      <dgm:prSet/>
      <dgm:spPr/>
      <dgm:t>
        <a:bodyPr/>
        <a:lstStyle/>
        <a:p>
          <a:endParaRPr lang="nb-NO"/>
        </a:p>
      </dgm:t>
    </dgm:pt>
    <dgm:pt modelId="{C7FC9EC0-C825-4AC0-91F1-CB587C3F8A90}" type="sibTrans" cxnId="{F3C21FF9-9F84-41B7-933C-24692D90705F}">
      <dgm:prSet/>
      <dgm:spPr/>
      <dgm:t>
        <a:bodyPr/>
        <a:lstStyle/>
        <a:p>
          <a:endParaRPr lang="nb-NO"/>
        </a:p>
      </dgm:t>
    </dgm:pt>
    <dgm:pt modelId="{5396D657-1ECA-44F5-90AD-FA4114B4674C}">
      <dgm:prSet custT="1"/>
      <dgm:spPr/>
      <dgm:t>
        <a:bodyPr/>
        <a:lstStyle/>
        <a:p>
          <a:r>
            <a:rPr lang="nb-NO" sz="1000" dirty="0"/>
            <a:t>Ormåsen barneskole SFO</a:t>
          </a:r>
        </a:p>
        <a:p>
          <a:r>
            <a:rPr lang="nb-NO" sz="1000" dirty="0"/>
            <a:t>Bedr.nr: 988360201</a:t>
          </a:r>
        </a:p>
      </dgm:t>
    </dgm:pt>
    <dgm:pt modelId="{54E08B2E-AC97-49DB-8C67-8466D61668CB}" type="parTrans" cxnId="{AF2F22DC-C931-4793-87FA-4C4FF56176AE}">
      <dgm:prSet/>
      <dgm:spPr/>
      <dgm:t>
        <a:bodyPr/>
        <a:lstStyle/>
        <a:p>
          <a:endParaRPr lang="nb-NO"/>
        </a:p>
      </dgm:t>
    </dgm:pt>
    <dgm:pt modelId="{F9580EA0-39FC-493F-ABD0-3B350109B673}" type="sibTrans" cxnId="{AF2F22DC-C931-4793-87FA-4C4FF56176AE}">
      <dgm:prSet/>
      <dgm:spPr/>
      <dgm:t>
        <a:bodyPr/>
        <a:lstStyle/>
        <a:p>
          <a:endParaRPr lang="nb-NO"/>
        </a:p>
      </dgm:t>
    </dgm:pt>
    <dgm:pt modelId="{77BCD65D-F6BD-4989-BC92-3BFD753C3A6C}">
      <dgm:prSet phldrT="[Tekst]" custT="1"/>
      <dgm:spPr/>
      <dgm:t>
        <a:bodyPr/>
        <a:lstStyle/>
        <a:p>
          <a:endParaRPr lang="nb-NO" sz="1000" dirty="0">
            <a:solidFill>
              <a:schemeClr val="bg1"/>
            </a:solidFill>
          </a:endParaRPr>
        </a:p>
        <a:p>
          <a:r>
            <a:rPr lang="nb-NO" sz="1000" dirty="0">
              <a:solidFill>
                <a:schemeClr val="bg1"/>
              </a:solidFill>
            </a:rPr>
            <a:t>Kommunalsjef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Anne Kristin Svendsen </a:t>
          </a:r>
        </a:p>
        <a:p>
          <a:r>
            <a:rPr lang="nb-NO" sz="1000" dirty="0" err="1"/>
            <a:t>Org.ledd</a:t>
          </a:r>
          <a:r>
            <a:rPr lang="nb-NO" sz="1000" dirty="0"/>
            <a:t>:  974636174</a:t>
          </a:r>
          <a:br>
            <a:rPr lang="nb-NO" sz="1000" dirty="0"/>
          </a:br>
          <a:r>
            <a:rPr lang="nb-NO" sz="1000" dirty="0"/>
            <a:t>Bedr.nr: 975292428 </a:t>
          </a:r>
        </a:p>
        <a:p>
          <a:endParaRPr lang="nb-NO" sz="1000" dirty="0"/>
        </a:p>
      </dgm:t>
    </dgm:pt>
    <dgm:pt modelId="{34964812-8499-4B81-B8CA-0AD0B170CA5E}" type="parTrans" cxnId="{3C913375-9160-454B-BB70-D2A952856BEE}">
      <dgm:prSet/>
      <dgm:spPr/>
      <dgm:t>
        <a:bodyPr/>
        <a:lstStyle/>
        <a:p>
          <a:endParaRPr lang="nb-NO"/>
        </a:p>
      </dgm:t>
    </dgm:pt>
    <dgm:pt modelId="{9A399217-E683-412E-BEC2-9D61C3D6911E}" type="sibTrans" cxnId="{3C913375-9160-454B-BB70-D2A952856BEE}">
      <dgm:prSet/>
      <dgm:spPr/>
      <dgm:t>
        <a:bodyPr/>
        <a:lstStyle/>
        <a:p>
          <a:endParaRPr lang="nb-NO"/>
        </a:p>
      </dgm:t>
    </dgm:pt>
    <dgm:pt modelId="{A266EF9B-F60E-4B5D-B40B-36183DE39E3A}">
      <dgm:prSet custT="1"/>
      <dgm:spPr/>
      <dgm:t>
        <a:bodyPr/>
        <a:lstStyle/>
        <a:p>
          <a:r>
            <a:rPr lang="nb-NO" sz="1000" dirty="0"/>
            <a:t>Stab skole</a:t>
          </a:r>
        </a:p>
      </dgm:t>
    </dgm:pt>
    <dgm:pt modelId="{B32321F7-DC3A-4574-AE7C-05979CE8719F}" type="parTrans" cxnId="{056F7F42-5F19-45AF-A485-A0A4AD934BBF}">
      <dgm:prSet/>
      <dgm:spPr/>
      <dgm:t>
        <a:bodyPr/>
        <a:lstStyle/>
        <a:p>
          <a:endParaRPr lang="nb-NO"/>
        </a:p>
      </dgm:t>
    </dgm:pt>
    <dgm:pt modelId="{7AE51F52-06FF-4CB1-86DC-B1A3B0AA05A7}" type="sibTrans" cxnId="{056F7F42-5F19-45AF-A485-A0A4AD934BBF}">
      <dgm:prSet/>
      <dgm:spPr/>
      <dgm:t>
        <a:bodyPr/>
        <a:lstStyle/>
        <a:p>
          <a:endParaRPr lang="nb-NO"/>
        </a:p>
      </dgm:t>
    </dgm:pt>
    <dgm:pt modelId="{79D81F93-AAFC-4A65-8A22-AB9026369914}" type="pres">
      <dgm:prSet presAssocID="{05DE522C-964C-44BB-B721-AF352862B2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FE830A-315F-4CCC-83C2-895DE21B8789}" type="pres">
      <dgm:prSet presAssocID="{77BCD65D-F6BD-4989-BC92-3BFD753C3A6C}" presName="hierRoot1" presStyleCnt="0">
        <dgm:presLayoutVars>
          <dgm:hierBranch val="init"/>
        </dgm:presLayoutVars>
      </dgm:prSet>
      <dgm:spPr/>
    </dgm:pt>
    <dgm:pt modelId="{D717F7CC-52CB-4ECD-A30D-05022FD5CABA}" type="pres">
      <dgm:prSet presAssocID="{77BCD65D-F6BD-4989-BC92-3BFD753C3A6C}" presName="rootComposite1" presStyleCnt="0"/>
      <dgm:spPr/>
    </dgm:pt>
    <dgm:pt modelId="{1D5093C1-9A29-4734-9924-6CE65B05C3A9}" type="pres">
      <dgm:prSet presAssocID="{77BCD65D-F6BD-4989-BC92-3BFD753C3A6C}" presName="rootText1" presStyleLbl="node0" presStyleIdx="0" presStyleCnt="3" custScaleX="280211" custScaleY="221728" custLinFactX="100000" custLinFactY="-100000" custLinFactNeighborX="133711" custLinFactNeighborY="-156247">
        <dgm:presLayoutVars>
          <dgm:chPref val="3"/>
        </dgm:presLayoutVars>
      </dgm:prSet>
      <dgm:spPr/>
    </dgm:pt>
    <dgm:pt modelId="{5D0640BE-3C91-4F45-87B5-1790C1394442}" type="pres">
      <dgm:prSet presAssocID="{77BCD65D-F6BD-4989-BC92-3BFD753C3A6C}" presName="rootConnector1" presStyleLbl="node1" presStyleIdx="0" presStyleCnt="0"/>
      <dgm:spPr/>
    </dgm:pt>
    <dgm:pt modelId="{1AEC778D-5E89-4B05-B9AD-05FA4A4CB36D}" type="pres">
      <dgm:prSet presAssocID="{77BCD65D-F6BD-4989-BC92-3BFD753C3A6C}" presName="hierChild2" presStyleCnt="0"/>
      <dgm:spPr/>
    </dgm:pt>
    <dgm:pt modelId="{BFABB938-7D43-400C-8F88-022AAC882055}" type="pres">
      <dgm:prSet presAssocID="{77BCD65D-F6BD-4989-BC92-3BFD753C3A6C}" presName="hierChild3" presStyleCnt="0"/>
      <dgm:spPr/>
    </dgm:pt>
    <dgm:pt modelId="{614BA006-15F7-4BB4-A685-42B953226F30}" type="pres">
      <dgm:prSet presAssocID="{40352A84-9B53-4A05-AD91-1DB78217D90B}" presName="hierRoot1" presStyleCnt="0">
        <dgm:presLayoutVars>
          <dgm:hierBranch val="init"/>
        </dgm:presLayoutVars>
      </dgm:prSet>
      <dgm:spPr/>
    </dgm:pt>
    <dgm:pt modelId="{6460907F-57E9-4E22-B218-686262477EE2}" type="pres">
      <dgm:prSet presAssocID="{40352A84-9B53-4A05-AD91-1DB78217D90B}" presName="rootComposite1" presStyleCnt="0"/>
      <dgm:spPr/>
    </dgm:pt>
    <dgm:pt modelId="{0F53D32C-C178-495E-AA32-385F8612F007}" type="pres">
      <dgm:prSet presAssocID="{40352A84-9B53-4A05-AD91-1DB78217D90B}" presName="rootText1" presStyleLbl="node0" presStyleIdx="1" presStyleCnt="3" custScaleX="163351" custScaleY="211650" custLinFactNeighborY="4321">
        <dgm:presLayoutVars>
          <dgm:chPref val="3"/>
        </dgm:presLayoutVars>
      </dgm:prSet>
      <dgm:spPr/>
    </dgm:pt>
    <dgm:pt modelId="{2445E63D-77BB-4E25-83B1-2A9818686A0A}" type="pres">
      <dgm:prSet presAssocID="{40352A84-9B53-4A05-AD91-1DB78217D90B}" presName="rootConnector1" presStyleLbl="node1" presStyleIdx="0" presStyleCnt="0"/>
      <dgm:spPr/>
    </dgm:pt>
    <dgm:pt modelId="{55D965C3-E771-41B8-9C5C-0B2A475BDC41}" type="pres">
      <dgm:prSet presAssocID="{40352A84-9B53-4A05-AD91-1DB78217D90B}" presName="hierChild2" presStyleCnt="0"/>
      <dgm:spPr/>
    </dgm:pt>
    <dgm:pt modelId="{20B7428C-9F7B-4EF7-9D96-FE24CFF19ECF}" type="pres">
      <dgm:prSet presAssocID="{CE51A5BF-F091-4A25-938B-76E9B651FECB}" presName="Name37" presStyleLbl="parChTrans1D2" presStyleIdx="0" presStyleCnt="10"/>
      <dgm:spPr/>
    </dgm:pt>
    <dgm:pt modelId="{7E467FD5-06EA-4B2E-ACC2-F1E823B980DC}" type="pres">
      <dgm:prSet presAssocID="{A48668BC-AA52-41F8-A3AC-761753466F6B}" presName="hierRoot2" presStyleCnt="0">
        <dgm:presLayoutVars>
          <dgm:hierBranch val="init"/>
        </dgm:presLayoutVars>
      </dgm:prSet>
      <dgm:spPr/>
    </dgm:pt>
    <dgm:pt modelId="{E50F08E1-019E-4A29-BAFF-6222E11E7DD5}" type="pres">
      <dgm:prSet presAssocID="{A48668BC-AA52-41F8-A3AC-761753466F6B}" presName="rootComposite" presStyleCnt="0"/>
      <dgm:spPr/>
    </dgm:pt>
    <dgm:pt modelId="{F4DB8F11-3BE8-43A0-852F-B1BA987A7884}" type="pres">
      <dgm:prSet presAssocID="{A48668BC-AA52-41F8-A3AC-761753466F6B}" presName="rootText" presStyleLbl="node2" presStyleIdx="0" presStyleCnt="10" custScaleY="374615">
        <dgm:presLayoutVars>
          <dgm:chPref val="3"/>
        </dgm:presLayoutVars>
      </dgm:prSet>
      <dgm:spPr/>
    </dgm:pt>
    <dgm:pt modelId="{A350D828-61FA-4912-8B21-5168F4413C68}" type="pres">
      <dgm:prSet presAssocID="{A48668BC-AA52-41F8-A3AC-761753466F6B}" presName="rootConnector" presStyleLbl="node2" presStyleIdx="0" presStyleCnt="10"/>
      <dgm:spPr/>
    </dgm:pt>
    <dgm:pt modelId="{8005237D-3B39-427D-8281-78F6A7BDA6D3}" type="pres">
      <dgm:prSet presAssocID="{A48668BC-AA52-41F8-A3AC-761753466F6B}" presName="hierChild4" presStyleCnt="0"/>
      <dgm:spPr/>
    </dgm:pt>
    <dgm:pt modelId="{99C683C7-9BAB-4205-8C15-E1E95CA3F7C3}" type="pres">
      <dgm:prSet presAssocID="{A48668BC-AA52-41F8-A3AC-761753466F6B}" presName="hierChild5" presStyleCnt="0"/>
      <dgm:spPr/>
    </dgm:pt>
    <dgm:pt modelId="{EDA9A6A5-20E7-4286-B4CB-60D439107145}" type="pres">
      <dgm:prSet presAssocID="{6AABB7E6-B22F-48F0-ADE8-EAD17DA2DE94}" presName="Name37" presStyleLbl="parChTrans1D2" presStyleIdx="1" presStyleCnt="10"/>
      <dgm:spPr/>
    </dgm:pt>
    <dgm:pt modelId="{36B449E4-E543-447C-81AF-545333681A0A}" type="pres">
      <dgm:prSet presAssocID="{E6058337-2AE0-46FE-8130-179006DBEA60}" presName="hierRoot2" presStyleCnt="0">
        <dgm:presLayoutVars>
          <dgm:hierBranch val="init"/>
        </dgm:presLayoutVars>
      </dgm:prSet>
      <dgm:spPr/>
    </dgm:pt>
    <dgm:pt modelId="{6D872C5B-7323-4E4E-AC40-C4553371EA35}" type="pres">
      <dgm:prSet presAssocID="{E6058337-2AE0-46FE-8130-179006DBEA60}" presName="rootComposite" presStyleCnt="0"/>
      <dgm:spPr/>
    </dgm:pt>
    <dgm:pt modelId="{86149440-31A6-4F64-BF29-1613AB9FAD6B}" type="pres">
      <dgm:prSet presAssocID="{E6058337-2AE0-46FE-8130-179006DBEA60}" presName="rootText" presStyleLbl="node2" presStyleIdx="1" presStyleCnt="10" custScaleY="374615">
        <dgm:presLayoutVars>
          <dgm:chPref val="3"/>
        </dgm:presLayoutVars>
      </dgm:prSet>
      <dgm:spPr/>
    </dgm:pt>
    <dgm:pt modelId="{1DB92D06-69A1-4D6F-AC16-2BD38C048D5E}" type="pres">
      <dgm:prSet presAssocID="{E6058337-2AE0-46FE-8130-179006DBEA60}" presName="rootConnector" presStyleLbl="node2" presStyleIdx="1" presStyleCnt="10"/>
      <dgm:spPr/>
    </dgm:pt>
    <dgm:pt modelId="{E0B70311-F6BA-45BC-B197-335E60E8BB67}" type="pres">
      <dgm:prSet presAssocID="{E6058337-2AE0-46FE-8130-179006DBEA60}" presName="hierChild4" presStyleCnt="0"/>
      <dgm:spPr/>
    </dgm:pt>
    <dgm:pt modelId="{290639C7-D333-4FEF-9E61-0C2D4EE724ED}" type="pres">
      <dgm:prSet presAssocID="{F299FB4D-A72E-415A-B565-09C6AD8C149F}" presName="Name37" presStyleLbl="parChTrans1D3" presStyleIdx="0" presStyleCnt="6"/>
      <dgm:spPr/>
    </dgm:pt>
    <dgm:pt modelId="{4AF09C3D-D2F2-4F9D-B733-3D37171581E7}" type="pres">
      <dgm:prSet presAssocID="{08540126-42CD-454C-9527-9CC733A46BCE}" presName="hierRoot2" presStyleCnt="0">
        <dgm:presLayoutVars>
          <dgm:hierBranch val="init"/>
        </dgm:presLayoutVars>
      </dgm:prSet>
      <dgm:spPr/>
    </dgm:pt>
    <dgm:pt modelId="{8731767F-2BE4-4ACB-93D0-538EA83ACB22}" type="pres">
      <dgm:prSet presAssocID="{08540126-42CD-454C-9527-9CC733A46BCE}" presName="rootComposite" presStyleCnt="0"/>
      <dgm:spPr/>
    </dgm:pt>
    <dgm:pt modelId="{BA1FCCDC-A74A-4EBD-B4E4-589344FCAD41}" type="pres">
      <dgm:prSet presAssocID="{08540126-42CD-454C-9527-9CC733A46BCE}" presName="rootText" presStyleLbl="node3" presStyleIdx="0" presStyleCnt="6" custScaleY="285865">
        <dgm:presLayoutVars>
          <dgm:chPref val="3"/>
        </dgm:presLayoutVars>
      </dgm:prSet>
      <dgm:spPr/>
    </dgm:pt>
    <dgm:pt modelId="{5D7259D4-4473-4932-90E1-C81894719F26}" type="pres">
      <dgm:prSet presAssocID="{08540126-42CD-454C-9527-9CC733A46BCE}" presName="rootConnector" presStyleLbl="node3" presStyleIdx="0" presStyleCnt="6"/>
      <dgm:spPr/>
    </dgm:pt>
    <dgm:pt modelId="{E1F3C6D3-AAB8-48D5-AB11-01E08558978F}" type="pres">
      <dgm:prSet presAssocID="{08540126-42CD-454C-9527-9CC733A46BCE}" presName="hierChild4" presStyleCnt="0"/>
      <dgm:spPr/>
    </dgm:pt>
    <dgm:pt modelId="{05F2C5BF-02FE-4037-91C5-0C349CA32F0B}" type="pres">
      <dgm:prSet presAssocID="{08540126-42CD-454C-9527-9CC733A46BCE}" presName="hierChild5" presStyleCnt="0"/>
      <dgm:spPr/>
    </dgm:pt>
    <dgm:pt modelId="{3F4DB558-C5BA-401A-BF6A-B042CD8AFA8C}" type="pres">
      <dgm:prSet presAssocID="{E6058337-2AE0-46FE-8130-179006DBEA60}" presName="hierChild5" presStyleCnt="0"/>
      <dgm:spPr/>
    </dgm:pt>
    <dgm:pt modelId="{09B1B2AB-A723-42DC-A213-02159C3639C9}" type="pres">
      <dgm:prSet presAssocID="{EE0D7457-A0FE-44E7-8ED4-17836136F7A6}" presName="Name37" presStyleLbl="parChTrans1D2" presStyleIdx="2" presStyleCnt="10"/>
      <dgm:spPr/>
    </dgm:pt>
    <dgm:pt modelId="{01DABEB4-1D6C-47FD-93E2-B7736C0CB988}" type="pres">
      <dgm:prSet presAssocID="{30556AE6-CBB9-403D-AA0A-78E2E32A73F5}" presName="hierRoot2" presStyleCnt="0">
        <dgm:presLayoutVars>
          <dgm:hierBranch val="init"/>
        </dgm:presLayoutVars>
      </dgm:prSet>
      <dgm:spPr/>
    </dgm:pt>
    <dgm:pt modelId="{F29CFAF7-4E99-4612-93E8-CC7C1427CC1B}" type="pres">
      <dgm:prSet presAssocID="{30556AE6-CBB9-403D-AA0A-78E2E32A73F5}" presName="rootComposite" presStyleCnt="0"/>
      <dgm:spPr/>
    </dgm:pt>
    <dgm:pt modelId="{0E6525CC-A050-41C2-BB35-E6428B74556A}" type="pres">
      <dgm:prSet presAssocID="{30556AE6-CBB9-403D-AA0A-78E2E32A73F5}" presName="rootText" presStyleLbl="node2" presStyleIdx="2" presStyleCnt="10" custScaleY="374615">
        <dgm:presLayoutVars>
          <dgm:chPref val="3"/>
        </dgm:presLayoutVars>
      </dgm:prSet>
      <dgm:spPr/>
    </dgm:pt>
    <dgm:pt modelId="{62C8470E-24BB-46B7-AB67-3C77D5C365F7}" type="pres">
      <dgm:prSet presAssocID="{30556AE6-CBB9-403D-AA0A-78E2E32A73F5}" presName="rootConnector" presStyleLbl="node2" presStyleIdx="2" presStyleCnt="10"/>
      <dgm:spPr/>
    </dgm:pt>
    <dgm:pt modelId="{4B3D920F-3821-4459-8A7D-EEF726C43DE0}" type="pres">
      <dgm:prSet presAssocID="{30556AE6-CBB9-403D-AA0A-78E2E32A73F5}" presName="hierChild4" presStyleCnt="0"/>
      <dgm:spPr/>
    </dgm:pt>
    <dgm:pt modelId="{7979F09C-219A-4588-A7E1-36ED31CD7FFB}" type="pres">
      <dgm:prSet presAssocID="{E58E63D3-6B1B-417A-9A12-76625AC3E480}" presName="Name37" presStyleLbl="parChTrans1D3" presStyleIdx="1" presStyleCnt="6"/>
      <dgm:spPr/>
    </dgm:pt>
    <dgm:pt modelId="{D91A4B3E-19C1-45F1-AECD-BA41AE539FAB}" type="pres">
      <dgm:prSet presAssocID="{71ACEC9B-4546-410E-9BA4-D0FD0A16CA9D}" presName="hierRoot2" presStyleCnt="0">
        <dgm:presLayoutVars>
          <dgm:hierBranch val="init"/>
        </dgm:presLayoutVars>
      </dgm:prSet>
      <dgm:spPr/>
    </dgm:pt>
    <dgm:pt modelId="{A8AE0236-8AC5-4C11-BE49-6CB16BD12CBC}" type="pres">
      <dgm:prSet presAssocID="{71ACEC9B-4546-410E-9BA4-D0FD0A16CA9D}" presName="rootComposite" presStyleCnt="0"/>
      <dgm:spPr/>
    </dgm:pt>
    <dgm:pt modelId="{CF243C56-12EB-4B3B-8CD1-3E20B1C02999}" type="pres">
      <dgm:prSet presAssocID="{71ACEC9B-4546-410E-9BA4-D0FD0A16CA9D}" presName="rootText" presStyleLbl="node3" presStyleIdx="1" presStyleCnt="6" custScaleY="285865">
        <dgm:presLayoutVars>
          <dgm:chPref val="3"/>
        </dgm:presLayoutVars>
      </dgm:prSet>
      <dgm:spPr/>
    </dgm:pt>
    <dgm:pt modelId="{BD0B67AC-E100-4288-80B4-8DAE193E3BA8}" type="pres">
      <dgm:prSet presAssocID="{71ACEC9B-4546-410E-9BA4-D0FD0A16CA9D}" presName="rootConnector" presStyleLbl="node3" presStyleIdx="1" presStyleCnt="6"/>
      <dgm:spPr/>
    </dgm:pt>
    <dgm:pt modelId="{9B509AF6-8C39-4FA0-9FE6-05BE7D4E816E}" type="pres">
      <dgm:prSet presAssocID="{71ACEC9B-4546-410E-9BA4-D0FD0A16CA9D}" presName="hierChild4" presStyleCnt="0"/>
      <dgm:spPr/>
    </dgm:pt>
    <dgm:pt modelId="{3C69F035-149E-42EA-BBA6-E1995BFB13E0}" type="pres">
      <dgm:prSet presAssocID="{71ACEC9B-4546-410E-9BA4-D0FD0A16CA9D}" presName="hierChild5" presStyleCnt="0"/>
      <dgm:spPr/>
    </dgm:pt>
    <dgm:pt modelId="{BDE362A0-C06D-4F94-AFF1-21C7B19A48F2}" type="pres">
      <dgm:prSet presAssocID="{30556AE6-CBB9-403D-AA0A-78E2E32A73F5}" presName="hierChild5" presStyleCnt="0"/>
      <dgm:spPr/>
    </dgm:pt>
    <dgm:pt modelId="{129D3B49-F69E-4A09-9167-4A2A2954A910}" type="pres">
      <dgm:prSet presAssocID="{28D19D1E-8666-42A2-BE0D-1755F9CBF4C2}" presName="Name37" presStyleLbl="parChTrans1D2" presStyleIdx="3" presStyleCnt="10"/>
      <dgm:spPr/>
    </dgm:pt>
    <dgm:pt modelId="{7BB27A1D-1560-49D5-A849-50EB41855575}" type="pres">
      <dgm:prSet presAssocID="{950360A6-3725-4504-BD83-DE2E967BA960}" presName="hierRoot2" presStyleCnt="0">
        <dgm:presLayoutVars>
          <dgm:hierBranch val="init"/>
        </dgm:presLayoutVars>
      </dgm:prSet>
      <dgm:spPr/>
    </dgm:pt>
    <dgm:pt modelId="{C77E7962-81BB-4670-9B32-62AC6DED334B}" type="pres">
      <dgm:prSet presAssocID="{950360A6-3725-4504-BD83-DE2E967BA960}" presName="rootComposite" presStyleCnt="0"/>
      <dgm:spPr/>
    </dgm:pt>
    <dgm:pt modelId="{80A097B6-0C6D-4384-98B2-94C3B81340D7}" type="pres">
      <dgm:prSet presAssocID="{950360A6-3725-4504-BD83-DE2E967BA960}" presName="rootText" presStyleLbl="node2" presStyleIdx="3" presStyleCnt="10" custScaleY="374615">
        <dgm:presLayoutVars>
          <dgm:chPref val="3"/>
        </dgm:presLayoutVars>
      </dgm:prSet>
      <dgm:spPr/>
    </dgm:pt>
    <dgm:pt modelId="{E867B677-FA93-420C-9121-12A441948222}" type="pres">
      <dgm:prSet presAssocID="{950360A6-3725-4504-BD83-DE2E967BA960}" presName="rootConnector" presStyleLbl="node2" presStyleIdx="3" presStyleCnt="10"/>
      <dgm:spPr/>
    </dgm:pt>
    <dgm:pt modelId="{C215BA06-3345-4BF0-9D05-FA968B5C37E0}" type="pres">
      <dgm:prSet presAssocID="{950360A6-3725-4504-BD83-DE2E967BA960}" presName="hierChild4" presStyleCnt="0"/>
      <dgm:spPr/>
    </dgm:pt>
    <dgm:pt modelId="{43B07B05-7741-4AB0-B867-FCE172B61CB6}" type="pres">
      <dgm:prSet presAssocID="{4FAF60A2-AE77-4816-B3B8-1586CC08999B}" presName="Name37" presStyleLbl="parChTrans1D3" presStyleIdx="2" presStyleCnt="6"/>
      <dgm:spPr/>
    </dgm:pt>
    <dgm:pt modelId="{67BDA83B-1E8F-48B4-9716-8BD1A21264F5}" type="pres">
      <dgm:prSet presAssocID="{5E7D7FE4-D9E4-40DA-B069-9987798DE8D5}" presName="hierRoot2" presStyleCnt="0">
        <dgm:presLayoutVars>
          <dgm:hierBranch val="init"/>
        </dgm:presLayoutVars>
      </dgm:prSet>
      <dgm:spPr/>
    </dgm:pt>
    <dgm:pt modelId="{B4443D3E-9781-449C-832E-B833EE58D1F2}" type="pres">
      <dgm:prSet presAssocID="{5E7D7FE4-D9E4-40DA-B069-9987798DE8D5}" presName="rootComposite" presStyleCnt="0"/>
      <dgm:spPr/>
    </dgm:pt>
    <dgm:pt modelId="{D3FE13C1-64BF-467F-8B1D-11630EF138AC}" type="pres">
      <dgm:prSet presAssocID="{5E7D7FE4-D9E4-40DA-B069-9987798DE8D5}" presName="rootText" presStyleLbl="node3" presStyleIdx="2" presStyleCnt="6" custScaleY="285865">
        <dgm:presLayoutVars>
          <dgm:chPref val="3"/>
        </dgm:presLayoutVars>
      </dgm:prSet>
      <dgm:spPr/>
    </dgm:pt>
    <dgm:pt modelId="{BBB3F3DC-E5F0-4F8E-BCE0-57619F70EBC0}" type="pres">
      <dgm:prSet presAssocID="{5E7D7FE4-D9E4-40DA-B069-9987798DE8D5}" presName="rootConnector" presStyleLbl="node3" presStyleIdx="2" presStyleCnt="6"/>
      <dgm:spPr/>
    </dgm:pt>
    <dgm:pt modelId="{7DB44CB3-AEE7-4D25-8853-79B07826BC4C}" type="pres">
      <dgm:prSet presAssocID="{5E7D7FE4-D9E4-40DA-B069-9987798DE8D5}" presName="hierChild4" presStyleCnt="0"/>
      <dgm:spPr/>
    </dgm:pt>
    <dgm:pt modelId="{2A65ADCF-7510-4D88-AEB1-48C3D48E04CA}" type="pres">
      <dgm:prSet presAssocID="{5E7D7FE4-D9E4-40DA-B069-9987798DE8D5}" presName="hierChild5" presStyleCnt="0"/>
      <dgm:spPr/>
    </dgm:pt>
    <dgm:pt modelId="{439AC452-7D17-4B61-8436-1ED6B1CC5D17}" type="pres">
      <dgm:prSet presAssocID="{950360A6-3725-4504-BD83-DE2E967BA960}" presName="hierChild5" presStyleCnt="0"/>
      <dgm:spPr/>
    </dgm:pt>
    <dgm:pt modelId="{F99C4DB9-F1CB-4CA3-8903-CD44A46E8002}" type="pres">
      <dgm:prSet presAssocID="{42843D00-3C2E-4611-80A9-56E88F06C120}" presName="Name37" presStyleLbl="parChTrans1D2" presStyleIdx="4" presStyleCnt="10"/>
      <dgm:spPr/>
    </dgm:pt>
    <dgm:pt modelId="{5AF5FAB3-8A61-4102-A275-E17BD70694DE}" type="pres">
      <dgm:prSet presAssocID="{9A285F51-69A9-4D34-BA08-790D717CAB6C}" presName="hierRoot2" presStyleCnt="0">
        <dgm:presLayoutVars>
          <dgm:hierBranch val="init"/>
        </dgm:presLayoutVars>
      </dgm:prSet>
      <dgm:spPr/>
    </dgm:pt>
    <dgm:pt modelId="{393E6D24-EF55-421A-AF05-394E9B93A37A}" type="pres">
      <dgm:prSet presAssocID="{9A285F51-69A9-4D34-BA08-790D717CAB6C}" presName="rootComposite" presStyleCnt="0"/>
      <dgm:spPr/>
    </dgm:pt>
    <dgm:pt modelId="{AC58FE00-19B4-4CC2-A5AB-1419E79A7268}" type="pres">
      <dgm:prSet presAssocID="{9A285F51-69A9-4D34-BA08-790D717CAB6C}" presName="rootText" presStyleLbl="node2" presStyleIdx="4" presStyleCnt="10" custScaleY="374615">
        <dgm:presLayoutVars>
          <dgm:chPref val="3"/>
        </dgm:presLayoutVars>
      </dgm:prSet>
      <dgm:spPr/>
    </dgm:pt>
    <dgm:pt modelId="{BCB6F2EB-74B0-4534-B408-7F2F54B430D0}" type="pres">
      <dgm:prSet presAssocID="{9A285F51-69A9-4D34-BA08-790D717CAB6C}" presName="rootConnector" presStyleLbl="node2" presStyleIdx="4" presStyleCnt="10"/>
      <dgm:spPr/>
    </dgm:pt>
    <dgm:pt modelId="{D6A226C8-AEBF-492C-8FE9-767592E10FD0}" type="pres">
      <dgm:prSet presAssocID="{9A285F51-69A9-4D34-BA08-790D717CAB6C}" presName="hierChild4" presStyleCnt="0"/>
      <dgm:spPr/>
    </dgm:pt>
    <dgm:pt modelId="{2E98F861-1199-4C29-B0D1-A57F18191777}" type="pres">
      <dgm:prSet presAssocID="{87896EDB-22ED-49C0-8503-092532F99B85}" presName="Name37" presStyleLbl="parChTrans1D3" presStyleIdx="3" presStyleCnt="6"/>
      <dgm:spPr/>
    </dgm:pt>
    <dgm:pt modelId="{8CC0553A-1EDC-4E42-A750-4815C62E4CDC}" type="pres">
      <dgm:prSet presAssocID="{3C839C0A-B6A3-4270-9A32-9FB9AD7EB2D0}" presName="hierRoot2" presStyleCnt="0">
        <dgm:presLayoutVars>
          <dgm:hierBranch val="init"/>
        </dgm:presLayoutVars>
      </dgm:prSet>
      <dgm:spPr/>
    </dgm:pt>
    <dgm:pt modelId="{BC785E77-876C-4C30-A8AD-D2DF562F454F}" type="pres">
      <dgm:prSet presAssocID="{3C839C0A-B6A3-4270-9A32-9FB9AD7EB2D0}" presName="rootComposite" presStyleCnt="0"/>
      <dgm:spPr/>
    </dgm:pt>
    <dgm:pt modelId="{BD93B705-8979-43DC-969C-75E48E44A103}" type="pres">
      <dgm:prSet presAssocID="{3C839C0A-B6A3-4270-9A32-9FB9AD7EB2D0}" presName="rootText" presStyleLbl="node3" presStyleIdx="3" presStyleCnt="6" custScaleY="285865">
        <dgm:presLayoutVars>
          <dgm:chPref val="3"/>
        </dgm:presLayoutVars>
      </dgm:prSet>
      <dgm:spPr/>
    </dgm:pt>
    <dgm:pt modelId="{F72A2AC9-D37E-414E-BEC5-2BC62C7389F3}" type="pres">
      <dgm:prSet presAssocID="{3C839C0A-B6A3-4270-9A32-9FB9AD7EB2D0}" presName="rootConnector" presStyleLbl="node3" presStyleIdx="3" presStyleCnt="6"/>
      <dgm:spPr/>
    </dgm:pt>
    <dgm:pt modelId="{B1227E82-02F5-47A8-AA0C-CD461BF7E2C4}" type="pres">
      <dgm:prSet presAssocID="{3C839C0A-B6A3-4270-9A32-9FB9AD7EB2D0}" presName="hierChild4" presStyleCnt="0"/>
      <dgm:spPr/>
    </dgm:pt>
    <dgm:pt modelId="{1969C189-CA20-4E76-B824-4DFFDDCCD55E}" type="pres">
      <dgm:prSet presAssocID="{3C839C0A-B6A3-4270-9A32-9FB9AD7EB2D0}" presName="hierChild5" presStyleCnt="0"/>
      <dgm:spPr/>
    </dgm:pt>
    <dgm:pt modelId="{E7C1CD27-C458-49AF-AAEE-8300AA9BE7DC}" type="pres">
      <dgm:prSet presAssocID="{9A285F51-69A9-4D34-BA08-790D717CAB6C}" presName="hierChild5" presStyleCnt="0"/>
      <dgm:spPr/>
    </dgm:pt>
    <dgm:pt modelId="{AC9B5B0F-1A44-441C-8E62-F3D81954D08B}" type="pres">
      <dgm:prSet presAssocID="{051DDA32-4B6E-4C41-A8A9-8D583BC0D1C3}" presName="Name37" presStyleLbl="parChTrans1D2" presStyleIdx="5" presStyleCnt="10"/>
      <dgm:spPr/>
    </dgm:pt>
    <dgm:pt modelId="{3BD7B8A5-8E7E-4C6B-8AFE-88D30093DC6C}" type="pres">
      <dgm:prSet presAssocID="{CB4D3BFF-67AD-4E0C-8606-CED86EFA0997}" presName="hierRoot2" presStyleCnt="0">
        <dgm:presLayoutVars>
          <dgm:hierBranch val="init"/>
        </dgm:presLayoutVars>
      </dgm:prSet>
      <dgm:spPr/>
    </dgm:pt>
    <dgm:pt modelId="{198606F1-1B5D-4F0A-814A-CF0A34C4E548}" type="pres">
      <dgm:prSet presAssocID="{CB4D3BFF-67AD-4E0C-8606-CED86EFA0997}" presName="rootComposite" presStyleCnt="0"/>
      <dgm:spPr/>
    </dgm:pt>
    <dgm:pt modelId="{33831DA9-F7BD-435F-804B-B5A2DD7BB9C1}" type="pres">
      <dgm:prSet presAssocID="{CB4D3BFF-67AD-4E0C-8606-CED86EFA0997}" presName="rootText" presStyleLbl="node2" presStyleIdx="5" presStyleCnt="10" custScaleY="374615">
        <dgm:presLayoutVars>
          <dgm:chPref val="3"/>
        </dgm:presLayoutVars>
      </dgm:prSet>
      <dgm:spPr/>
    </dgm:pt>
    <dgm:pt modelId="{9C5886E8-81BE-48E1-A17E-F04244F92221}" type="pres">
      <dgm:prSet presAssocID="{CB4D3BFF-67AD-4E0C-8606-CED86EFA0997}" presName="rootConnector" presStyleLbl="node2" presStyleIdx="5" presStyleCnt="10"/>
      <dgm:spPr/>
    </dgm:pt>
    <dgm:pt modelId="{B061D35B-0BA4-407E-B45C-AD5FF0C428DC}" type="pres">
      <dgm:prSet presAssocID="{CB4D3BFF-67AD-4E0C-8606-CED86EFA0997}" presName="hierChild4" presStyleCnt="0"/>
      <dgm:spPr/>
    </dgm:pt>
    <dgm:pt modelId="{6B8BF863-C1B9-43C6-AE94-7E103D7C6DA4}" type="pres">
      <dgm:prSet presAssocID="{CB4D3BFF-67AD-4E0C-8606-CED86EFA0997}" presName="hierChild5" presStyleCnt="0"/>
      <dgm:spPr/>
    </dgm:pt>
    <dgm:pt modelId="{8E37AC0D-4AC9-4696-ACED-EF3D1F32C412}" type="pres">
      <dgm:prSet presAssocID="{169FF1E1-5A4D-42ED-B976-928D9148376F}" presName="Name37" presStyleLbl="parChTrans1D2" presStyleIdx="6" presStyleCnt="10"/>
      <dgm:spPr/>
    </dgm:pt>
    <dgm:pt modelId="{A87B608F-EDB7-4A34-8B66-2CE28E0D8446}" type="pres">
      <dgm:prSet presAssocID="{0C514B2B-D16A-4C71-AD0C-03A59D32F57D}" presName="hierRoot2" presStyleCnt="0">
        <dgm:presLayoutVars>
          <dgm:hierBranch val="init"/>
        </dgm:presLayoutVars>
      </dgm:prSet>
      <dgm:spPr/>
    </dgm:pt>
    <dgm:pt modelId="{17F1D0CC-BEB7-45E5-AD83-696AF00B6208}" type="pres">
      <dgm:prSet presAssocID="{0C514B2B-D16A-4C71-AD0C-03A59D32F57D}" presName="rootComposite" presStyleCnt="0"/>
      <dgm:spPr/>
    </dgm:pt>
    <dgm:pt modelId="{0D336560-2771-42DE-BEBC-271F31A8F2BF}" type="pres">
      <dgm:prSet presAssocID="{0C514B2B-D16A-4C71-AD0C-03A59D32F57D}" presName="rootText" presStyleLbl="node2" presStyleIdx="6" presStyleCnt="10" custScaleY="374615">
        <dgm:presLayoutVars>
          <dgm:chPref val="3"/>
        </dgm:presLayoutVars>
      </dgm:prSet>
      <dgm:spPr/>
    </dgm:pt>
    <dgm:pt modelId="{C3C74444-5071-4D1A-B7D2-8FE37517CA9D}" type="pres">
      <dgm:prSet presAssocID="{0C514B2B-D16A-4C71-AD0C-03A59D32F57D}" presName="rootConnector" presStyleLbl="node2" presStyleIdx="6" presStyleCnt="10"/>
      <dgm:spPr/>
    </dgm:pt>
    <dgm:pt modelId="{5B6DB860-0D36-440F-A4F1-3ED4CADAD6D5}" type="pres">
      <dgm:prSet presAssocID="{0C514B2B-D16A-4C71-AD0C-03A59D32F57D}" presName="hierChild4" presStyleCnt="0"/>
      <dgm:spPr/>
    </dgm:pt>
    <dgm:pt modelId="{FC8FC611-581D-4679-A9B3-1AF2409EC720}" type="pres">
      <dgm:prSet presAssocID="{E8E14435-EB88-4982-A203-35B5832776F3}" presName="Name37" presStyleLbl="parChTrans1D3" presStyleIdx="4" presStyleCnt="6"/>
      <dgm:spPr/>
    </dgm:pt>
    <dgm:pt modelId="{E0296849-DEA9-4507-B52C-FA91D2D6C70A}" type="pres">
      <dgm:prSet presAssocID="{0C60A59D-C15C-4D4D-A4F1-B32D3CA695A6}" presName="hierRoot2" presStyleCnt="0">
        <dgm:presLayoutVars>
          <dgm:hierBranch val="init"/>
        </dgm:presLayoutVars>
      </dgm:prSet>
      <dgm:spPr/>
    </dgm:pt>
    <dgm:pt modelId="{31F91A72-C24F-4586-AA50-CC763EDEA75F}" type="pres">
      <dgm:prSet presAssocID="{0C60A59D-C15C-4D4D-A4F1-B32D3CA695A6}" presName="rootComposite" presStyleCnt="0"/>
      <dgm:spPr/>
    </dgm:pt>
    <dgm:pt modelId="{C8A18817-8267-4BB3-AF97-48989458CACF}" type="pres">
      <dgm:prSet presAssocID="{0C60A59D-C15C-4D4D-A4F1-B32D3CA695A6}" presName="rootText" presStyleLbl="node3" presStyleIdx="4" presStyleCnt="6" custScaleY="285865">
        <dgm:presLayoutVars>
          <dgm:chPref val="3"/>
        </dgm:presLayoutVars>
      </dgm:prSet>
      <dgm:spPr/>
    </dgm:pt>
    <dgm:pt modelId="{078CE1CD-423B-4387-A37D-8A7AF526C966}" type="pres">
      <dgm:prSet presAssocID="{0C60A59D-C15C-4D4D-A4F1-B32D3CA695A6}" presName="rootConnector" presStyleLbl="node3" presStyleIdx="4" presStyleCnt="6"/>
      <dgm:spPr/>
    </dgm:pt>
    <dgm:pt modelId="{33A0D33D-0A01-492F-A45C-94F3A1104DC0}" type="pres">
      <dgm:prSet presAssocID="{0C60A59D-C15C-4D4D-A4F1-B32D3CA695A6}" presName="hierChild4" presStyleCnt="0"/>
      <dgm:spPr/>
    </dgm:pt>
    <dgm:pt modelId="{A36856A0-502D-4641-961A-EC6D58E9B1EB}" type="pres">
      <dgm:prSet presAssocID="{0C60A59D-C15C-4D4D-A4F1-B32D3CA695A6}" presName="hierChild5" presStyleCnt="0"/>
      <dgm:spPr/>
    </dgm:pt>
    <dgm:pt modelId="{C0468561-A890-4136-B213-2AEEEECB715F}" type="pres">
      <dgm:prSet presAssocID="{0C514B2B-D16A-4C71-AD0C-03A59D32F57D}" presName="hierChild5" presStyleCnt="0"/>
      <dgm:spPr/>
    </dgm:pt>
    <dgm:pt modelId="{A7685C9D-7560-429A-B359-233466804692}" type="pres">
      <dgm:prSet presAssocID="{A93C4275-CE0F-48D2-97BB-084437DE48AB}" presName="Name37" presStyleLbl="parChTrans1D2" presStyleIdx="7" presStyleCnt="10"/>
      <dgm:spPr/>
    </dgm:pt>
    <dgm:pt modelId="{E6FF39ED-3ABF-4E0B-A01D-BEA9C87A6100}" type="pres">
      <dgm:prSet presAssocID="{6891657D-3A61-4590-9E24-CD818D60BB1A}" presName="hierRoot2" presStyleCnt="0">
        <dgm:presLayoutVars>
          <dgm:hierBranch val="init"/>
        </dgm:presLayoutVars>
      </dgm:prSet>
      <dgm:spPr/>
    </dgm:pt>
    <dgm:pt modelId="{C8BC855D-FC82-4ADE-ADA6-35E188CA9DFE}" type="pres">
      <dgm:prSet presAssocID="{6891657D-3A61-4590-9E24-CD818D60BB1A}" presName="rootComposite" presStyleCnt="0"/>
      <dgm:spPr/>
    </dgm:pt>
    <dgm:pt modelId="{720C6197-3E8E-48BF-878C-9CD10F6A4443}" type="pres">
      <dgm:prSet presAssocID="{6891657D-3A61-4590-9E24-CD818D60BB1A}" presName="rootText" presStyleLbl="node2" presStyleIdx="7" presStyleCnt="10" custScaleY="374615">
        <dgm:presLayoutVars>
          <dgm:chPref val="3"/>
        </dgm:presLayoutVars>
      </dgm:prSet>
      <dgm:spPr/>
    </dgm:pt>
    <dgm:pt modelId="{65354E51-11BC-4A79-9B2F-974841F4D664}" type="pres">
      <dgm:prSet presAssocID="{6891657D-3A61-4590-9E24-CD818D60BB1A}" presName="rootConnector" presStyleLbl="node2" presStyleIdx="7" presStyleCnt="10"/>
      <dgm:spPr/>
    </dgm:pt>
    <dgm:pt modelId="{2D0FD74C-5476-4A03-9972-547691F5B83B}" type="pres">
      <dgm:prSet presAssocID="{6891657D-3A61-4590-9E24-CD818D60BB1A}" presName="hierChild4" presStyleCnt="0"/>
      <dgm:spPr/>
    </dgm:pt>
    <dgm:pt modelId="{C4A39868-B2B8-4819-B4AB-2AA26C954E68}" type="pres">
      <dgm:prSet presAssocID="{54E08B2E-AC97-49DB-8C67-8466D61668CB}" presName="Name37" presStyleLbl="parChTrans1D3" presStyleIdx="5" presStyleCnt="6"/>
      <dgm:spPr/>
    </dgm:pt>
    <dgm:pt modelId="{D5290E6D-8310-431E-8142-CB6ED6FF5DFD}" type="pres">
      <dgm:prSet presAssocID="{5396D657-1ECA-44F5-90AD-FA4114B4674C}" presName="hierRoot2" presStyleCnt="0">
        <dgm:presLayoutVars>
          <dgm:hierBranch val="init"/>
        </dgm:presLayoutVars>
      </dgm:prSet>
      <dgm:spPr/>
    </dgm:pt>
    <dgm:pt modelId="{056C3B98-CA92-4D8F-B576-0B244D6C62F6}" type="pres">
      <dgm:prSet presAssocID="{5396D657-1ECA-44F5-90AD-FA4114B4674C}" presName="rootComposite" presStyleCnt="0"/>
      <dgm:spPr/>
    </dgm:pt>
    <dgm:pt modelId="{D08C1DDE-3391-4B48-84DB-C378BFCCFDA3}" type="pres">
      <dgm:prSet presAssocID="{5396D657-1ECA-44F5-90AD-FA4114B4674C}" presName="rootText" presStyleLbl="node3" presStyleIdx="5" presStyleCnt="6" custScaleY="285865">
        <dgm:presLayoutVars>
          <dgm:chPref val="3"/>
        </dgm:presLayoutVars>
      </dgm:prSet>
      <dgm:spPr/>
    </dgm:pt>
    <dgm:pt modelId="{27E645F5-AE7A-41AB-B7F0-2A860E3C48E4}" type="pres">
      <dgm:prSet presAssocID="{5396D657-1ECA-44F5-90AD-FA4114B4674C}" presName="rootConnector" presStyleLbl="node3" presStyleIdx="5" presStyleCnt="6"/>
      <dgm:spPr/>
    </dgm:pt>
    <dgm:pt modelId="{4DF73FA7-E821-41D1-9A38-5774510F51EA}" type="pres">
      <dgm:prSet presAssocID="{5396D657-1ECA-44F5-90AD-FA4114B4674C}" presName="hierChild4" presStyleCnt="0"/>
      <dgm:spPr/>
    </dgm:pt>
    <dgm:pt modelId="{01DD848B-4BBA-42C4-8251-4E91E15A5B06}" type="pres">
      <dgm:prSet presAssocID="{5396D657-1ECA-44F5-90AD-FA4114B4674C}" presName="hierChild5" presStyleCnt="0"/>
      <dgm:spPr/>
    </dgm:pt>
    <dgm:pt modelId="{AC808F26-CACF-4375-9803-B8923D135A03}" type="pres">
      <dgm:prSet presAssocID="{6891657D-3A61-4590-9E24-CD818D60BB1A}" presName="hierChild5" presStyleCnt="0"/>
      <dgm:spPr/>
    </dgm:pt>
    <dgm:pt modelId="{8F67DD33-0FAB-422E-A775-F9B2216A666A}" type="pres">
      <dgm:prSet presAssocID="{95C442ED-DCED-420E-B96D-13E01EF962DE}" presName="Name37" presStyleLbl="parChTrans1D2" presStyleIdx="8" presStyleCnt="10"/>
      <dgm:spPr/>
    </dgm:pt>
    <dgm:pt modelId="{41DFA8E7-E0E2-4594-8FF1-96D82ACEA588}" type="pres">
      <dgm:prSet presAssocID="{3F84DBE7-A709-4717-9051-CA26EF1132BF}" presName="hierRoot2" presStyleCnt="0">
        <dgm:presLayoutVars>
          <dgm:hierBranch val="init"/>
        </dgm:presLayoutVars>
      </dgm:prSet>
      <dgm:spPr/>
    </dgm:pt>
    <dgm:pt modelId="{923CAA3B-8A41-4C6F-9732-B5CF8CDE7578}" type="pres">
      <dgm:prSet presAssocID="{3F84DBE7-A709-4717-9051-CA26EF1132BF}" presName="rootComposite" presStyleCnt="0"/>
      <dgm:spPr/>
    </dgm:pt>
    <dgm:pt modelId="{A970AF8C-ACF9-4BEE-BAB5-7863D7E5158F}" type="pres">
      <dgm:prSet presAssocID="{3F84DBE7-A709-4717-9051-CA26EF1132BF}" presName="rootText" presStyleLbl="node2" presStyleIdx="8" presStyleCnt="10" custScaleY="374615">
        <dgm:presLayoutVars>
          <dgm:chPref val="3"/>
        </dgm:presLayoutVars>
      </dgm:prSet>
      <dgm:spPr/>
    </dgm:pt>
    <dgm:pt modelId="{964A769B-B2A8-4B13-92F4-6C91CE4A352F}" type="pres">
      <dgm:prSet presAssocID="{3F84DBE7-A709-4717-9051-CA26EF1132BF}" presName="rootConnector" presStyleLbl="node2" presStyleIdx="8" presStyleCnt="10"/>
      <dgm:spPr/>
    </dgm:pt>
    <dgm:pt modelId="{5217176D-B4F9-4218-BE17-782622566DE6}" type="pres">
      <dgm:prSet presAssocID="{3F84DBE7-A709-4717-9051-CA26EF1132BF}" presName="hierChild4" presStyleCnt="0"/>
      <dgm:spPr/>
    </dgm:pt>
    <dgm:pt modelId="{FACB92E6-732E-4BFE-B916-31FBEA3886E5}" type="pres">
      <dgm:prSet presAssocID="{3F84DBE7-A709-4717-9051-CA26EF1132BF}" presName="hierChild5" presStyleCnt="0"/>
      <dgm:spPr/>
    </dgm:pt>
    <dgm:pt modelId="{EFDE02D7-FDA3-4F5A-970D-3B99D5640864}" type="pres">
      <dgm:prSet presAssocID="{10EBD14A-A35E-49FB-89E0-E1018C274C8E}" presName="Name37" presStyleLbl="parChTrans1D2" presStyleIdx="9" presStyleCnt="10"/>
      <dgm:spPr/>
    </dgm:pt>
    <dgm:pt modelId="{F5155733-B640-40BA-9B75-B1FC2CE6BDC8}" type="pres">
      <dgm:prSet presAssocID="{64410EAF-833F-47D4-9F2E-484961D1813C}" presName="hierRoot2" presStyleCnt="0">
        <dgm:presLayoutVars>
          <dgm:hierBranch val="init"/>
        </dgm:presLayoutVars>
      </dgm:prSet>
      <dgm:spPr/>
    </dgm:pt>
    <dgm:pt modelId="{9A838E06-8286-44BF-ADB5-AA20ABF3E1D1}" type="pres">
      <dgm:prSet presAssocID="{64410EAF-833F-47D4-9F2E-484961D1813C}" presName="rootComposite" presStyleCnt="0"/>
      <dgm:spPr/>
    </dgm:pt>
    <dgm:pt modelId="{9E038666-AD28-401A-935C-18C50C7822AE}" type="pres">
      <dgm:prSet presAssocID="{64410EAF-833F-47D4-9F2E-484961D1813C}" presName="rootText" presStyleLbl="node2" presStyleIdx="9" presStyleCnt="10" custScaleY="374615">
        <dgm:presLayoutVars>
          <dgm:chPref val="3"/>
        </dgm:presLayoutVars>
      </dgm:prSet>
      <dgm:spPr/>
    </dgm:pt>
    <dgm:pt modelId="{792973FE-A73A-42B5-8EE0-30201BED5A58}" type="pres">
      <dgm:prSet presAssocID="{64410EAF-833F-47D4-9F2E-484961D1813C}" presName="rootConnector" presStyleLbl="node2" presStyleIdx="9" presStyleCnt="10"/>
      <dgm:spPr/>
    </dgm:pt>
    <dgm:pt modelId="{F60BB96E-F599-4F06-8F57-19106142A437}" type="pres">
      <dgm:prSet presAssocID="{64410EAF-833F-47D4-9F2E-484961D1813C}" presName="hierChild4" presStyleCnt="0"/>
      <dgm:spPr/>
    </dgm:pt>
    <dgm:pt modelId="{5E7F0B5A-4618-4A1C-A7F0-D1DF69F3B3EF}" type="pres">
      <dgm:prSet presAssocID="{64410EAF-833F-47D4-9F2E-484961D1813C}" presName="hierChild5" presStyleCnt="0"/>
      <dgm:spPr/>
    </dgm:pt>
    <dgm:pt modelId="{8D8A384F-AB8D-4379-98BB-93F8943FC4F4}" type="pres">
      <dgm:prSet presAssocID="{40352A84-9B53-4A05-AD91-1DB78217D90B}" presName="hierChild3" presStyleCnt="0"/>
      <dgm:spPr/>
    </dgm:pt>
    <dgm:pt modelId="{BF0027ED-D51C-483B-9D73-ABADA2DE60F2}" type="pres">
      <dgm:prSet presAssocID="{A266EF9B-F60E-4B5D-B40B-36183DE39E3A}" presName="hierRoot1" presStyleCnt="0">
        <dgm:presLayoutVars>
          <dgm:hierBranch val="init"/>
        </dgm:presLayoutVars>
      </dgm:prSet>
      <dgm:spPr/>
    </dgm:pt>
    <dgm:pt modelId="{961F17E1-7443-4BC8-82F3-D8CBBD61023F}" type="pres">
      <dgm:prSet presAssocID="{A266EF9B-F60E-4B5D-B40B-36183DE39E3A}" presName="rootComposite1" presStyleCnt="0"/>
      <dgm:spPr/>
    </dgm:pt>
    <dgm:pt modelId="{17B16947-A3DE-4BA9-A6D8-11BE294E1B31}" type="pres">
      <dgm:prSet presAssocID="{A266EF9B-F60E-4B5D-B40B-36183DE39E3A}" presName="rootText1" presStyleLbl="node0" presStyleIdx="2" presStyleCnt="3" custScaleX="117995" custScaleY="130394" custLinFactNeighborX="1082" custLinFactNeighborY="34560">
        <dgm:presLayoutVars>
          <dgm:chPref val="3"/>
        </dgm:presLayoutVars>
      </dgm:prSet>
      <dgm:spPr/>
    </dgm:pt>
    <dgm:pt modelId="{53C92F31-4961-452D-BC33-03FA58CF7E20}" type="pres">
      <dgm:prSet presAssocID="{A266EF9B-F60E-4B5D-B40B-36183DE39E3A}" presName="rootConnector1" presStyleLbl="node1" presStyleIdx="0" presStyleCnt="0"/>
      <dgm:spPr/>
    </dgm:pt>
    <dgm:pt modelId="{87EB50C8-A5A7-4DC6-BA18-8A2FAE9D7457}" type="pres">
      <dgm:prSet presAssocID="{A266EF9B-F60E-4B5D-B40B-36183DE39E3A}" presName="hierChild2" presStyleCnt="0"/>
      <dgm:spPr/>
    </dgm:pt>
    <dgm:pt modelId="{6880DEB1-5CB1-4D7A-B510-D3BAC1DF0E91}" type="pres">
      <dgm:prSet presAssocID="{A266EF9B-F60E-4B5D-B40B-36183DE39E3A}" presName="hierChild3" presStyleCnt="0"/>
      <dgm:spPr/>
    </dgm:pt>
  </dgm:ptLst>
  <dgm:cxnLst>
    <dgm:cxn modelId="{7D879302-4A3D-434A-A405-292FFABF37BD}" type="presOf" srcId="{0C60A59D-C15C-4D4D-A4F1-B32D3CA695A6}" destId="{C8A18817-8267-4BB3-AF97-48989458CACF}" srcOrd="0" destOrd="0" presId="urn:microsoft.com/office/officeart/2005/8/layout/orgChart1"/>
    <dgm:cxn modelId="{1A21AF07-CC6F-4A66-AA3A-0824FEE244E5}" type="presOf" srcId="{05DE522C-964C-44BB-B721-AF352862B25C}" destId="{79D81F93-AAFC-4A65-8A22-AB9026369914}" srcOrd="0" destOrd="0" presId="urn:microsoft.com/office/officeart/2005/8/layout/orgChart1"/>
    <dgm:cxn modelId="{8B834408-76EE-4657-A2CE-C275C11F81B1}" type="presOf" srcId="{30556AE6-CBB9-403D-AA0A-78E2E32A73F5}" destId="{62C8470E-24BB-46B7-AB67-3C77D5C365F7}" srcOrd="1" destOrd="0" presId="urn:microsoft.com/office/officeart/2005/8/layout/orgChart1"/>
    <dgm:cxn modelId="{DCC7B309-EDD7-49F8-A635-C748D71BA1EB}" srcId="{40352A84-9B53-4A05-AD91-1DB78217D90B}" destId="{CB4D3BFF-67AD-4E0C-8606-CED86EFA0997}" srcOrd="5" destOrd="0" parTransId="{051DDA32-4B6E-4C41-A8A9-8D583BC0D1C3}" sibTransId="{524444C3-31BC-4153-8E17-BC2B6324D438}"/>
    <dgm:cxn modelId="{B8B1CB09-C874-41EF-B2C2-5CD87542B8AA}" srcId="{9A285F51-69A9-4D34-BA08-790D717CAB6C}" destId="{3C839C0A-B6A3-4270-9A32-9FB9AD7EB2D0}" srcOrd="0" destOrd="0" parTransId="{87896EDB-22ED-49C0-8503-092532F99B85}" sibTransId="{C9166668-8488-4A87-98D5-F25938EF5B58}"/>
    <dgm:cxn modelId="{15D0460A-7A3E-4C0C-B304-EA364B7F35EE}" type="presOf" srcId="{95C442ED-DCED-420E-B96D-13E01EF962DE}" destId="{8F67DD33-0FAB-422E-A775-F9B2216A666A}" srcOrd="0" destOrd="0" presId="urn:microsoft.com/office/officeart/2005/8/layout/orgChart1"/>
    <dgm:cxn modelId="{BCAA920D-87C9-4FA2-AED4-909E18077FD1}" type="presOf" srcId="{64410EAF-833F-47D4-9F2E-484961D1813C}" destId="{792973FE-A73A-42B5-8EE0-30201BED5A58}" srcOrd="1" destOrd="0" presId="urn:microsoft.com/office/officeart/2005/8/layout/orgChart1"/>
    <dgm:cxn modelId="{B5FF7C0F-C904-4DAA-B2FB-79B5F08772BC}" type="presOf" srcId="{40352A84-9B53-4A05-AD91-1DB78217D90B}" destId="{0F53D32C-C178-495E-AA32-385F8612F007}" srcOrd="0" destOrd="0" presId="urn:microsoft.com/office/officeart/2005/8/layout/orgChart1"/>
    <dgm:cxn modelId="{5A691410-672B-46F1-A6D9-660056305C60}" type="presOf" srcId="{4FAF60A2-AE77-4816-B3B8-1586CC08999B}" destId="{43B07B05-7741-4AB0-B867-FCE172B61CB6}" srcOrd="0" destOrd="0" presId="urn:microsoft.com/office/officeart/2005/8/layout/orgChart1"/>
    <dgm:cxn modelId="{7FF56315-1722-4FC1-AB67-8A8DC383A1E6}" type="presOf" srcId="{9A285F51-69A9-4D34-BA08-790D717CAB6C}" destId="{AC58FE00-19B4-4CC2-A5AB-1419E79A7268}" srcOrd="0" destOrd="0" presId="urn:microsoft.com/office/officeart/2005/8/layout/orgChart1"/>
    <dgm:cxn modelId="{9E633D1C-FCB8-482F-AC25-A84F434E3467}" type="presOf" srcId="{E58E63D3-6B1B-417A-9A12-76625AC3E480}" destId="{7979F09C-219A-4588-A7E1-36ED31CD7FFB}" srcOrd="0" destOrd="0" presId="urn:microsoft.com/office/officeart/2005/8/layout/orgChart1"/>
    <dgm:cxn modelId="{817CCA1D-0E7B-49F4-BA53-AC43FC382805}" srcId="{40352A84-9B53-4A05-AD91-1DB78217D90B}" destId="{A48668BC-AA52-41F8-A3AC-761753466F6B}" srcOrd="0" destOrd="0" parTransId="{CE51A5BF-F091-4A25-938B-76E9B651FECB}" sibTransId="{65ED68AD-7233-4CB8-893D-D6CEC775B7AA}"/>
    <dgm:cxn modelId="{A51D0F1F-FEE9-407A-91D6-499D586446E0}" type="presOf" srcId="{E6058337-2AE0-46FE-8130-179006DBEA60}" destId="{86149440-31A6-4F64-BF29-1613AB9FAD6B}" srcOrd="0" destOrd="0" presId="urn:microsoft.com/office/officeart/2005/8/layout/orgChart1"/>
    <dgm:cxn modelId="{42D0541F-0BB0-4232-AABD-A7E4FF891848}" type="presOf" srcId="{6AABB7E6-B22F-48F0-ADE8-EAD17DA2DE94}" destId="{EDA9A6A5-20E7-4286-B4CB-60D439107145}" srcOrd="0" destOrd="0" presId="urn:microsoft.com/office/officeart/2005/8/layout/orgChart1"/>
    <dgm:cxn modelId="{0995AF20-BE44-4623-AEE6-20BCEDAA9611}" type="presOf" srcId="{5E7D7FE4-D9E4-40DA-B069-9987798DE8D5}" destId="{BBB3F3DC-E5F0-4F8E-BCE0-57619F70EBC0}" srcOrd="1" destOrd="0" presId="urn:microsoft.com/office/officeart/2005/8/layout/orgChart1"/>
    <dgm:cxn modelId="{5F21A624-AECB-4D92-AB8B-0BA5F9B26BDB}" type="presOf" srcId="{950360A6-3725-4504-BD83-DE2E967BA960}" destId="{E867B677-FA93-420C-9121-12A441948222}" srcOrd="1" destOrd="0" presId="urn:microsoft.com/office/officeart/2005/8/layout/orgChart1"/>
    <dgm:cxn modelId="{39CB302C-310C-455D-B9F4-33647D4180BC}" type="presOf" srcId="{950360A6-3725-4504-BD83-DE2E967BA960}" destId="{80A097B6-0C6D-4384-98B2-94C3B81340D7}" srcOrd="0" destOrd="0" presId="urn:microsoft.com/office/officeart/2005/8/layout/orgChart1"/>
    <dgm:cxn modelId="{AC70DC2F-2985-47BF-A8C8-10E91B0CE153}" type="presOf" srcId="{EE0D7457-A0FE-44E7-8ED4-17836136F7A6}" destId="{09B1B2AB-A723-42DC-A213-02159C3639C9}" srcOrd="0" destOrd="0" presId="urn:microsoft.com/office/officeart/2005/8/layout/orgChart1"/>
    <dgm:cxn modelId="{CA2C9C32-541F-485E-9E73-42C825F17F75}" srcId="{40352A84-9B53-4A05-AD91-1DB78217D90B}" destId="{E6058337-2AE0-46FE-8130-179006DBEA60}" srcOrd="1" destOrd="0" parTransId="{6AABB7E6-B22F-48F0-ADE8-EAD17DA2DE94}" sibTransId="{65D635A3-764B-4A87-AB3A-F1EEBA9FF3AB}"/>
    <dgm:cxn modelId="{B6F33734-BDE7-44A3-8D56-E85FF78E1124}" type="presOf" srcId="{3F84DBE7-A709-4717-9051-CA26EF1132BF}" destId="{964A769B-B2A8-4B13-92F4-6C91CE4A352F}" srcOrd="1" destOrd="0" presId="urn:microsoft.com/office/officeart/2005/8/layout/orgChart1"/>
    <dgm:cxn modelId="{C41D0136-9637-4A5F-A753-C0653DCCBCCB}" type="presOf" srcId="{71ACEC9B-4546-410E-9BA4-D0FD0A16CA9D}" destId="{BD0B67AC-E100-4288-80B4-8DAE193E3BA8}" srcOrd="1" destOrd="0" presId="urn:microsoft.com/office/officeart/2005/8/layout/orgChart1"/>
    <dgm:cxn modelId="{A2E7EE39-ACDE-43C2-9962-C5831698314E}" type="presOf" srcId="{54E08B2E-AC97-49DB-8C67-8466D61668CB}" destId="{C4A39868-B2B8-4819-B4AB-2AA26C954E68}" srcOrd="0" destOrd="0" presId="urn:microsoft.com/office/officeart/2005/8/layout/orgChart1"/>
    <dgm:cxn modelId="{F35B713C-F26B-4222-B022-D03935A5D092}" type="presOf" srcId="{3C839C0A-B6A3-4270-9A32-9FB9AD7EB2D0}" destId="{BD93B705-8979-43DC-969C-75E48E44A103}" srcOrd="0" destOrd="0" presId="urn:microsoft.com/office/officeart/2005/8/layout/orgChart1"/>
    <dgm:cxn modelId="{8DF19140-DF22-4973-9BFE-C7DA7FFD59B9}" type="presOf" srcId="{40352A84-9B53-4A05-AD91-1DB78217D90B}" destId="{2445E63D-77BB-4E25-83B1-2A9818686A0A}" srcOrd="1" destOrd="0" presId="urn:microsoft.com/office/officeart/2005/8/layout/orgChart1"/>
    <dgm:cxn modelId="{19809B5C-70CB-4A5C-B642-ED0651209D8D}" type="presOf" srcId="{87896EDB-22ED-49C0-8503-092532F99B85}" destId="{2E98F861-1199-4C29-B0D1-A57F18191777}" srcOrd="0" destOrd="0" presId="urn:microsoft.com/office/officeart/2005/8/layout/orgChart1"/>
    <dgm:cxn modelId="{ECA3495D-FB28-49FE-B5DF-FF3F96963333}" type="presOf" srcId="{A266EF9B-F60E-4B5D-B40B-36183DE39E3A}" destId="{53C92F31-4961-452D-BC33-03FA58CF7E20}" srcOrd="1" destOrd="0" presId="urn:microsoft.com/office/officeart/2005/8/layout/orgChart1"/>
    <dgm:cxn modelId="{056F7F42-5F19-45AF-A485-A0A4AD934BBF}" srcId="{05DE522C-964C-44BB-B721-AF352862B25C}" destId="{A266EF9B-F60E-4B5D-B40B-36183DE39E3A}" srcOrd="2" destOrd="0" parTransId="{B32321F7-DC3A-4574-AE7C-05979CE8719F}" sibTransId="{7AE51F52-06FF-4CB1-86DC-B1A3B0AA05A7}"/>
    <dgm:cxn modelId="{3DA0ED67-1F62-4166-AA64-4CFA4D32F9D1}" type="presOf" srcId="{6891657D-3A61-4590-9E24-CD818D60BB1A}" destId="{65354E51-11BC-4A79-9B2F-974841F4D664}" srcOrd="1" destOrd="0" presId="urn:microsoft.com/office/officeart/2005/8/layout/orgChart1"/>
    <dgm:cxn modelId="{69A8DF48-88C7-422D-977B-A19D72F3354F}" type="presOf" srcId="{A266EF9B-F60E-4B5D-B40B-36183DE39E3A}" destId="{17B16947-A3DE-4BA9-A6D8-11BE294E1B31}" srcOrd="0" destOrd="0" presId="urn:microsoft.com/office/officeart/2005/8/layout/orgChart1"/>
    <dgm:cxn modelId="{B3DED34B-1A68-4E60-8013-587AD259C7EE}" type="presOf" srcId="{CB4D3BFF-67AD-4E0C-8606-CED86EFA0997}" destId="{33831DA9-F7BD-435F-804B-B5A2DD7BB9C1}" srcOrd="0" destOrd="0" presId="urn:microsoft.com/office/officeart/2005/8/layout/orgChart1"/>
    <dgm:cxn modelId="{C266894E-D6F7-4A35-A1A0-3576D7B04672}" type="presOf" srcId="{5396D657-1ECA-44F5-90AD-FA4114B4674C}" destId="{D08C1DDE-3391-4B48-84DB-C378BFCCFDA3}" srcOrd="0" destOrd="0" presId="urn:microsoft.com/office/officeart/2005/8/layout/orgChart1"/>
    <dgm:cxn modelId="{6871A151-61B9-41D5-98E6-079BCBE0B9D5}" type="presOf" srcId="{28D19D1E-8666-42A2-BE0D-1755F9CBF4C2}" destId="{129D3B49-F69E-4A09-9167-4A2A2954A910}" srcOrd="0" destOrd="0" presId="urn:microsoft.com/office/officeart/2005/8/layout/orgChart1"/>
    <dgm:cxn modelId="{D8365573-1A1F-4EBE-A902-FD52FDCFDB22}" type="presOf" srcId="{E8E14435-EB88-4982-A203-35B5832776F3}" destId="{FC8FC611-581D-4679-A9B3-1AF2409EC720}" srcOrd="0" destOrd="0" presId="urn:microsoft.com/office/officeart/2005/8/layout/orgChart1"/>
    <dgm:cxn modelId="{3C913375-9160-454B-BB70-D2A952856BEE}" srcId="{05DE522C-964C-44BB-B721-AF352862B25C}" destId="{77BCD65D-F6BD-4989-BC92-3BFD753C3A6C}" srcOrd="0" destOrd="0" parTransId="{34964812-8499-4B81-B8CA-0AD0B170CA5E}" sibTransId="{9A399217-E683-412E-BEC2-9D61C3D6911E}"/>
    <dgm:cxn modelId="{30965858-7EB8-4CA7-8328-06101A6D0031}" type="presOf" srcId="{CB4D3BFF-67AD-4E0C-8606-CED86EFA0997}" destId="{9C5886E8-81BE-48E1-A17E-F04244F92221}" srcOrd="1" destOrd="0" presId="urn:microsoft.com/office/officeart/2005/8/layout/orgChart1"/>
    <dgm:cxn modelId="{F44CDC79-1BCF-4EDD-86CF-6E1EF7F25831}" type="presOf" srcId="{9A285F51-69A9-4D34-BA08-790D717CAB6C}" destId="{BCB6F2EB-74B0-4534-B408-7F2F54B430D0}" srcOrd="1" destOrd="0" presId="urn:microsoft.com/office/officeart/2005/8/layout/orgChart1"/>
    <dgm:cxn modelId="{76FEE07F-079C-4591-B95A-E7F2488751DC}" type="presOf" srcId="{08540126-42CD-454C-9527-9CC733A46BCE}" destId="{BA1FCCDC-A74A-4EBD-B4E4-589344FCAD41}" srcOrd="0" destOrd="0" presId="urn:microsoft.com/office/officeart/2005/8/layout/orgChart1"/>
    <dgm:cxn modelId="{CED82680-DFB9-44C0-B25F-9AA55B1BFDFF}" type="presOf" srcId="{A93C4275-CE0F-48D2-97BB-084437DE48AB}" destId="{A7685C9D-7560-429A-B359-233466804692}" srcOrd="0" destOrd="0" presId="urn:microsoft.com/office/officeart/2005/8/layout/orgChart1"/>
    <dgm:cxn modelId="{482AF983-A8B1-481B-9812-F395691C6FF6}" type="presOf" srcId="{64410EAF-833F-47D4-9F2E-484961D1813C}" destId="{9E038666-AD28-401A-935C-18C50C7822AE}" srcOrd="0" destOrd="0" presId="urn:microsoft.com/office/officeart/2005/8/layout/orgChart1"/>
    <dgm:cxn modelId="{6BB41788-15E1-45BA-A0E0-09F1E4313F9A}" type="presOf" srcId="{71ACEC9B-4546-410E-9BA4-D0FD0A16CA9D}" destId="{CF243C56-12EB-4B3B-8CD1-3E20B1C02999}" srcOrd="0" destOrd="0" presId="urn:microsoft.com/office/officeart/2005/8/layout/orgChart1"/>
    <dgm:cxn modelId="{7F08A28C-F973-4650-BCEC-8646231DAD73}" type="presOf" srcId="{A48668BC-AA52-41F8-A3AC-761753466F6B}" destId="{A350D828-61FA-4912-8B21-5168F4413C68}" srcOrd="1" destOrd="0" presId="urn:microsoft.com/office/officeart/2005/8/layout/orgChart1"/>
    <dgm:cxn modelId="{EC96C48D-42B0-49B0-A7D8-F20116CD679A}" type="presOf" srcId="{3F84DBE7-A709-4717-9051-CA26EF1132BF}" destId="{A970AF8C-ACF9-4BEE-BAB5-7863D7E5158F}" srcOrd="0" destOrd="0" presId="urn:microsoft.com/office/officeart/2005/8/layout/orgChart1"/>
    <dgm:cxn modelId="{49C82B90-4034-46C2-888B-0652DFDD78C1}" type="presOf" srcId="{F299FB4D-A72E-415A-B565-09C6AD8C149F}" destId="{290639C7-D333-4FEF-9E61-0C2D4EE724ED}" srcOrd="0" destOrd="0" presId="urn:microsoft.com/office/officeart/2005/8/layout/orgChart1"/>
    <dgm:cxn modelId="{1FF93B97-F92E-4C9C-A745-1B03BED6D042}" type="presOf" srcId="{169FF1E1-5A4D-42ED-B976-928D9148376F}" destId="{8E37AC0D-4AC9-4696-ACED-EF3D1F32C412}" srcOrd="0" destOrd="0" presId="urn:microsoft.com/office/officeart/2005/8/layout/orgChart1"/>
    <dgm:cxn modelId="{18819BA1-333C-4E34-A9B7-0BFB5903581E}" srcId="{40352A84-9B53-4A05-AD91-1DB78217D90B}" destId="{30556AE6-CBB9-403D-AA0A-78E2E32A73F5}" srcOrd="2" destOrd="0" parTransId="{EE0D7457-A0FE-44E7-8ED4-17836136F7A6}" sibTransId="{E42EA15E-AC60-4F7F-B2E9-16829F0532E7}"/>
    <dgm:cxn modelId="{F91363AA-66DD-4865-89DB-48ECBC572D12}" type="presOf" srcId="{A48668BC-AA52-41F8-A3AC-761753466F6B}" destId="{F4DB8F11-3BE8-43A0-852F-B1BA987A7884}" srcOrd="0" destOrd="0" presId="urn:microsoft.com/office/officeart/2005/8/layout/orgChart1"/>
    <dgm:cxn modelId="{822E08AE-6319-4930-81DE-D1E5246B2EA1}" type="presOf" srcId="{E6058337-2AE0-46FE-8130-179006DBEA60}" destId="{1DB92D06-69A1-4D6F-AC16-2BD38C048D5E}" srcOrd="1" destOrd="0" presId="urn:microsoft.com/office/officeart/2005/8/layout/orgChart1"/>
    <dgm:cxn modelId="{091FC5B1-BF6E-4829-846A-465EC5CB1068}" type="presOf" srcId="{0C60A59D-C15C-4D4D-A4F1-B32D3CA695A6}" destId="{078CE1CD-423B-4387-A37D-8A7AF526C966}" srcOrd="1" destOrd="0" presId="urn:microsoft.com/office/officeart/2005/8/layout/orgChart1"/>
    <dgm:cxn modelId="{637D50B2-610C-4EFF-ACAC-E9499BD7AA86}" type="presOf" srcId="{0C514B2B-D16A-4C71-AD0C-03A59D32F57D}" destId="{C3C74444-5071-4D1A-B7D2-8FE37517CA9D}" srcOrd="1" destOrd="0" presId="urn:microsoft.com/office/officeart/2005/8/layout/orgChart1"/>
    <dgm:cxn modelId="{5F03CEB2-0139-4EDE-9F4E-AFA74D2A1FB9}" srcId="{40352A84-9B53-4A05-AD91-1DB78217D90B}" destId="{64410EAF-833F-47D4-9F2E-484961D1813C}" srcOrd="9" destOrd="0" parTransId="{10EBD14A-A35E-49FB-89E0-E1018C274C8E}" sibTransId="{5367097C-31B2-40E7-8335-F09EE760A67A}"/>
    <dgm:cxn modelId="{256CF2B3-39CF-4336-B75E-0D00EA1279EB}" type="presOf" srcId="{5E7D7FE4-D9E4-40DA-B069-9987798DE8D5}" destId="{D3FE13C1-64BF-467F-8B1D-11630EF138AC}" srcOrd="0" destOrd="0" presId="urn:microsoft.com/office/officeart/2005/8/layout/orgChart1"/>
    <dgm:cxn modelId="{6F7786BD-6FE9-4DAB-B15F-430A370285E7}" srcId="{40352A84-9B53-4A05-AD91-1DB78217D90B}" destId="{950360A6-3725-4504-BD83-DE2E967BA960}" srcOrd="3" destOrd="0" parTransId="{28D19D1E-8666-42A2-BE0D-1755F9CBF4C2}" sibTransId="{9A561607-B6EB-498F-AC36-D7316ECB4097}"/>
    <dgm:cxn modelId="{DDAEB8C0-3BE0-4A11-B65F-B1FE88606246}" type="presOf" srcId="{051DDA32-4B6E-4C41-A8A9-8D583BC0D1C3}" destId="{AC9B5B0F-1A44-441C-8E62-F3D81954D08B}" srcOrd="0" destOrd="0" presId="urn:microsoft.com/office/officeart/2005/8/layout/orgChart1"/>
    <dgm:cxn modelId="{682FCCC4-DCF1-4386-B8B0-1056C37AC1C4}" srcId="{40352A84-9B53-4A05-AD91-1DB78217D90B}" destId="{9A285F51-69A9-4D34-BA08-790D717CAB6C}" srcOrd="4" destOrd="0" parTransId="{42843D00-3C2E-4611-80A9-56E88F06C120}" sibTransId="{C8E338B4-EF1E-4AE2-9B97-D03AA2D591C9}"/>
    <dgm:cxn modelId="{062CDFC5-0C6E-49D0-9D7A-806760AF0F68}" type="presOf" srcId="{77BCD65D-F6BD-4989-BC92-3BFD753C3A6C}" destId="{1D5093C1-9A29-4734-9924-6CE65B05C3A9}" srcOrd="0" destOrd="0" presId="urn:microsoft.com/office/officeart/2005/8/layout/orgChart1"/>
    <dgm:cxn modelId="{C47985C7-0A07-4929-B4BD-0B644F1D0827}" type="presOf" srcId="{6891657D-3A61-4590-9E24-CD818D60BB1A}" destId="{720C6197-3E8E-48BF-878C-9CD10F6A4443}" srcOrd="0" destOrd="0" presId="urn:microsoft.com/office/officeart/2005/8/layout/orgChart1"/>
    <dgm:cxn modelId="{C2171EC9-5829-4891-9BE8-39954755D65D}" srcId="{40352A84-9B53-4A05-AD91-1DB78217D90B}" destId="{3F84DBE7-A709-4717-9051-CA26EF1132BF}" srcOrd="8" destOrd="0" parTransId="{95C442ED-DCED-420E-B96D-13E01EF962DE}" sibTransId="{DA636FDA-67FF-442D-98C1-86EDF564FF1E}"/>
    <dgm:cxn modelId="{FBC740CB-B442-44D8-9BD8-64FB70E75D7D}" srcId="{950360A6-3725-4504-BD83-DE2E967BA960}" destId="{5E7D7FE4-D9E4-40DA-B069-9987798DE8D5}" srcOrd="0" destOrd="0" parTransId="{4FAF60A2-AE77-4816-B3B8-1586CC08999B}" sibTransId="{A0E8A888-4088-4AB0-9633-62E25145DF10}"/>
    <dgm:cxn modelId="{6EDC1FCE-DC9F-4ED1-81B4-5BA430E8EAD2}" type="presOf" srcId="{77BCD65D-F6BD-4989-BC92-3BFD753C3A6C}" destId="{5D0640BE-3C91-4F45-87B5-1790C1394442}" srcOrd="1" destOrd="0" presId="urn:microsoft.com/office/officeart/2005/8/layout/orgChart1"/>
    <dgm:cxn modelId="{DA284BCE-CEFD-4059-8D13-79EC8D7C7596}" type="presOf" srcId="{42843D00-3C2E-4611-80A9-56E88F06C120}" destId="{F99C4DB9-F1CB-4CA3-8903-CD44A46E8002}" srcOrd="0" destOrd="0" presId="urn:microsoft.com/office/officeart/2005/8/layout/orgChart1"/>
    <dgm:cxn modelId="{DCA2CDD0-EECE-4CF7-BA1A-8E4AC4E534CB}" srcId="{05DE522C-964C-44BB-B721-AF352862B25C}" destId="{40352A84-9B53-4A05-AD91-1DB78217D90B}" srcOrd="1" destOrd="0" parTransId="{DAB73095-8C38-46E4-91D9-A89C8087A102}" sibTransId="{21808D09-CA7D-4563-AA4A-B53AA6B57DA3}"/>
    <dgm:cxn modelId="{D6AFB0D2-B173-402F-9D34-9318FCCB26EF}" srcId="{40352A84-9B53-4A05-AD91-1DB78217D90B}" destId="{0C514B2B-D16A-4C71-AD0C-03A59D32F57D}" srcOrd="6" destOrd="0" parTransId="{169FF1E1-5A4D-42ED-B976-928D9148376F}" sibTransId="{914311F1-F670-4353-9E5E-8DE9E3DB3616}"/>
    <dgm:cxn modelId="{D60220D5-CE98-438C-8860-02845B757138}" srcId="{40352A84-9B53-4A05-AD91-1DB78217D90B}" destId="{6891657D-3A61-4590-9E24-CD818D60BB1A}" srcOrd="7" destOrd="0" parTransId="{A93C4275-CE0F-48D2-97BB-084437DE48AB}" sibTransId="{E1A2FCAE-3E0C-4FC8-9B2F-BC6D0FACF148}"/>
    <dgm:cxn modelId="{A455FFD6-EDF4-493E-9FAA-7DA366BE65FC}" type="presOf" srcId="{10EBD14A-A35E-49FB-89E0-E1018C274C8E}" destId="{EFDE02D7-FDA3-4F5A-970D-3B99D5640864}" srcOrd="0" destOrd="0" presId="urn:microsoft.com/office/officeart/2005/8/layout/orgChart1"/>
    <dgm:cxn modelId="{AF2F22DC-C931-4793-87FA-4C4FF56176AE}" srcId="{6891657D-3A61-4590-9E24-CD818D60BB1A}" destId="{5396D657-1ECA-44F5-90AD-FA4114B4674C}" srcOrd="0" destOrd="0" parTransId="{54E08B2E-AC97-49DB-8C67-8466D61668CB}" sibTransId="{F9580EA0-39FC-493F-ABD0-3B350109B673}"/>
    <dgm:cxn modelId="{593979DD-2C2B-4C86-AA29-C174DBCB7092}" srcId="{30556AE6-CBB9-403D-AA0A-78E2E32A73F5}" destId="{71ACEC9B-4546-410E-9BA4-D0FD0A16CA9D}" srcOrd="0" destOrd="0" parTransId="{E58E63D3-6B1B-417A-9A12-76625AC3E480}" sibTransId="{35430F29-54B9-4651-9403-C2B109777D33}"/>
    <dgm:cxn modelId="{14AD2FDF-5163-4C12-9200-AA221D0653A3}" srcId="{E6058337-2AE0-46FE-8130-179006DBEA60}" destId="{08540126-42CD-454C-9527-9CC733A46BCE}" srcOrd="0" destOrd="0" parTransId="{F299FB4D-A72E-415A-B565-09C6AD8C149F}" sibTransId="{18313578-8AE5-4950-99C6-CE77D1FD871F}"/>
    <dgm:cxn modelId="{DED1F3E8-B2F3-40C0-9195-BED91C8D7DD8}" type="presOf" srcId="{30556AE6-CBB9-403D-AA0A-78E2E32A73F5}" destId="{0E6525CC-A050-41C2-BB35-E6428B74556A}" srcOrd="0" destOrd="0" presId="urn:microsoft.com/office/officeart/2005/8/layout/orgChart1"/>
    <dgm:cxn modelId="{44F669E9-1F51-4835-872F-B663EEBBE9F0}" type="presOf" srcId="{0C514B2B-D16A-4C71-AD0C-03A59D32F57D}" destId="{0D336560-2771-42DE-BEBC-271F31A8F2BF}" srcOrd="0" destOrd="0" presId="urn:microsoft.com/office/officeart/2005/8/layout/orgChart1"/>
    <dgm:cxn modelId="{4C86B5F3-F39D-4CC1-9313-795ABB589E77}" type="presOf" srcId="{CE51A5BF-F091-4A25-938B-76E9B651FECB}" destId="{20B7428C-9F7B-4EF7-9D96-FE24CFF19ECF}" srcOrd="0" destOrd="0" presId="urn:microsoft.com/office/officeart/2005/8/layout/orgChart1"/>
    <dgm:cxn modelId="{5590B9F4-072C-4B76-AAF7-365287E87AA5}" type="presOf" srcId="{08540126-42CD-454C-9527-9CC733A46BCE}" destId="{5D7259D4-4473-4932-90E1-C81894719F26}" srcOrd="1" destOrd="0" presId="urn:microsoft.com/office/officeart/2005/8/layout/orgChart1"/>
    <dgm:cxn modelId="{14ABA1F8-F735-4952-B325-C2F599098163}" type="presOf" srcId="{5396D657-1ECA-44F5-90AD-FA4114B4674C}" destId="{27E645F5-AE7A-41AB-B7F0-2A860E3C48E4}" srcOrd="1" destOrd="0" presId="urn:microsoft.com/office/officeart/2005/8/layout/orgChart1"/>
    <dgm:cxn modelId="{F3C21FF9-9F84-41B7-933C-24692D90705F}" srcId="{0C514B2B-D16A-4C71-AD0C-03A59D32F57D}" destId="{0C60A59D-C15C-4D4D-A4F1-B32D3CA695A6}" srcOrd="0" destOrd="0" parTransId="{E8E14435-EB88-4982-A203-35B5832776F3}" sibTransId="{C7FC9EC0-C825-4AC0-91F1-CB587C3F8A90}"/>
    <dgm:cxn modelId="{3047CCFB-DADE-4B40-B0F2-972B266E1519}" type="presOf" srcId="{3C839C0A-B6A3-4270-9A32-9FB9AD7EB2D0}" destId="{F72A2AC9-D37E-414E-BEC5-2BC62C7389F3}" srcOrd="1" destOrd="0" presId="urn:microsoft.com/office/officeart/2005/8/layout/orgChart1"/>
    <dgm:cxn modelId="{48F8C55F-DF80-49AA-BCF1-865C052F0BA4}" type="presParOf" srcId="{79D81F93-AAFC-4A65-8A22-AB9026369914}" destId="{D3FE830A-315F-4CCC-83C2-895DE21B8789}" srcOrd="0" destOrd="0" presId="urn:microsoft.com/office/officeart/2005/8/layout/orgChart1"/>
    <dgm:cxn modelId="{10B9EB46-DD1A-4C7A-9842-7311528E75F8}" type="presParOf" srcId="{D3FE830A-315F-4CCC-83C2-895DE21B8789}" destId="{D717F7CC-52CB-4ECD-A30D-05022FD5CABA}" srcOrd="0" destOrd="0" presId="urn:microsoft.com/office/officeart/2005/8/layout/orgChart1"/>
    <dgm:cxn modelId="{4A2F7F85-18A5-4D4A-A684-8EC657777229}" type="presParOf" srcId="{D717F7CC-52CB-4ECD-A30D-05022FD5CABA}" destId="{1D5093C1-9A29-4734-9924-6CE65B05C3A9}" srcOrd="0" destOrd="0" presId="urn:microsoft.com/office/officeart/2005/8/layout/orgChart1"/>
    <dgm:cxn modelId="{83402363-E452-4B1E-B860-3BEB1404A487}" type="presParOf" srcId="{D717F7CC-52CB-4ECD-A30D-05022FD5CABA}" destId="{5D0640BE-3C91-4F45-87B5-1790C1394442}" srcOrd="1" destOrd="0" presId="urn:microsoft.com/office/officeart/2005/8/layout/orgChart1"/>
    <dgm:cxn modelId="{79F02150-1922-4262-9CF7-30B3439593F7}" type="presParOf" srcId="{D3FE830A-315F-4CCC-83C2-895DE21B8789}" destId="{1AEC778D-5E89-4B05-B9AD-05FA4A4CB36D}" srcOrd="1" destOrd="0" presId="urn:microsoft.com/office/officeart/2005/8/layout/orgChart1"/>
    <dgm:cxn modelId="{1104B13B-8843-4C8E-9AE9-5814CAB66A51}" type="presParOf" srcId="{D3FE830A-315F-4CCC-83C2-895DE21B8789}" destId="{BFABB938-7D43-400C-8F88-022AAC882055}" srcOrd="2" destOrd="0" presId="urn:microsoft.com/office/officeart/2005/8/layout/orgChart1"/>
    <dgm:cxn modelId="{8C17D6E8-F083-430D-8509-755089E34CCE}" type="presParOf" srcId="{79D81F93-AAFC-4A65-8A22-AB9026369914}" destId="{614BA006-15F7-4BB4-A685-42B953226F30}" srcOrd="1" destOrd="0" presId="urn:microsoft.com/office/officeart/2005/8/layout/orgChart1"/>
    <dgm:cxn modelId="{B717332D-38B1-4240-8D09-AA88047C4A28}" type="presParOf" srcId="{614BA006-15F7-4BB4-A685-42B953226F30}" destId="{6460907F-57E9-4E22-B218-686262477EE2}" srcOrd="0" destOrd="0" presId="urn:microsoft.com/office/officeart/2005/8/layout/orgChart1"/>
    <dgm:cxn modelId="{C88427D7-96FD-4EE3-B2D2-87393A6E7E2E}" type="presParOf" srcId="{6460907F-57E9-4E22-B218-686262477EE2}" destId="{0F53D32C-C178-495E-AA32-385F8612F007}" srcOrd="0" destOrd="0" presId="urn:microsoft.com/office/officeart/2005/8/layout/orgChart1"/>
    <dgm:cxn modelId="{DCAAFE43-EE0F-48DD-BE4E-CE68FBB5E2A5}" type="presParOf" srcId="{6460907F-57E9-4E22-B218-686262477EE2}" destId="{2445E63D-77BB-4E25-83B1-2A9818686A0A}" srcOrd="1" destOrd="0" presId="urn:microsoft.com/office/officeart/2005/8/layout/orgChart1"/>
    <dgm:cxn modelId="{3CF230F3-2854-4832-B3C0-07FC15DFA4F8}" type="presParOf" srcId="{614BA006-15F7-4BB4-A685-42B953226F30}" destId="{55D965C3-E771-41B8-9C5C-0B2A475BDC41}" srcOrd="1" destOrd="0" presId="urn:microsoft.com/office/officeart/2005/8/layout/orgChart1"/>
    <dgm:cxn modelId="{BBC9CF68-0690-45A8-9332-4AA422CF009A}" type="presParOf" srcId="{55D965C3-E771-41B8-9C5C-0B2A475BDC41}" destId="{20B7428C-9F7B-4EF7-9D96-FE24CFF19ECF}" srcOrd="0" destOrd="0" presId="urn:microsoft.com/office/officeart/2005/8/layout/orgChart1"/>
    <dgm:cxn modelId="{CB3C6B43-0B31-4608-B8FD-4E79B6D7235B}" type="presParOf" srcId="{55D965C3-E771-41B8-9C5C-0B2A475BDC41}" destId="{7E467FD5-06EA-4B2E-ACC2-F1E823B980DC}" srcOrd="1" destOrd="0" presId="urn:microsoft.com/office/officeart/2005/8/layout/orgChart1"/>
    <dgm:cxn modelId="{1DE67D93-961A-47FB-B83C-3A6E69FD8854}" type="presParOf" srcId="{7E467FD5-06EA-4B2E-ACC2-F1E823B980DC}" destId="{E50F08E1-019E-4A29-BAFF-6222E11E7DD5}" srcOrd="0" destOrd="0" presId="urn:microsoft.com/office/officeart/2005/8/layout/orgChart1"/>
    <dgm:cxn modelId="{24225303-28F9-44A8-8F13-94E399BF2723}" type="presParOf" srcId="{E50F08E1-019E-4A29-BAFF-6222E11E7DD5}" destId="{F4DB8F11-3BE8-43A0-852F-B1BA987A7884}" srcOrd="0" destOrd="0" presId="urn:microsoft.com/office/officeart/2005/8/layout/orgChart1"/>
    <dgm:cxn modelId="{240AE415-0549-46D4-9C68-220F6ECDD0E9}" type="presParOf" srcId="{E50F08E1-019E-4A29-BAFF-6222E11E7DD5}" destId="{A350D828-61FA-4912-8B21-5168F4413C68}" srcOrd="1" destOrd="0" presId="urn:microsoft.com/office/officeart/2005/8/layout/orgChart1"/>
    <dgm:cxn modelId="{5C45E8EE-E508-48D1-AC07-2AB3BA789015}" type="presParOf" srcId="{7E467FD5-06EA-4B2E-ACC2-F1E823B980DC}" destId="{8005237D-3B39-427D-8281-78F6A7BDA6D3}" srcOrd="1" destOrd="0" presId="urn:microsoft.com/office/officeart/2005/8/layout/orgChart1"/>
    <dgm:cxn modelId="{F1C54FB9-E6B7-41EB-8BD4-0BC26429FE38}" type="presParOf" srcId="{7E467FD5-06EA-4B2E-ACC2-F1E823B980DC}" destId="{99C683C7-9BAB-4205-8C15-E1E95CA3F7C3}" srcOrd="2" destOrd="0" presId="urn:microsoft.com/office/officeart/2005/8/layout/orgChart1"/>
    <dgm:cxn modelId="{5FAF01B3-B779-4033-B516-67C15C0A4A33}" type="presParOf" srcId="{55D965C3-E771-41B8-9C5C-0B2A475BDC41}" destId="{EDA9A6A5-20E7-4286-B4CB-60D439107145}" srcOrd="2" destOrd="0" presId="urn:microsoft.com/office/officeart/2005/8/layout/orgChart1"/>
    <dgm:cxn modelId="{D3552818-0A7F-4AAB-9549-A66D26CD329B}" type="presParOf" srcId="{55D965C3-E771-41B8-9C5C-0B2A475BDC41}" destId="{36B449E4-E543-447C-81AF-545333681A0A}" srcOrd="3" destOrd="0" presId="urn:microsoft.com/office/officeart/2005/8/layout/orgChart1"/>
    <dgm:cxn modelId="{49A741BD-A4A2-418F-B0E2-17CB518EB3B5}" type="presParOf" srcId="{36B449E4-E543-447C-81AF-545333681A0A}" destId="{6D872C5B-7323-4E4E-AC40-C4553371EA35}" srcOrd="0" destOrd="0" presId="urn:microsoft.com/office/officeart/2005/8/layout/orgChart1"/>
    <dgm:cxn modelId="{A174BF7B-A1BE-434E-ACEB-EFE41095BB06}" type="presParOf" srcId="{6D872C5B-7323-4E4E-AC40-C4553371EA35}" destId="{86149440-31A6-4F64-BF29-1613AB9FAD6B}" srcOrd="0" destOrd="0" presId="urn:microsoft.com/office/officeart/2005/8/layout/orgChart1"/>
    <dgm:cxn modelId="{36BF5EAE-B74C-4821-9829-3B430AA9B521}" type="presParOf" srcId="{6D872C5B-7323-4E4E-AC40-C4553371EA35}" destId="{1DB92D06-69A1-4D6F-AC16-2BD38C048D5E}" srcOrd="1" destOrd="0" presId="urn:microsoft.com/office/officeart/2005/8/layout/orgChart1"/>
    <dgm:cxn modelId="{9D129027-3789-43AB-8521-46114733A2F6}" type="presParOf" srcId="{36B449E4-E543-447C-81AF-545333681A0A}" destId="{E0B70311-F6BA-45BC-B197-335E60E8BB67}" srcOrd="1" destOrd="0" presId="urn:microsoft.com/office/officeart/2005/8/layout/orgChart1"/>
    <dgm:cxn modelId="{2D1A7F76-854E-4753-B556-1DD79FA318C2}" type="presParOf" srcId="{E0B70311-F6BA-45BC-B197-335E60E8BB67}" destId="{290639C7-D333-4FEF-9E61-0C2D4EE724ED}" srcOrd="0" destOrd="0" presId="urn:microsoft.com/office/officeart/2005/8/layout/orgChart1"/>
    <dgm:cxn modelId="{EF50A048-B3D7-4943-870C-BA6F9A18FD72}" type="presParOf" srcId="{E0B70311-F6BA-45BC-B197-335E60E8BB67}" destId="{4AF09C3D-D2F2-4F9D-B733-3D37171581E7}" srcOrd="1" destOrd="0" presId="urn:microsoft.com/office/officeart/2005/8/layout/orgChart1"/>
    <dgm:cxn modelId="{4D065BBA-C13F-4328-B1FF-C2263129A5F3}" type="presParOf" srcId="{4AF09C3D-D2F2-4F9D-B733-3D37171581E7}" destId="{8731767F-2BE4-4ACB-93D0-538EA83ACB22}" srcOrd="0" destOrd="0" presId="urn:microsoft.com/office/officeart/2005/8/layout/orgChart1"/>
    <dgm:cxn modelId="{1F2C8E56-197C-45E5-8A96-DC94C66E6EB2}" type="presParOf" srcId="{8731767F-2BE4-4ACB-93D0-538EA83ACB22}" destId="{BA1FCCDC-A74A-4EBD-B4E4-589344FCAD41}" srcOrd="0" destOrd="0" presId="urn:microsoft.com/office/officeart/2005/8/layout/orgChart1"/>
    <dgm:cxn modelId="{6457F291-9FF8-4935-AB13-AFDB032EC1A5}" type="presParOf" srcId="{8731767F-2BE4-4ACB-93D0-538EA83ACB22}" destId="{5D7259D4-4473-4932-90E1-C81894719F26}" srcOrd="1" destOrd="0" presId="urn:microsoft.com/office/officeart/2005/8/layout/orgChart1"/>
    <dgm:cxn modelId="{B8CC208B-6412-4945-BA2F-367206F1DBB0}" type="presParOf" srcId="{4AF09C3D-D2F2-4F9D-B733-3D37171581E7}" destId="{E1F3C6D3-AAB8-48D5-AB11-01E08558978F}" srcOrd="1" destOrd="0" presId="urn:microsoft.com/office/officeart/2005/8/layout/orgChart1"/>
    <dgm:cxn modelId="{8610A845-12C7-44D1-9DE0-64D4D288C3E9}" type="presParOf" srcId="{4AF09C3D-D2F2-4F9D-B733-3D37171581E7}" destId="{05F2C5BF-02FE-4037-91C5-0C349CA32F0B}" srcOrd="2" destOrd="0" presId="urn:microsoft.com/office/officeart/2005/8/layout/orgChart1"/>
    <dgm:cxn modelId="{2BA3D35F-81D2-4C74-983F-3E90D4263DF4}" type="presParOf" srcId="{36B449E4-E543-447C-81AF-545333681A0A}" destId="{3F4DB558-C5BA-401A-BF6A-B042CD8AFA8C}" srcOrd="2" destOrd="0" presId="urn:microsoft.com/office/officeart/2005/8/layout/orgChart1"/>
    <dgm:cxn modelId="{D35559DC-F85E-4FF5-82E0-4729A7C04F69}" type="presParOf" srcId="{55D965C3-E771-41B8-9C5C-0B2A475BDC41}" destId="{09B1B2AB-A723-42DC-A213-02159C3639C9}" srcOrd="4" destOrd="0" presId="urn:microsoft.com/office/officeart/2005/8/layout/orgChart1"/>
    <dgm:cxn modelId="{EED6ED5B-AD0C-425E-9713-7C645F718818}" type="presParOf" srcId="{55D965C3-E771-41B8-9C5C-0B2A475BDC41}" destId="{01DABEB4-1D6C-47FD-93E2-B7736C0CB988}" srcOrd="5" destOrd="0" presId="urn:microsoft.com/office/officeart/2005/8/layout/orgChart1"/>
    <dgm:cxn modelId="{D9A4AAA0-6310-427F-B8AD-B15EF3B29E37}" type="presParOf" srcId="{01DABEB4-1D6C-47FD-93E2-B7736C0CB988}" destId="{F29CFAF7-4E99-4612-93E8-CC7C1427CC1B}" srcOrd="0" destOrd="0" presId="urn:microsoft.com/office/officeart/2005/8/layout/orgChart1"/>
    <dgm:cxn modelId="{CE82BE6E-3681-42F6-928B-E5F4AF732A78}" type="presParOf" srcId="{F29CFAF7-4E99-4612-93E8-CC7C1427CC1B}" destId="{0E6525CC-A050-41C2-BB35-E6428B74556A}" srcOrd="0" destOrd="0" presId="urn:microsoft.com/office/officeart/2005/8/layout/orgChart1"/>
    <dgm:cxn modelId="{15288D2C-12D3-4CA4-A246-8A413536EA71}" type="presParOf" srcId="{F29CFAF7-4E99-4612-93E8-CC7C1427CC1B}" destId="{62C8470E-24BB-46B7-AB67-3C77D5C365F7}" srcOrd="1" destOrd="0" presId="urn:microsoft.com/office/officeart/2005/8/layout/orgChart1"/>
    <dgm:cxn modelId="{453A238A-2F13-49A5-A042-4A8F3D2E1138}" type="presParOf" srcId="{01DABEB4-1D6C-47FD-93E2-B7736C0CB988}" destId="{4B3D920F-3821-4459-8A7D-EEF726C43DE0}" srcOrd="1" destOrd="0" presId="urn:microsoft.com/office/officeart/2005/8/layout/orgChart1"/>
    <dgm:cxn modelId="{2D8C6148-5769-4B30-8A70-27AF620B8A92}" type="presParOf" srcId="{4B3D920F-3821-4459-8A7D-EEF726C43DE0}" destId="{7979F09C-219A-4588-A7E1-36ED31CD7FFB}" srcOrd="0" destOrd="0" presId="urn:microsoft.com/office/officeart/2005/8/layout/orgChart1"/>
    <dgm:cxn modelId="{BB9DD50A-0ED9-4218-9941-2FE659B554D2}" type="presParOf" srcId="{4B3D920F-3821-4459-8A7D-EEF726C43DE0}" destId="{D91A4B3E-19C1-45F1-AECD-BA41AE539FAB}" srcOrd="1" destOrd="0" presId="urn:microsoft.com/office/officeart/2005/8/layout/orgChart1"/>
    <dgm:cxn modelId="{46D2D82F-710F-4C5F-A5F4-B2CB9EDB21D4}" type="presParOf" srcId="{D91A4B3E-19C1-45F1-AECD-BA41AE539FAB}" destId="{A8AE0236-8AC5-4C11-BE49-6CB16BD12CBC}" srcOrd="0" destOrd="0" presId="urn:microsoft.com/office/officeart/2005/8/layout/orgChart1"/>
    <dgm:cxn modelId="{5925C4E3-85CD-4564-B0D7-007D9F73DEC3}" type="presParOf" srcId="{A8AE0236-8AC5-4C11-BE49-6CB16BD12CBC}" destId="{CF243C56-12EB-4B3B-8CD1-3E20B1C02999}" srcOrd="0" destOrd="0" presId="urn:microsoft.com/office/officeart/2005/8/layout/orgChart1"/>
    <dgm:cxn modelId="{5A636429-79A1-4C2D-ABBA-77F1EC97CBCE}" type="presParOf" srcId="{A8AE0236-8AC5-4C11-BE49-6CB16BD12CBC}" destId="{BD0B67AC-E100-4288-80B4-8DAE193E3BA8}" srcOrd="1" destOrd="0" presId="urn:microsoft.com/office/officeart/2005/8/layout/orgChart1"/>
    <dgm:cxn modelId="{77994D10-A6B3-4945-8C8F-7D40D0A4DB13}" type="presParOf" srcId="{D91A4B3E-19C1-45F1-AECD-BA41AE539FAB}" destId="{9B509AF6-8C39-4FA0-9FE6-05BE7D4E816E}" srcOrd="1" destOrd="0" presId="urn:microsoft.com/office/officeart/2005/8/layout/orgChart1"/>
    <dgm:cxn modelId="{92BFF3B9-BEA8-4D1E-8D8E-A330A33F8E94}" type="presParOf" srcId="{D91A4B3E-19C1-45F1-AECD-BA41AE539FAB}" destId="{3C69F035-149E-42EA-BBA6-E1995BFB13E0}" srcOrd="2" destOrd="0" presId="urn:microsoft.com/office/officeart/2005/8/layout/orgChart1"/>
    <dgm:cxn modelId="{D5931BB5-E3E5-4976-83F0-1125181BF06A}" type="presParOf" srcId="{01DABEB4-1D6C-47FD-93E2-B7736C0CB988}" destId="{BDE362A0-C06D-4F94-AFF1-21C7B19A48F2}" srcOrd="2" destOrd="0" presId="urn:microsoft.com/office/officeart/2005/8/layout/orgChart1"/>
    <dgm:cxn modelId="{D632C8A6-A3B1-4121-8B84-56A56607B781}" type="presParOf" srcId="{55D965C3-E771-41B8-9C5C-0B2A475BDC41}" destId="{129D3B49-F69E-4A09-9167-4A2A2954A910}" srcOrd="6" destOrd="0" presId="urn:microsoft.com/office/officeart/2005/8/layout/orgChart1"/>
    <dgm:cxn modelId="{05F3550A-0539-4FD7-AD9D-0E7F494DF65B}" type="presParOf" srcId="{55D965C3-E771-41B8-9C5C-0B2A475BDC41}" destId="{7BB27A1D-1560-49D5-A849-50EB41855575}" srcOrd="7" destOrd="0" presId="urn:microsoft.com/office/officeart/2005/8/layout/orgChart1"/>
    <dgm:cxn modelId="{BB01B068-6E60-4EBE-82DE-BEDA94A55685}" type="presParOf" srcId="{7BB27A1D-1560-49D5-A849-50EB41855575}" destId="{C77E7962-81BB-4670-9B32-62AC6DED334B}" srcOrd="0" destOrd="0" presId="urn:microsoft.com/office/officeart/2005/8/layout/orgChart1"/>
    <dgm:cxn modelId="{43554B89-9304-4AB5-BEF6-AB7571F441C0}" type="presParOf" srcId="{C77E7962-81BB-4670-9B32-62AC6DED334B}" destId="{80A097B6-0C6D-4384-98B2-94C3B81340D7}" srcOrd="0" destOrd="0" presId="urn:microsoft.com/office/officeart/2005/8/layout/orgChart1"/>
    <dgm:cxn modelId="{8F054F19-967B-4FF4-A790-487C0697A91C}" type="presParOf" srcId="{C77E7962-81BB-4670-9B32-62AC6DED334B}" destId="{E867B677-FA93-420C-9121-12A441948222}" srcOrd="1" destOrd="0" presId="urn:microsoft.com/office/officeart/2005/8/layout/orgChart1"/>
    <dgm:cxn modelId="{9FAD275A-3BFD-4C69-997E-4B0D61C830E5}" type="presParOf" srcId="{7BB27A1D-1560-49D5-A849-50EB41855575}" destId="{C215BA06-3345-4BF0-9D05-FA968B5C37E0}" srcOrd="1" destOrd="0" presId="urn:microsoft.com/office/officeart/2005/8/layout/orgChart1"/>
    <dgm:cxn modelId="{C0C5BED9-7FF2-45CB-86D9-F352B5D443AB}" type="presParOf" srcId="{C215BA06-3345-4BF0-9D05-FA968B5C37E0}" destId="{43B07B05-7741-4AB0-B867-FCE172B61CB6}" srcOrd="0" destOrd="0" presId="urn:microsoft.com/office/officeart/2005/8/layout/orgChart1"/>
    <dgm:cxn modelId="{465A6309-4761-40D3-837D-A0245CAD7907}" type="presParOf" srcId="{C215BA06-3345-4BF0-9D05-FA968B5C37E0}" destId="{67BDA83B-1E8F-48B4-9716-8BD1A21264F5}" srcOrd="1" destOrd="0" presId="urn:microsoft.com/office/officeart/2005/8/layout/orgChart1"/>
    <dgm:cxn modelId="{4EFD81F4-3797-4138-A2AB-4A9DAAF3BFAE}" type="presParOf" srcId="{67BDA83B-1E8F-48B4-9716-8BD1A21264F5}" destId="{B4443D3E-9781-449C-832E-B833EE58D1F2}" srcOrd="0" destOrd="0" presId="urn:microsoft.com/office/officeart/2005/8/layout/orgChart1"/>
    <dgm:cxn modelId="{ECA356BE-8883-44E5-A19B-9DB84D1F306F}" type="presParOf" srcId="{B4443D3E-9781-449C-832E-B833EE58D1F2}" destId="{D3FE13C1-64BF-467F-8B1D-11630EF138AC}" srcOrd="0" destOrd="0" presId="urn:microsoft.com/office/officeart/2005/8/layout/orgChart1"/>
    <dgm:cxn modelId="{1460231F-C509-4A16-B3AC-3D3E07BF8BD1}" type="presParOf" srcId="{B4443D3E-9781-449C-832E-B833EE58D1F2}" destId="{BBB3F3DC-E5F0-4F8E-BCE0-57619F70EBC0}" srcOrd="1" destOrd="0" presId="urn:microsoft.com/office/officeart/2005/8/layout/orgChart1"/>
    <dgm:cxn modelId="{5EC617FF-8840-40D8-B14A-31895C921CC4}" type="presParOf" srcId="{67BDA83B-1E8F-48B4-9716-8BD1A21264F5}" destId="{7DB44CB3-AEE7-4D25-8853-79B07826BC4C}" srcOrd="1" destOrd="0" presId="urn:microsoft.com/office/officeart/2005/8/layout/orgChart1"/>
    <dgm:cxn modelId="{D3EFC545-9FD2-4919-BA77-388366125992}" type="presParOf" srcId="{67BDA83B-1E8F-48B4-9716-8BD1A21264F5}" destId="{2A65ADCF-7510-4D88-AEB1-48C3D48E04CA}" srcOrd="2" destOrd="0" presId="urn:microsoft.com/office/officeart/2005/8/layout/orgChart1"/>
    <dgm:cxn modelId="{9E462278-A3E7-4B94-99EE-6674BD0F3A68}" type="presParOf" srcId="{7BB27A1D-1560-49D5-A849-50EB41855575}" destId="{439AC452-7D17-4B61-8436-1ED6B1CC5D17}" srcOrd="2" destOrd="0" presId="urn:microsoft.com/office/officeart/2005/8/layout/orgChart1"/>
    <dgm:cxn modelId="{2CCCC8C0-662F-4414-B810-CC709E3DF8A2}" type="presParOf" srcId="{55D965C3-E771-41B8-9C5C-0B2A475BDC41}" destId="{F99C4DB9-F1CB-4CA3-8903-CD44A46E8002}" srcOrd="8" destOrd="0" presId="urn:microsoft.com/office/officeart/2005/8/layout/orgChart1"/>
    <dgm:cxn modelId="{2B11B370-2AA9-4821-BFAF-8C6AD7C76669}" type="presParOf" srcId="{55D965C3-E771-41B8-9C5C-0B2A475BDC41}" destId="{5AF5FAB3-8A61-4102-A275-E17BD70694DE}" srcOrd="9" destOrd="0" presId="urn:microsoft.com/office/officeart/2005/8/layout/orgChart1"/>
    <dgm:cxn modelId="{883D732B-42B3-427D-8575-F9CC4B28F332}" type="presParOf" srcId="{5AF5FAB3-8A61-4102-A275-E17BD70694DE}" destId="{393E6D24-EF55-421A-AF05-394E9B93A37A}" srcOrd="0" destOrd="0" presId="urn:microsoft.com/office/officeart/2005/8/layout/orgChart1"/>
    <dgm:cxn modelId="{BE0762C2-FFDE-4BBA-9B23-47F7889C177C}" type="presParOf" srcId="{393E6D24-EF55-421A-AF05-394E9B93A37A}" destId="{AC58FE00-19B4-4CC2-A5AB-1419E79A7268}" srcOrd="0" destOrd="0" presId="urn:microsoft.com/office/officeart/2005/8/layout/orgChart1"/>
    <dgm:cxn modelId="{3965C698-D708-427C-AE8C-7EA6CB9F88EB}" type="presParOf" srcId="{393E6D24-EF55-421A-AF05-394E9B93A37A}" destId="{BCB6F2EB-74B0-4534-B408-7F2F54B430D0}" srcOrd="1" destOrd="0" presId="urn:microsoft.com/office/officeart/2005/8/layout/orgChart1"/>
    <dgm:cxn modelId="{E5161C9A-C9DE-4A76-A78A-BEED0E8EE964}" type="presParOf" srcId="{5AF5FAB3-8A61-4102-A275-E17BD70694DE}" destId="{D6A226C8-AEBF-492C-8FE9-767592E10FD0}" srcOrd="1" destOrd="0" presId="urn:microsoft.com/office/officeart/2005/8/layout/orgChart1"/>
    <dgm:cxn modelId="{415FBE43-94DB-4839-9AB7-833D3DAE051D}" type="presParOf" srcId="{D6A226C8-AEBF-492C-8FE9-767592E10FD0}" destId="{2E98F861-1199-4C29-B0D1-A57F18191777}" srcOrd="0" destOrd="0" presId="urn:microsoft.com/office/officeart/2005/8/layout/orgChart1"/>
    <dgm:cxn modelId="{DB655742-E8AA-4822-B72C-E3D770E66B6F}" type="presParOf" srcId="{D6A226C8-AEBF-492C-8FE9-767592E10FD0}" destId="{8CC0553A-1EDC-4E42-A750-4815C62E4CDC}" srcOrd="1" destOrd="0" presId="urn:microsoft.com/office/officeart/2005/8/layout/orgChart1"/>
    <dgm:cxn modelId="{D6F2D2A0-EE74-4503-8BDE-673AD1D7AD82}" type="presParOf" srcId="{8CC0553A-1EDC-4E42-A750-4815C62E4CDC}" destId="{BC785E77-876C-4C30-A8AD-D2DF562F454F}" srcOrd="0" destOrd="0" presId="urn:microsoft.com/office/officeart/2005/8/layout/orgChart1"/>
    <dgm:cxn modelId="{471F85D7-3CE4-41A8-82A9-3217ECDC37BC}" type="presParOf" srcId="{BC785E77-876C-4C30-A8AD-D2DF562F454F}" destId="{BD93B705-8979-43DC-969C-75E48E44A103}" srcOrd="0" destOrd="0" presId="urn:microsoft.com/office/officeart/2005/8/layout/orgChart1"/>
    <dgm:cxn modelId="{3EF0EC74-A59D-46ED-B4A2-714753339FA3}" type="presParOf" srcId="{BC785E77-876C-4C30-A8AD-D2DF562F454F}" destId="{F72A2AC9-D37E-414E-BEC5-2BC62C7389F3}" srcOrd="1" destOrd="0" presId="urn:microsoft.com/office/officeart/2005/8/layout/orgChart1"/>
    <dgm:cxn modelId="{3A675DAC-3C7A-4208-A515-22E8375E0418}" type="presParOf" srcId="{8CC0553A-1EDC-4E42-A750-4815C62E4CDC}" destId="{B1227E82-02F5-47A8-AA0C-CD461BF7E2C4}" srcOrd="1" destOrd="0" presId="urn:microsoft.com/office/officeart/2005/8/layout/orgChart1"/>
    <dgm:cxn modelId="{2F261372-05D4-49EF-97D7-1BEB81CD0BEE}" type="presParOf" srcId="{8CC0553A-1EDC-4E42-A750-4815C62E4CDC}" destId="{1969C189-CA20-4E76-B824-4DFFDDCCD55E}" srcOrd="2" destOrd="0" presId="urn:microsoft.com/office/officeart/2005/8/layout/orgChart1"/>
    <dgm:cxn modelId="{26E94E92-23DF-435D-ABC3-A2E1C98161AB}" type="presParOf" srcId="{5AF5FAB3-8A61-4102-A275-E17BD70694DE}" destId="{E7C1CD27-C458-49AF-AAEE-8300AA9BE7DC}" srcOrd="2" destOrd="0" presId="urn:microsoft.com/office/officeart/2005/8/layout/orgChart1"/>
    <dgm:cxn modelId="{132531D0-5414-4BEB-A47F-534BDD7FEF1C}" type="presParOf" srcId="{55D965C3-E771-41B8-9C5C-0B2A475BDC41}" destId="{AC9B5B0F-1A44-441C-8E62-F3D81954D08B}" srcOrd="10" destOrd="0" presId="urn:microsoft.com/office/officeart/2005/8/layout/orgChart1"/>
    <dgm:cxn modelId="{38713A34-DB81-4373-826E-4DDAE8BD88F9}" type="presParOf" srcId="{55D965C3-E771-41B8-9C5C-0B2A475BDC41}" destId="{3BD7B8A5-8E7E-4C6B-8AFE-88D30093DC6C}" srcOrd="11" destOrd="0" presId="urn:microsoft.com/office/officeart/2005/8/layout/orgChart1"/>
    <dgm:cxn modelId="{9DAD4BE9-9416-43CE-BC41-53DF2EE52405}" type="presParOf" srcId="{3BD7B8A5-8E7E-4C6B-8AFE-88D30093DC6C}" destId="{198606F1-1B5D-4F0A-814A-CF0A34C4E548}" srcOrd="0" destOrd="0" presId="urn:microsoft.com/office/officeart/2005/8/layout/orgChart1"/>
    <dgm:cxn modelId="{B9800C14-FB6A-4C7F-9C93-2A213C6D6176}" type="presParOf" srcId="{198606F1-1B5D-4F0A-814A-CF0A34C4E548}" destId="{33831DA9-F7BD-435F-804B-B5A2DD7BB9C1}" srcOrd="0" destOrd="0" presId="urn:microsoft.com/office/officeart/2005/8/layout/orgChart1"/>
    <dgm:cxn modelId="{E55850DB-84FE-4CBE-9F49-46F0A76692DD}" type="presParOf" srcId="{198606F1-1B5D-4F0A-814A-CF0A34C4E548}" destId="{9C5886E8-81BE-48E1-A17E-F04244F92221}" srcOrd="1" destOrd="0" presId="urn:microsoft.com/office/officeart/2005/8/layout/orgChart1"/>
    <dgm:cxn modelId="{0D2143ED-7A19-485F-B5D5-8A7F23DB119A}" type="presParOf" srcId="{3BD7B8A5-8E7E-4C6B-8AFE-88D30093DC6C}" destId="{B061D35B-0BA4-407E-B45C-AD5FF0C428DC}" srcOrd="1" destOrd="0" presId="urn:microsoft.com/office/officeart/2005/8/layout/orgChart1"/>
    <dgm:cxn modelId="{322787FE-ABB7-4A25-8CF7-9CAC6C437868}" type="presParOf" srcId="{3BD7B8A5-8E7E-4C6B-8AFE-88D30093DC6C}" destId="{6B8BF863-C1B9-43C6-AE94-7E103D7C6DA4}" srcOrd="2" destOrd="0" presId="urn:microsoft.com/office/officeart/2005/8/layout/orgChart1"/>
    <dgm:cxn modelId="{9668B5A1-D6A5-4ED4-93EC-46B3FF2F126A}" type="presParOf" srcId="{55D965C3-E771-41B8-9C5C-0B2A475BDC41}" destId="{8E37AC0D-4AC9-4696-ACED-EF3D1F32C412}" srcOrd="12" destOrd="0" presId="urn:microsoft.com/office/officeart/2005/8/layout/orgChart1"/>
    <dgm:cxn modelId="{3D5BBBA0-8A31-4035-9AA5-D3C8360B6E3D}" type="presParOf" srcId="{55D965C3-E771-41B8-9C5C-0B2A475BDC41}" destId="{A87B608F-EDB7-4A34-8B66-2CE28E0D8446}" srcOrd="13" destOrd="0" presId="urn:microsoft.com/office/officeart/2005/8/layout/orgChart1"/>
    <dgm:cxn modelId="{A5D4EF85-3443-447C-9031-1DD8C3D47B82}" type="presParOf" srcId="{A87B608F-EDB7-4A34-8B66-2CE28E0D8446}" destId="{17F1D0CC-BEB7-45E5-AD83-696AF00B6208}" srcOrd="0" destOrd="0" presId="urn:microsoft.com/office/officeart/2005/8/layout/orgChart1"/>
    <dgm:cxn modelId="{532BEC1B-729F-4F2A-8757-9C7BC44A147C}" type="presParOf" srcId="{17F1D0CC-BEB7-45E5-AD83-696AF00B6208}" destId="{0D336560-2771-42DE-BEBC-271F31A8F2BF}" srcOrd="0" destOrd="0" presId="urn:microsoft.com/office/officeart/2005/8/layout/orgChart1"/>
    <dgm:cxn modelId="{6A96F760-2008-4EB6-85D7-21E74B3B0690}" type="presParOf" srcId="{17F1D0CC-BEB7-45E5-AD83-696AF00B6208}" destId="{C3C74444-5071-4D1A-B7D2-8FE37517CA9D}" srcOrd="1" destOrd="0" presId="urn:microsoft.com/office/officeart/2005/8/layout/orgChart1"/>
    <dgm:cxn modelId="{0FBD11E5-E392-40DE-B741-257ADECBF9B5}" type="presParOf" srcId="{A87B608F-EDB7-4A34-8B66-2CE28E0D8446}" destId="{5B6DB860-0D36-440F-A4F1-3ED4CADAD6D5}" srcOrd="1" destOrd="0" presId="urn:microsoft.com/office/officeart/2005/8/layout/orgChart1"/>
    <dgm:cxn modelId="{FB503668-0E52-48CE-8049-4EE721F43086}" type="presParOf" srcId="{5B6DB860-0D36-440F-A4F1-3ED4CADAD6D5}" destId="{FC8FC611-581D-4679-A9B3-1AF2409EC720}" srcOrd="0" destOrd="0" presId="urn:microsoft.com/office/officeart/2005/8/layout/orgChart1"/>
    <dgm:cxn modelId="{1C359A0F-0C2C-4C63-BEAD-A816B2BA2B62}" type="presParOf" srcId="{5B6DB860-0D36-440F-A4F1-3ED4CADAD6D5}" destId="{E0296849-DEA9-4507-B52C-FA91D2D6C70A}" srcOrd="1" destOrd="0" presId="urn:microsoft.com/office/officeart/2005/8/layout/orgChart1"/>
    <dgm:cxn modelId="{B5A6BA99-596F-4F69-B06D-BDB40BCE1489}" type="presParOf" srcId="{E0296849-DEA9-4507-B52C-FA91D2D6C70A}" destId="{31F91A72-C24F-4586-AA50-CC763EDEA75F}" srcOrd="0" destOrd="0" presId="urn:microsoft.com/office/officeart/2005/8/layout/orgChart1"/>
    <dgm:cxn modelId="{9A5E0EF9-3D14-44B5-85D9-2DFA87868CCA}" type="presParOf" srcId="{31F91A72-C24F-4586-AA50-CC763EDEA75F}" destId="{C8A18817-8267-4BB3-AF97-48989458CACF}" srcOrd="0" destOrd="0" presId="urn:microsoft.com/office/officeart/2005/8/layout/orgChart1"/>
    <dgm:cxn modelId="{7892DF49-EC73-4C92-B6CE-1D1BE821DD4B}" type="presParOf" srcId="{31F91A72-C24F-4586-AA50-CC763EDEA75F}" destId="{078CE1CD-423B-4387-A37D-8A7AF526C966}" srcOrd="1" destOrd="0" presId="urn:microsoft.com/office/officeart/2005/8/layout/orgChart1"/>
    <dgm:cxn modelId="{E09496E4-F4C0-4FD7-AFA8-8685940513A3}" type="presParOf" srcId="{E0296849-DEA9-4507-B52C-FA91D2D6C70A}" destId="{33A0D33D-0A01-492F-A45C-94F3A1104DC0}" srcOrd="1" destOrd="0" presId="urn:microsoft.com/office/officeart/2005/8/layout/orgChart1"/>
    <dgm:cxn modelId="{A6210999-7CBA-4CDC-9CE9-0B87BE2F6050}" type="presParOf" srcId="{E0296849-DEA9-4507-B52C-FA91D2D6C70A}" destId="{A36856A0-502D-4641-961A-EC6D58E9B1EB}" srcOrd="2" destOrd="0" presId="urn:microsoft.com/office/officeart/2005/8/layout/orgChart1"/>
    <dgm:cxn modelId="{D804AE7D-6808-4538-A622-8D156E707049}" type="presParOf" srcId="{A87B608F-EDB7-4A34-8B66-2CE28E0D8446}" destId="{C0468561-A890-4136-B213-2AEEEECB715F}" srcOrd="2" destOrd="0" presId="urn:microsoft.com/office/officeart/2005/8/layout/orgChart1"/>
    <dgm:cxn modelId="{0B572108-BBBC-4CF0-822B-5A6AC5885FF3}" type="presParOf" srcId="{55D965C3-E771-41B8-9C5C-0B2A475BDC41}" destId="{A7685C9D-7560-429A-B359-233466804692}" srcOrd="14" destOrd="0" presId="urn:microsoft.com/office/officeart/2005/8/layout/orgChart1"/>
    <dgm:cxn modelId="{479BB0A6-2ADB-476D-9968-731E4634D137}" type="presParOf" srcId="{55D965C3-E771-41B8-9C5C-0B2A475BDC41}" destId="{E6FF39ED-3ABF-4E0B-A01D-BEA9C87A6100}" srcOrd="15" destOrd="0" presId="urn:microsoft.com/office/officeart/2005/8/layout/orgChart1"/>
    <dgm:cxn modelId="{C37FE8C8-B01B-4ED7-B607-E6D7E4323473}" type="presParOf" srcId="{E6FF39ED-3ABF-4E0B-A01D-BEA9C87A6100}" destId="{C8BC855D-FC82-4ADE-ADA6-35E188CA9DFE}" srcOrd="0" destOrd="0" presId="urn:microsoft.com/office/officeart/2005/8/layout/orgChart1"/>
    <dgm:cxn modelId="{7CBC38FD-8690-4347-B548-964DF4190A99}" type="presParOf" srcId="{C8BC855D-FC82-4ADE-ADA6-35E188CA9DFE}" destId="{720C6197-3E8E-48BF-878C-9CD10F6A4443}" srcOrd="0" destOrd="0" presId="urn:microsoft.com/office/officeart/2005/8/layout/orgChart1"/>
    <dgm:cxn modelId="{CFC11ED9-CAC2-43F7-8EB5-764A7FD3616A}" type="presParOf" srcId="{C8BC855D-FC82-4ADE-ADA6-35E188CA9DFE}" destId="{65354E51-11BC-4A79-9B2F-974841F4D664}" srcOrd="1" destOrd="0" presId="urn:microsoft.com/office/officeart/2005/8/layout/orgChart1"/>
    <dgm:cxn modelId="{5A4DD579-B8F3-4525-84A2-96CC933AB715}" type="presParOf" srcId="{E6FF39ED-3ABF-4E0B-A01D-BEA9C87A6100}" destId="{2D0FD74C-5476-4A03-9972-547691F5B83B}" srcOrd="1" destOrd="0" presId="urn:microsoft.com/office/officeart/2005/8/layout/orgChart1"/>
    <dgm:cxn modelId="{9AC88608-FB7D-412C-B4C2-072E5095E5E7}" type="presParOf" srcId="{2D0FD74C-5476-4A03-9972-547691F5B83B}" destId="{C4A39868-B2B8-4819-B4AB-2AA26C954E68}" srcOrd="0" destOrd="0" presId="urn:microsoft.com/office/officeart/2005/8/layout/orgChart1"/>
    <dgm:cxn modelId="{F0B73588-5AD8-4FF1-883A-AB692C16CD5C}" type="presParOf" srcId="{2D0FD74C-5476-4A03-9972-547691F5B83B}" destId="{D5290E6D-8310-431E-8142-CB6ED6FF5DFD}" srcOrd="1" destOrd="0" presId="urn:microsoft.com/office/officeart/2005/8/layout/orgChart1"/>
    <dgm:cxn modelId="{0A0E86CE-9B1A-487E-B31B-CF9DE9763E19}" type="presParOf" srcId="{D5290E6D-8310-431E-8142-CB6ED6FF5DFD}" destId="{056C3B98-CA92-4D8F-B576-0B244D6C62F6}" srcOrd="0" destOrd="0" presId="urn:microsoft.com/office/officeart/2005/8/layout/orgChart1"/>
    <dgm:cxn modelId="{91FF2F8B-FEE8-459C-BFBB-3E7D02B8DBA4}" type="presParOf" srcId="{056C3B98-CA92-4D8F-B576-0B244D6C62F6}" destId="{D08C1DDE-3391-4B48-84DB-C378BFCCFDA3}" srcOrd="0" destOrd="0" presId="urn:microsoft.com/office/officeart/2005/8/layout/orgChart1"/>
    <dgm:cxn modelId="{02DF9DCB-73C7-47E3-BD35-0EC4500A762B}" type="presParOf" srcId="{056C3B98-CA92-4D8F-B576-0B244D6C62F6}" destId="{27E645F5-AE7A-41AB-B7F0-2A860E3C48E4}" srcOrd="1" destOrd="0" presId="urn:microsoft.com/office/officeart/2005/8/layout/orgChart1"/>
    <dgm:cxn modelId="{F09D9113-6F57-4E63-862C-4286EE80E4EE}" type="presParOf" srcId="{D5290E6D-8310-431E-8142-CB6ED6FF5DFD}" destId="{4DF73FA7-E821-41D1-9A38-5774510F51EA}" srcOrd="1" destOrd="0" presId="urn:microsoft.com/office/officeart/2005/8/layout/orgChart1"/>
    <dgm:cxn modelId="{24C45CC6-875B-4576-B563-E822F36D172A}" type="presParOf" srcId="{D5290E6D-8310-431E-8142-CB6ED6FF5DFD}" destId="{01DD848B-4BBA-42C4-8251-4E91E15A5B06}" srcOrd="2" destOrd="0" presId="urn:microsoft.com/office/officeart/2005/8/layout/orgChart1"/>
    <dgm:cxn modelId="{6C074457-26F0-40EB-AF47-87A1F3460C99}" type="presParOf" srcId="{E6FF39ED-3ABF-4E0B-A01D-BEA9C87A6100}" destId="{AC808F26-CACF-4375-9803-B8923D135A03}" srcOrd="2" destOrd="0" presId="urn:microsoft.com/office/officeart/2005/8/layout/orgChart1"/>
    <dgm:cxn modelId="{86C40E6A-0CB7-44C3-B8BD-AF199E5BDA63}" type="presParOf" srcId="{55D965C3-E771-41B8-9C5C-0B2A475BDC41}" destId="{8F67DD33-0FAB-422E-A775-F9B2216A666A}" srcOrd="16" destOrd="0" presId="urn:microsoft.com/office/officeart/2005/8/layout/orgChart1"/>
    <dgm:cxn modelId="{EF4888B8-0588-4CDA-8CE4-E523C8B12BF6}" type="presParOf" srcId="{55D965C3-E771-41B8-9C5C-0B2A475BDC41}" destId="{41DFA8E7-E0E2-4594-8FF1-96D82ACEA588}" srcOrd="17" destOrd="0" presId="urn:microsoft.com/office/officeart/2005/8/layout/orgChart1"/>
    <dgm:cxn modelId="{19EF004F-B8F9-4791-AC3B-8141225C9098}" type="presParOf" srcId="{41DFA8E7-E0E2-4594-8FF1-96D82ACEA588}" destId="{923CAA3B-8A41-4C6F-9732-B5CF8CDE7578}" srcOrd="0" destOrd="0" presId="urn:microsoft.com/office/officeart/2005/8/layout/orgChart1"/>
    <dgm:cxn modelId="{7BB3FA26-8AE7-4B7C-8264-D6B425B2C858}" type="presParOf" srcId="{923CAA3B-8A41-4C6F-9732-B5CF8CDE7578}" destId="{A970AF8C-ACF9-4BEE-BAB5-7863D7E5158F}" srcOrd="0" destOrd="0" presId="urn:microsoft.com/office/officeart/2005/8/layout/orgChart1"/>
    <dgm:cxn modelId="{2F2CAC93-5138-4382-9B39-A0A633FDF56A}" type="presParOf" srcId="{923CAA3B-8A41-4C6F-9732-B5CF8CDE7578}" destId="{964A769B-B2A8-4B13-92F4-6C91CE4A352F}" srcOrd="1" destOrd="0" presId="urn:microsoft.com/office/officeart/2005/8/layout/orgChart1"/>
    <dgm:cxn modelId="{C564C6E8-E6FC-4046-A29F-F19F180D77A6}" type="presParOf" srcId="{41DFA8E7-E0E2-4594-8FF1-96D82ACEA588}" destId="{5217176D-B4F9-4218-BE17-782622566DE6}" srcOrd="1" destOrd="0" presId="urn:microsoft.com/office/officeart/2005/8/layout/orgChart1"/>
    <dgm:cxn modelId="{F90DF44E-E2D7-4976-B247-A825F1B6997F}" type="presParOf" srcId="{41DFA8E7-E0E2-4594-8FF1-96D82ACEA588}" destId="{FACB92E6-732E-4BFE-B916-31FBEA3886E5}" srcOrd="2" destOrd="0" presId="urn:microsoft.com/office/officeart/2005/8/layout/orgChart1"/>
    <dgm:cxn modelId="{EEB4E4BC-4C53-4C5F-A7BC-A3CC9AE3E066}" type="presParOf" srcId="{55D965C3-E771-41B8-9C5C-0B2A475BDC41}" destId="{EFDE02D7-FDA3-4F5A-970D-3B99D5640864}" srcOrd="18" destOrd="0" presId="urn:microsoft.com/office/officeart/2005/8/layout/orgChart1"/>
    <dgm:cxn modelId="{3BBA631F-7CCB-469D-9232-972063DB0902}" type="presParOf" srcId="{55D965C3-E771-41B8-9C5C-0B2A475BDC41}" destId="{F5155733-B640-40BA-9B75-B1FC2CE6BDC8}" srcOrd="19" destOrd="0" presId="urn:microsoft.com/office/officeart/2005/8/layout/orgChart1"/>
    <dgm:cxn modelId="{4D534B1A-2F02-4412-AD14-6D25ABE3AE18}" type="presParOf" srcId="{F5155733-B640-40BA-9B75-B1FC2CE6BDC8}" destId="{9A838E06-8286-44BF-ADB5-AA20ABF3E1D1}" srcOrd="0" destOrd="0" presId="urn:microsoft.com/office/officeart/2005/8/layout/orgChart1"/>
    <dgm:cxn modelId="{54EF2C38-2C4F-4579-85E0-22CF7EAEA49A}" type="presParOf" srcId="{9A838E06-8286-44BF-ADB5-AA20ABF3E1D1}" destId="{9E038666-AD28-401A-935C-18C50C7822AE}" srcOrd="0" destOrd="0" presId="urn:microsoft.com/office/officeart/2005/8/layout/orgChart1"/>
    <dgm:cxn modelId="{DD80AC7F-08B9-4268-9557-282B6852B63A}" type="presParOf" srcId="{9A838E06-8286-44BF-ADB5-AA20ABF3E1D1}" destId="{792973FE-A73A-42B5-8EE0-30201BED5A58}" srcOrd="1" destOrd="0" presId="urn:microsoft.com/office/officeart/2005/8/layout/orgChart1"/>
    <dgm:cxn modelId="{CF9090DB-ACD1-4F7E-9D60-8E3BD1D18BA4}" type="presParOf" srcId="{F5155733-B640-40BA-9B75-B1FC2CE6BDC8}" destId="{F60BB96E-F599-4F06-8F57-19106142A437}" srcOrd="1" destOrd="0" presId="urn:microsoft.com/office/officeart/2005/8/layout/orgChart1"/>
    <dgm:cxn modelId="{A817353B-FEB6-45F3-8912-0C578F864904}" type="presParOf" srcId="{F5155733-B640-40BA-9B75-B1FC2CE6BDC8}" destId="{5E7F0B5A-4618-4A1C-A7F0-D1DF69F3B3EF}" srcOrd="2" destOrd="0" presId="urn:microsoft.com/office/officeart/2005/8/layout/orgChart1"/>
    <dgm:cxn modelId="{60CD801F-401B-483C-862C-6F302D6D9D45}" type="presParOf" srcId="{614BA006-15F7-4BB4-A685-42B953226F30}" destId="{8D8A384F-AB8D-4379-98BB-93F8943FC4F4}" srcOrd="2" destOrd="0" presId="urn:microsoft.com/office/officeart/2005/8/layout/orgChart1"/>
    <dgm:cxn modelId="{25D7231E-0191-484A-9CF8-39F93EEC6B4D}" type="presParOf" srcId="{79D81F93-AAFC-4A65-8A22-AB9026369914}" destId="{BF0027ED-D51C-483B-9D73-ABADA2DE60F2}" srcOrd="2" destOrd="0" presId="urn:microsoft.com/office/officeart/2005/8/layout/orgChart1"/>
    <dgm:cxn modelId="{E3970A48-9094-4FD1-8246-2E7E8A16A43B}" type="presParOf" srcId="{BF0027ED-D51C-483B-9D73-ABADA2DE60F2}" destId="{961F17E1-7443-4BC8-82F3-D8CBBD61023F}" srcOrd="0" destOrd="0" presId="urn:microsoft.com/office/officeart/2005/8/layout/orgChart1"/>
    <dgm:cxn modelId="{35CAB62E-D8F3-4773-B56B-CE20573E6ADB}" type="presParOf" srcId="{961F17E1-7443-4BC8-82F3-D8CBBD61023F}" destId="{17B16947-A3DE-4BA9-A6D8-11BE294E1B31}" srcOrd="0" destOrd="0" presId="urn:microsoft.com/office/officeart/2005/8/layout/orgChart1"/>
    <dgm:cxn modelId="{7E6476B9-51C9-495E-8A22-54C8D0B44BA2}" type="presParOf" srcId="{961F17E1-7443-4BC8-82F3-D8CBBD61023F}" destId="{53C92F31-4961-452D-BC33-03FA58CF7E20}" srcOrd="1" destOrd="0" presId="urn:microsoft.com/office/officeart/2005/8/layout/orgChart1"/>
    <dgm:cxn modelId="{F7575C05-DF90-4FF2-961D-35A15B99439A}" type="presParOf" srcId="{BF0027ED-D51C-483B-9D73-ABADA2DE60F2}" destId="{87EB50C8-A5A7-4DC6-BA18-8A2FAE9D7457}" srcOrd="1" destOrd="0" presId="urn:microsoft.com/office/officeart/2005/8/layout/orgChart1"/>
    <dgm:cxn modelId="{44C2630E-D4E0-4A65-A175-8047F0794461}" type="presParOf" srcId="{BF0027ED-D51C-483B-9D73-ABADA2DE60F2}" destId="{6880DEB1-5CB1-4D7A-B510-D3BAC1DF0E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01E133-8E3C-4FDF-ABC5-B841D6609DB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6796C7F-4D54-4083-B0F6-AAF320B81FE0}">
      <dgm:prSet custT="1"/>
      <dgm:spPr/>
      <dgm:t>
        <a:bodyPr/>
        <a:lstStyle/>
        <a:p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Kommunalsjef</a:t>
          </a:r>
        </a:p>
        <a:p>
          <a:r>
            <a:rPr lang="nb-NO" sz="1000" dirty="0">
              <a:solidFill>
                <a:schemeClr val="bg1"/>
              </a:solidFill>
            </a:rPr>
            <a:t>Anne Kristin Svendsen</a:t>
          </a:r>
        </a:p>
        <a:p>
          <a:r>
            <a:rPr lang="nb-NO" sz="1000" dirty="0" err="1"/>
            <a:t>Org.ledd</a:t>
          </a:r>
          <a:r>
            <a:rPr lang="nb-NO" sz="1000" dirty="0"/>
            <a:t>:  974636174</a:t>
          </a:r>
          <a:br>
            <a:rPr lang="nb-NO" sz="1000" dirty="0"/>
          </a:br>
          <a:r>
            <a:rPr lang="nb-NO" sz="1000" dirty="0"/>
            <a:t>Bedr.nr: 975292428 </a:t>
          </a:r>
        </a:p>
        <a:p>
          <a:endParaRPr lang="nb-NO" sz="1000" dirty="0"/>
        </a:p>
      </dgm:t>
    </dgm:pt>
    <dgm:pt modelId="{39DF772B-361A-49D0-B5F3-9811B44B78C1}" type="parTrans" cxnId="{9C38CE27-07DE-4F90-97CC-E18DF391158D}">
      <dgm:prSet/>
      <dgm:spPr/>
      <dgm:t>
        <a:bodyPr/>
        <a:lstStyle/>
        <a:p>
          <a:endParaRPr lang="nb-NO"/>
        </a:p>
      </dgm:t>
    </dgm:pt>
    <dgm:pt modelId="{9696A101-DB36-4C8F-B976-0002C8F8BA92}" type="sibTrans" cxnId="{9C38CE27-07DE-4F90-97CC-E18DF391158D}">
      <dgm:prSet/>
      <dgm:spPr/>
      <dgm:t>
        <a:bodyPr/>
        <a:lstStyle/>
        <a:p>
          <a:endParaRPr lang="nb-NO"/>
        </a:p>
      </dgm:t>
    </dgm:pt>
    <dgm:pt modelId="{F4C0324A-7CB5-4B3F-9DCC-C6E9AD9EC326}">
      <dgm:prSet custT="1"/>
      <dgm:spPr/>
      <dgm:t>
        <a:bodyPr/>
        <a:lstStyle/>
        <a:p>
          <a:r>
            <a:rPr lang="nb-NO" sz="1000" dirty="0"/>
            <a:t>Virksomhetsleder</a:t>
          </a:r>
          <a:br>
            <a:rPr lang="nb-NO" sz="1000" dirty="0"/>
          </a:br>
          <a:r>
            <a:rPr lang="nb-NO" sz="1000" dirty="0"/>
            <a:t>Nina Sollie</a:t>
          </a:r>
          <a:r>
            <a:rPr lang="nl-NL" sz="1000" dirty="0"/>
            <a:t>  </a:t>
          </a:r>
        </a:p>
        <a:p>
          <a:r>
            <a:rPr lang="nl-NL" sz="1000" dirty="0"/>
            <a:t>Bedr.nr: 975292428</a:t>
          </a:r>
          <a:endParaRPr lang="nb-NO" sz="1000" dirty="0"/>
        </a:p>
      </dgm:t>
    </dgm:pt>
    <dgm:pt modelId="{A44AA21D-070B-429F-A434-4C70E8A0A74E}" type="parTrans" cxnId="{78048E0D-15D5-430D-B460-A7A4E3BF1D57}">
      <dgm:prSet/>
      <dgm:spPr/>
      <dgm:t>
        <a:bodyPr/>
        <a:lstStyle/>
        <a:p>
          <a:endParaRPr lang="nb-NO"/>
        </a:p>
      </dgm:t>
    </dgm:pt>
    <dgm:pt modelId="{CFF16497-DF33-4D84-BE72-1238FA40733A}" type="sibTrans" cxnId="{78048E0D-15D5-430D-B460-A7A4E3BF1D57}">
      <dgm:prSet/>
      <dgm:spPr/>
      <dgm:t>
        <a:bodyPr/>
        <a:lstStyle/>
        <a:p>
          <a:endParaRPr lang="nb-NO"/>
        </a:p>
      </dgm:t>
    </dgm:pt>
    <dgm:pt modelId="{819ED98D-489B-4B6E-A920-AA59F001CD9C}">
      <dgm:prSet custT="1"/>
      <dgm:spPr/>
      <dgm:t>
        <a:bodyPr/>
        <a:lstStyle/>
        <a:p>
          <a:r>
            <a:rPr lang="nb-NO" sz="1000" dirty="0"/>
            <a:t>Solbakken barnehage</a:t>
          </a:r>
        </a:p>
        <a:p>
          <a:r>
            <a:rPr lang="nb-NO" sz="1000" dirty="0"/>
            <a:t>tjenesteleder</a:t>
          </a:r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Rita Skjønberg Kløverød</a:t>
          </a:r>
        </a:p>
        <a:p>
          <a:r>
            <a:rPr lang="nb-NO" sz="1000" dirty="0"/>
            <a:t>Bedr.nr: 975183297</a:t>
          </a:r>
        </a:p>
      </dgm:t>
    </dgm:pt>
    <dgm:pt modelId="{FB55C924-D27B-4ABD-958D-369EC5E50CD6}" type="parTrans" cxnId="{0326BB33-46EF-470F-BB93-974B5FB41B91}">
      <dgm:prSet/>
      <dgm:spPr/>
      <dgm:t>
        <a:bodyPr/>
        <a:lstStyle/>
        <a:p>
          <a:endParaRPr lang="nb-NO"/>
        </a:p>
      </dgm:t>
    </dgm:pt>
    <dgm:pt modelId="{4A20D62E-AADB-4814-A66D-F75EF924E87C}" type="sibTrans" cxnId="{0326BB33-46EF-470F-BB93-974B5FB41B91}">
      <dgm:prSet/>
      <dgm:spPr/>
      <dgm:t>
        <a:bodyPr/>
        <a:lstStyle/>
        <a:p>
          <a:endParaRPr lang="nb-NO"/>
        </a:p>
      </dgm:t>
    </dgm:pt>
    <dgm:pt modelId="{BDABAB66-D3B3-4855-BE51-A2FC57D10753}">
      <dgm:prSet custT="1"/>
      <dgm:spPr/>
      <dgm:t>
        <a:bodyPr/>
        <a:lstStyle/>
        <a:p>
          <a:r>
            <a:rPr lang="nb-NO" sz="1000" dirty="0" err="1"/>
            <a:t>Lerberg</a:t>
          </a:r>
          <a:r>
            <a:rPr lang="nb-NO" sz="1000" dirty="0"/>
            <a:t> barnehage</a:t>
          </a:r>
        </a:p>
        <a:p>
          <a:r>
            <a:rPr lang="nb-NO" sz="1000" dirty="0"/>
            <a:t>tjenesteleder </a:t>
          </a:r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Renate Moen Bjørkøyli </a:t>
          </a:r>
        </a:p>
        <a:p>
          <a:r>
            <a:rPr lang="nb-NO" sz="1000" dirty="0"/>
            <a:t>Bedr.nr: 975306585</a:t>
          </a:r>
        </a:p>
      </dgm:t>
    </dgm:pt>
    <dgm:pt modelId="{6566916E-0947-4EFE-AFAC-A8E990D747D8}" type="parTrans" cxnId="{71771D28-6497-48B4-B315-EB80D0712B1C}">
      <dgm:prSet/>
      <dgm:spPr/>
      <dgm:t>
        <a:bodyPr/>
        <a:lstStyle/>
        <a:p>
          <a:endParaRPr lang="nb-NO"/>
        </a:p>
      </dgm:t>
    </dgm:pt>
    <dgm:pt modelId="{988B3769-3897-4DF6-952B-652DA0D2C953}" type="sibTrans" cxnId="{71771D28-6497-48B4-B315-EB80D0712B1C}">
      <dgm:prSet/>
      <dgm:spPr/>
      <dgm:t>
        <a:bodyPr/>
        <a:lstStyle/>
        <a:p>
          <a:endParaRPr lang="nb-NO"/>
        </a:p>
      </dgm:t>
    </dgm:pt>
    <dgm:pt modelId="{FED3289F-A9FE-4FE2-A38F-271D30C37DED}">
      <dgm:prSet custT="1"/>
      <dgm:spPr/>
      <dgm:t>
        <a:bodyPr/>
        <a:lstStyle/>
        <a:p>
          <a:r>
            <a:rPr lang="nb-NO" sz="1000" dirty="0"/>
            <a:t>Røren barnehage</a:t>
          </a:r>
        </a:p>
        <a:p>
          <a:r>
            <a:rPr lang="nb-NO" sz="1000" dirty="0">
              <a:solidFill>
                <a:schemeClr val="bg1"/>
              </a:solidFill>
            </a:rPr>
            <a:t>tjenesteleder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Nina Sollie</a:t>
          </a:r>
        </a:p>
        <a:p>
          <a:r>
            <a:rPr lang="nb-NO" sz="1000" dirty="0"/>
            <a:t>Bedr.nr: 975306607</a:t>
          </a:r>
        </a:p>
      </dgm:t>
    </dgm:pt>
    <dgm:pt modelId="{BB6B013D-8D50-4642-894D-DB67E35365DD}" type="parTrans" cxnId="{C807FE04-E19F-4CD4-9D30-F63A196CF6B8}">
      <dgm:prSet/>
      <dgm:spPr/>
      <dgm:t>
        <a:bodyPr/>
        <a:lstStyle/>
        <a:p>
          <a:endParaRPr lang="nb-NO"/>
        </a:p>
      </dgm:t>
    </dgm:pt>
    <dgm:pt modelId="{0D0A76BD-F85D-4AB0-BED8-02AC638C4825}" type="sibTrans" cxnId="{C807FE04-E19F-4CD4-9D30-F63A196CF6B8}">
      <dgm:prSet/>
      <dgm:spPr/>
      <dgm:t>
        <a:bodyPr/>
        <a:lstStyle/>
        <a:p>
          <a:endParaRPr lang="nb-NO"/>
        </a:p>
      </dgm:t>
    </dgm:pt>
    <dgm:pt modelId="{5B851423-AA1B-4545-9FB7-A4F624B1A147}">
      <dgm:prSet custT="1"/>
      <dgm:spPr/>
      <dgm:t>
        <a:bodyPr/>
        <a:lstStyle/>
        <a:p>
          <a:r>
            <a:rPr lang="nb-NO" sz="1000" dirty="0"/>
            <a:t>Ormåsen barnehage</a:t>
          </a:r>
        </a:p>
        <a:p>
          <a:r>
            <a:rPr lang="nb-NO" sz="1000" dirty="0"/>
            <a:t>tjenesteleder</a:t>
          </a:r>
          <a:br>
            <a:rPr lang="nb-NO" sz="1000" dirty="0"/>
          </a:br>
          <a:r>
            <a:rPr lang="nb-NO" sz="1000" dirty="0"/>
            <a:t>Wenche  B. Rustand</a:t>
          </a:r>
        </a:p>
        <a:p>
          <a:r>
            <a:rPr lang="nb-NO" sz="1000" dirty="0"/>
            <a:t>Bedr.nr: 975322823</a:t>
          </a:r>
        </a:p>
      </dgm:t>
    </dgm:pt>
    <dgm:pt modelId="{DF9F85FF-2532-4811-B915-2EBB3E9BB37E}" type="parTrans" cxnId="{12987A4D-767D-4C1E-8B97-774D5B1A6581}">
      <dgm:prSet/>
      <dgm:spPr/>
      <dgm:t>
        <a:bodyPr/>
        <a:lstStyle/>
        <a:p>
          <a:endParaRPr lang="nb-NO"/>
        </a:p>
      </dgm:t>
    </dgm:pt>
    <dgm:pt modelId="{EC0E0D75-2952-48FC-A569-58FAF3689973}" type="sibTrans" cxnId="{12987A4D-767D-4C1E-8B97-774D5B1A6581}">
      <dgm:prSet/>
      <dgm:spPr/>
      <dgm:t>
        <a:bodyPr/>
        <a:lstStyle/>
        <a:p>
          <a:endParaRPr lang="nb-NO"/>
        </a:p>
      </dgm:t>
    </dgm:pt>
    <dgm:pt modelId="{9CD8F554-8AEA-4DCD-9032-EE7033FDE594}">
      <dgm:prSet custT="1"/>
      <dgm:spPr/>
      <dgm:t>
        <a:bodyPr/>
        <a:lstStyle/>
        <a:p>
          <a:r>
            <a:rPr lang="nb-NO" sz="1000" dirty="0"/>
            <a:t>Smellhaugen barnehage</a:t>
          </a:r>
        </a:p>
        <a:p>
          <a:r>
            <a:rPr lang="nb-NO" sz="1000" dirty="0"/>
            <a:t>tjenesteleder</a:t>
          </a:r>
          <a:br>
            <a:rPr lang="nb-NO" sz="1000" dirty="0"/>
          </a:br>
          <a:r>
            <a:rPr lang="nb-NO" sz="1000" dirty="0"/>
            <a:t>Hilde </a:t>
          </a:r>
          <a:r>
            <a:rPr lang="nb-NO" sz="1000" dirty="0" err="1"/>
            <a:t>Hårvik</a:t>
          </a:r>
          <a:r>
            <a:rPr lang="nb-NO" sz="1000" dirty="0"/>
            <a:t> Solum</a:t>
          </a:r>
        </a:p>
        <a:p>
          <a:r>
            <a:rPr lang="nb-NO" sz="1000" dirty="0"/>
            <a:t>Bedr.nr: 975306615</a:t>
          </a:r>
        </a:p>
      </dgm:t>
    </dgm:pt>
    <dgm:pt modelId="{BA11A19F-B12D-4259-A0C3-B4396E912EE4}" type="parTrans" cxnId="{443334D5-32A2-4186-9354-2338206EF002}">
      <dgm:prSet/>
      <dgm:spPr/>
      <dgm:t>
        <a:bodyPr/>
        <a:lstStyle/>
        <a:p>
          <a:endParaRPr lang="nb-NO"/>
        </a:p>
      </dgm:t>
    </dgm:pt>
    <dgm:pt modelId="{B54DA419-8C54-4FE0-8026-455AAB80E474}" type="sibTrans" cxnId="{443334D5-32A2-4186-9354-2338206EF002}">
      <dgm:prSet/>
      <dgm:spPr/>
      <dgm:t>
        <a:bodyPr/>
        <a:lstStyle/>
        <a:p>
          <a:endParaRPr lang="nb-NO"/>
        </a:p>
      </dgm:t>
    </dgm:pt>
    <dgm:pt modelId="{780345F7-72C6-4F2E-A493-F56F572E7927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Tilsyn/ Rådgiver </a:t>
          </a:r>
          <a:r>
            <a:rPr lang="nb-NO" sz="1000" dirty="0"/>
            <a:t>barnehage</a:t>
          </a:r>
        </a:p>
      </dgm:t>
    </dgm:pt>
    <dgm:pt modelId="{6A2CC7FF-DED0-43B1-8116-DA5C4DAD154D}" type="parTrans" cxnId="{757D3331-4EA2-46B2-9EB6-674EFD4C2EF3}">
      <dgm:prSet/>
      <dgm:spPr/>
      <dgm:t>
        <a:bodyPr/>
        <a:lstStyle/>
        <a:p>
          <a:endParaRPr lang="nb-NO"/>
        </a:p>
      </dgm:t>
    </dgm:pt>
    <dgm:pt modelId="{F4C39C04-8182-400C-B9F7-3613B8D0298A}" type="sibTrans" cxnId="{757D3331-4EA2-46B2-9EB6-674EFD4C2EF3}">
      <dgm:prSet/>
      <dgm:spPr/>
      <dgm:t>
        <a:bodyPr/>
        <a:lstStyle/>
        <a:p>
          <a:endParaRPr lang="nb-NO"/>
        </a:p>
      </dgm:t>
    </dgm:pt>
    <dgm:pt modelId="{68EE5046-47A4-4B9D-8571-B83FE90F9E67}" type="pres">
      <dgm:prSet presAssocID="{C701E133-8E3C-4FDF-ABC5-B841D6609DB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CF5FE9-897C-4C51-B498-8BFB329218F4}" type="pres">
      <dgm:prSet presAssocID="{66796C7F-4D54-4083-B0F6-AAF320B81FE0}" presName="hierRoot1" presStyleCnt="0">
        <dgm:presLayoutVars>
          <dgm:hierBranch val="init"/>
        </dgm:presLayoutVars>
      </dgm:prSet>
      <dgm:spPr/>
    </dgm:pt>
    <dgm:pt modelId="{582E5FAC-3B5C-4275-8CC7-50FA41A85EF3}" type="pres">
      <dgm:prSet presAssocID="{66796C7F-4D54-4083-B0F6-AAF320B81FE0}" presName="rootComposite1" presStyleCnt="0"/>
      <dgm:spPr/>
    </dgm:pt>
    <dgm:pt modelId="{C1F147F0-9C94-42B1-9AE1-5EB275231E92}" type="pres">
      <dgm:prSet presAssocID="{66796C7F-4D54-4083-B0F6-AAF320B81FE0}" presName="rootText1" presStyleLbl="node0" presStyleIdx="0" presStyleCnt="3" custScaleY="138684" custLinFactX="19892" custLinFactY="-54186" custLinFactNeighborX="100000" custLinFactNeighborY="-100000">
        <dgm:presLayoutVars>
          <dgm:chPref val="3"/>
        </dgm:presLayoutVars>
      </dgm:prSet>
      <dgm:spPr/>
    </dgm:pt>
    <dgm:pt modelId="{ABE2E659-D6A2-46E4-A782-97DD6DE36F59}" type="pres">
      <dgm:prSet presAssocID="{66796C7F-4D54-4083-B0F6-AAF320B81FE0}" presName="rootConnector1" presStyleLbl="node1" presStyleIdx="0" presStyleCnt="0"/>
      <dgm:spPr/>
    </dgm:pt>
    <dgm:pt modelId="{B9BC653B-5DC2-4474-B7EB-4FCDF28FE4A5}" type="pres">
      <dgm:prSet presAssocID="{66796C7F-4D54-4083-B0F6-AAF320B81FE0}" presName="hierChild2" presStyleCnt="0"/>
      <dgm:spPr/>
    </dgm:pt>
    <dgm:pt modelId="{7EF5938C-537F-4B0D-857C-06D126840D73}" type="pres">
      <dgm:prSet presAssocID="{66796C7F-4D54-4083-B0F6-AAF320B81FE0}" presName="hierChild3" presStyleCnt="0"/>
      <dgm:spPr/>
    </dgm:pt>
    <dgm:pt modelId="{0E52A097-E721-4198-872C-4CA3DF6216A2}" type="pres">
      <dgm:prSet presAssocID="{F4C0324A-7CB5-4B3F-9DCC-C6E9AD9EC326}" presName="hierRoot1" presStyleCnt="0">
        <dgm:presLayoutVars>
          <dgm:hierBranch val="init"/>
        </dgm:presLayoutVars>
      </dgm:prSet>
      <dgm:spPr/>
    </dgm:pt>
    <dgm:pt modelId="{31C6DFC1-61C0-4D78-ACE0-95BDC5194F11}" type="pres">
      <dgm:prSet presAssocID="{F4C0324A-7CB5-4B3F-9DCC-C6E9AD9EC326}" presName="rootComposite1" presStyleCnt="0"/>
      <dgm:spPr/>
    </dgm:pt>
    <dgm:pt modelId="{AED36446-71BB-464E-92CF-8144EAFDB6F1}" type="pres">
      <dgm:prSet presAssocID="{F4C0324A-7CB5-4B3F-9DCC-C6E9AD9EC326}" presName="rootText1" presStyleLbl="node0" presStyleIdx="1" presStyleCnt="3">
        <dgm:presLayoutVars>
          <dgm:chPref val="3"/>
        </dgm:presLayoutVars>
      </dgm:prSet>
      <dgm:spPr/>
    </dgm:pt>
    <dgm:pt modelId="{D163CFCD-F29B-446C-9E5D-12D0592099C8}" type="pres">
      <dgm:prSet presAssocID="{F4C0324A-7CB5-4B3F-9DCC-C6E9AD9EC326}" presName="rootConnector1" presStyleLbl="node1" presStyleIdx="0" presStyleCnt="0"/>
      <dgm:spPr/>
    </dgm:pt>
    <dgm:pt modelId="{EF395879-128F-4D62-973B-017F9DD3F0A0}" type="pres">
      <dgm:prSet presAssocID="{F4C0324A-7CB5-4B3F-9DCC-C6E9AD9EC326}" presName="hierChild2" presStyleCnt="0"/>
      <dgm:spPr/>
    </dgm:pt>
    <dgm:pt modelId="{6D165E2C-8E9E-4CE1-944E-C5333F2351BA}" type="pres">
      <dgm:prSet presAssocID="{FB55C924-D27B-4ABD-958D-369EC5E50CD6}" presName="Name37" presStyleLbl="parChTrans1D2" presStyleIdx="0" presStyleCnt="5"/>
      <dgm:spPr/>
    </dgm:pt>
    <dgm:pt modelId="{408C0A4B-AE5C-4D9A-99AC-C78E09228A85}" type="pres">
      <dgm:prSet presAssocID="{819ED98D-489B-4B6E-A920-AA59F001CD9C}" presName="hierRoot2" presStyleCnt="0">
        <dgm:presLayoutVars>
          <dgm:hierBranch val="init"/>
        </dgm:presLayoutVars>
      </dgm:prSet>
      <dgm:spPr/>
    </dgm:pt>
    <dgm:pt modelId="{445C15F4-5AEF-47F7-A672-29E89B1A0BFA}" type="pres">
      <dgm:prSet presAssocID="{819ED98D-489B-4B6E-A920-AA59F001CD9C}" presName="rootComposite" presStyleCnt="0"/>
      <dgm:spPr/>
    </dgm:pt>
    <dgm:pt modelId="{53491261-D21C-4119-9BBF-4BCDBBC33486}" type="pres">
      <dgm:prSet presAssocID="{819ED98D-489B-4B6E-A920-AA59F001CD9C}" presName="rootText" presStyleLbl="node2" presStyleIdx="0" presStyleCnt="5" custScaleY="143087">
        <dgm:presLayoutVars>
          <dgm:chPref val="3"/>
        </dgm:presLayoutVars>
      </dgm:prSet>
      <dgm:spPr/>
    </dgm:pt>
    <dgm:pt modelId="{8C741715-2D7E-434F-A782-5A897E4E6833}" type="pres">
      <dgm:prSet presAssocID="{819ED98D-489B-4B6E-A920-AA59F001CD9C}" presName="rootConnector" presStyleLbl="node2" presStyleIdx="0" presStyleCnt="5"/>
      <dgm:spPr/>
    </dgm:pt>
    <dgm:pt modelId="{7ECA5B46-CC15-46D2-8E7A-708E03D7A1DF}" type="pres">
      <dgm:prSet presAssocID="{819ED98D-489B-4B6E-A920-AA59F001CD9C}" presName="hierChild4" presStyleCnt="0"/>
      <dgm:spPr/>
    </dgm:pt>
    <dgm:pt modelId="{D0B12D50-0680-4D4D-BB4D-C6C066150C56}" type="pres">
      <dgm:prSet presAssocID="{819ED98D-489B-4B6E-A920-AA59F001CD9C}" presName="hierChild5" presStyleCnt="0"/>
      <dgm:spPr/>
    </dgm:pt>
    <dgm:pt modelId="{075D4FD6-F5A0-4C39-A3BB-324F3A10B6E7}" type="pres">
      <dgm:prSet presAssocID="{6566916E-0947-4EFE-AFAC-A8E990D747D8}" presName="Name37" presStyleLbl="parChTrans1D2" presStyleIdx="1" presStyleCnt="5"/>
      <dgm:spPr/>
    </dgm:pt>
    <dgm:pt modelId="{5371E163-0491-44C3-AE6B-C195D8B52C19}" type="pres">
      <dgm:prSet presAssocID="{BDABAB66-D3B3-4855-BE51-A2FC57D10753}" presName="hierRoot2" presStyleCnt="0">
        <dgm:presLayoutVars>
          <dgm:hierBranch val="init"/>
        </dgm:presLayoutVars>
      </dgm:prSet>
      <dgm:spPr/>
    </dgm:pt>
    <dgm:pt modelId="{F68CA3BC-63F8-46C1-AE7A-B1874D153E52}" type="pres">
      <dgm:prSet presAssocID="{BDABAB66-D3B3-4855-BE51-A2FC57D10753}" presName="rootComposite" presStyleCnt="0"/>
      <dgm:spPr/>
    </dgm:pt>
    <dgm:pt modelId="{6FBE82AD-707A-4416-95B6-989CD43F6D9B}" type="pres">
      <dgm:prSet presAssocID="{BDABAB66-D3B3-4855-BE51-A2FC57D10753}" presName="rootText" presStyleLbl="node2" presStyleIdx="1" presStyleCnt="5" custScaleY="143087">
        <dgm:presLayoutVars>
          <dgm:chPref val="3"/>
        </dgm:presLayoutVars>
      </dgm:prSet>
      <dgm:spPr/>
    </dgm:pt>
    <dgm:pt modelId="{3090AE8A-0226-47A2-A808-D25D0218194E}" type="pres">
      <dgm:prSet presAssocID="{BDABAB66-D3B3-4855-BE51-A2FC57D10753}" presName="rootConnector" presStyleLbl="node2" presStyleIdx="1" presStyleCnt="5"/>
      <dgm:spPr/>
    </dgm:pt>
    <dgm:pt modelId="{92ED298E-1824-44F5-96C7-5BF6AC9B7F29}" type="pres">
      <dgm:prSet presAssocID="{BDABAB66-D3B3-4855-BE51-A2FC57D10753}" presName="hierChild4" presStyleCnt="0"/>
      <dgm:spPr/>
    </dgm:pt>
    <dgm:pt modelId="{C8A268D4-8909-4303-B4DA-9AA8A78196FD}" type="pres">
      <dgm:prSet presAssocID="{BDABAB66-D3B3-4855-BE51-A2FC57D10753}" presName="hierChild5" presStyleCnt="0"/>
      <dgm:spPr/>
    </dgm:pt>
    <dgm:pt modelId="{169A2F4E-BAE7-4A80-A910-9F3886FBBE1F}" type="pres">
      <dgm:prSet presAssocID="{BB6B013D-8D50-4642-894D-DB67E35365DD}" presName="Name37" presStyleLbl="parChTrans1D2" presStyleIdx="2" presStyleCnt="5"/>
      <dgm:spPr/>
    </dgm:pt>
    <dgm:pt modelId="{540D7AFE-8F92-4335-897F-72818B63658F}" type="pres">
      <dgm:prSet presAssocID="{FED3289F-A9FE-4FE2-A38F-271D30C37DED}" presName="hierRoot2" presStyleCnt="0">
        <dgm:presLayoutVars>
          <dgm:hierBranch val="init"/>
        </dgm:presLayoutVars>
      </dgm:prSet>
      <dgm:spPr/>
    </dgm:pt>
    <dgm:pt modelId="{365AA533-8AA2-41CC-8F61-931963B5ADA8}" type="pres">
      <dgm:prSet presAssocID="{FED3289F-A9FE-4FE2-A38F-271D30C37DED}" presName="rootComposite" presStyleCnt="0"/>
      <dgm:spPr/>
    </dgm:pt>
    <dgm:pt modelId="{4C40E729-A848-4E8D-9C42-E311D8D2EC26}" type="pres">
      <dgm:prSet presAssocID="{FED3289F-A9FE-4FE2-A38F-271D30C37DED}" presName="rootText" presStyleLbl="node2" presStyleIdx="2" presStyleCnt="5" custScaleY="143087">
        <dgm:presLayoutVars>
          <dgm:chPref val="3"/>
        </dgm:presLayoutVars>
      </dgm:prSet>
      <dgm:spPr/>
    </dgm:pt>
    <dgm:pt modelId="{9D5A022A-A1BD-4B8B-B280-4FAC5A550C41}" type="pres">
      <dgm:prSet presAssocID="{FED3289F-A9FE-4FE2-A38F-271D30C37DED}" presName="rootConnector" presStyleLbl="node2" presStyleIdx="2" presStyleCnt="5"/>
      <dgm:spPr/>
    </dgm:pt>
    <dgm:pt modelId="{79C95D18-EA71-4173-B8E4-CD747B7C79FA}" type="pres">
      <dgm:prSet presAssocID="{FED3289F-A9FE-4FE2-A38F-271D30C37DED}" presName="hierChild4" presStyleCnt="0"/>
      <dgm:spPr/>
    </dgm:pt>
    <dgm:pt modelId="{E109893C-ACC8-45FA-8D37-E71D2A5BD95E}" type="pres">
      <dgm:prSet presAssocID="{FED3289F-A9FE-4FE2-A38F-271D30C37DED}" presName="hierChild5" presStyleCnt="0"/>
      <dgm:spPr/>
    </dgm:pt>
    <dgm:pt modelId="{8422D21B-69DC-4EE9-BCA8-0036E3A1629F}" type="pres">
      <dgm:prSet presAssocID="{DF9F85FF-2532-4811-B915-2EBB3E9BB37E}" presName="Name37" presStyleLbl="parChTrans1D2" presStyleIdx="3" presStyleCnt="5"/>
      <dgm:spPr/>
    </dgm:pt>
    <dgm:pt modelId="{7ED50773-5594-4B3F-B593-CFC47020E9AA}" type="pres">
      <dgm:prSet presAssocID="{5B851423-AA1B-4545-9FB7-A4F624B1A147}" presName="hierRoot2" presStyleCnt="0">
        <dgm:presLayoutVars>
          <dgm:hierBranch val="init"/>
        </dgm:presLayoutVars>
      </dgm:prSet>
      <dgm:spPr/>
    </dgm:pt>
    <dgm:pt modelId="{80EC590F-D5FB-41AB-8C73-9D7397C534F5}" type="pres">
      <dgm:prSet presAssocID="{5B851423-AA1B-4545-9FB7-A4F624B1A147}" presName="rootComposite" presStyleCnt="0"/>
      <dgm:spPr/>
    </dgm:pt>
    <dgm:pt modelId="{1FDCF6C1-FF55-4A43-A5A2-A60C58680DBD}" type="pres">
      <dgm:prSet presAssocID="{5B851423-AA1B-4545-9FB7-A4F624B1A147}" presName="rootText" presStyleLbl="node2" presStyleIdx="3" presStyleCnt="5" custScaleY="143087">
        <dgm:presLayoutVars>
          <dgm:chPref val="3"/>
        </dgm:presLayoutVars>
      </dgm:prSet>
      <dgm:spPr/>
    </dgm:pt>
    <dgm:pt modelId="{DF464822-57BB-41DC-A7E8-8089C3BD22A0}" type="pres">
      <dgm:prSet presAssocID="{5B851423-AA1B-4545-9FB7-A4F624B1A147}" presName="rootConnector" presStyleLbl="node2" presStyleIdx="3" presStyleCnt="5"/>
      <dgm:spPr/>
    </dgm:pt>
    <dgm:pt modelId="{F6E515DB-184E-4A20-9502-98EFC52BC0BF}" type="pres">
      <dgm:prSet presAssocID="{5B851423-AA1B-4545-9FB7-A4F624B1A147}" presName="hierChild4" presStyleCnt="0"/>
      <dgm:spPr/>
    </dgm:pt>
    <dgm:pt modelId="{7CAEAED8-D744-4E33-AA7F-C16D6EF0A89B}" type="pres">
      <dgm:prSet presAssocID="{5B851423-AA1B-4545-9FB7-A4F624B1A147}" presName="hierChild5" presStyleCnt="0"/>
      <dgm:spPr/>
    </dgm:pt>
    <dgm:pt modelId="{AB4FB064-0AE9-4F7B-B8CE-EFEC9C779325}" type="pres">
      <dgm:prSet presAssocID="{BA11A19F-B12D-4259-A0C3-B4396E912EE4}" presName="Name37" presStyleLbl="parChTrans1D2" presStyleIdx="4" presStyleCnt="5"/>
      <dgm:spPr/>
    </dgm:pt>
    <dgm:pt modelId="{E8DF3600-52D5-4019-B4A0-9A70E717AAEC}" type="pres">
      <dgm:prSet presAssocID="{9CD8F554-8AEA-4DCD-9032-EE7033FDE594}" presName="hierRoot2" presStyleCnt="0">
        <dgm:presLayoutVars>
          <dgm:hierBranch val="init"/>
        </dgm:presLayoutVars>
      </dgm:prSet>
      <dgm:spPr/>
    </dgm:pt>
    <dgm:pt modelId="{ECC0C3D4-1D95-4EB8-8E52-4D5CE073D4F7}" type="pres">
      <dgm:prSet presAssocID="{9CD8F554-8AEA-4DCD-9032-EE7033FDE594}" presName="rootComposite" presStyleCnt="0"/>
      <dgm:spPr/>
    </dgm:pt>
    <dgm:pt modelId="{8480B93F-2CC9-4D83-90C3-2C5C6A924078}" type="pres">
      <dgm:prSet presAssocID="{9CD8F554-8AEA-4DCD-9032-EE7033FDE594}" presName="rootText" presStyleLbl="node2" presStyleIdx="4" presStyleCnt="5" custScaleY="143087">
        <dgm:presLayoutVars>
          <dgm:chPref val="3"/>
        </dgm:presLayoutVars>
      </dgm:prSet>
      <dgm:spPr/>
    </dgm:pt>
    <dgm:pt modelId="{B8894F87-F620-4EBE-A3E2-5632E2E89956}" type="pres">
      <dgm:prSet presAssocID="{9CD8F554-8AEA-4DCD-9032-EE7033FDE594}" presName="rootConnector" presStyleLbl="node2" presStyleIdx="4" presStyleCnt="5"/>
      <dgm:spPr/>
    </dgm:pt>
    <dgm:pt modelId="{F2D79B00-AAA7-4D2E-B540-5C03E56A0BAD}" type="pres">
      <dgm:prSet presAssocID="{9CD8F554-8AEA-4DCD-9032-EE7033FDE594}" presName="hierChild4" presStyleCnt="0"/>
      <dgm:spPr/>
    </dgm:pt>
    <dgm:pt modelId="{56073191-7666-4381-9E26-9BDD56986995}" type="pres">
      <dgm:prSet presAssocID="{9CD8F554-8AEA-4DCD-9032-EE7033FDE594}" presName="hierChild5" presStyleCnt="0"/>
      <dgm:spPr/>
    </dgm:pt>
    <dgm:pt modelId="{CDE200FA-3780-43A9-BE9E-2A0C2C91CCE1}" type="pres">
      <dgm:prSet presAssocID="{F4C0324A-7CB5-4B3F-9DCC-C6E9AD9EC326}" presName="hierChild3" presStyleCnt="0"/>
      <dgm:spPr/>
    </dgm:pt>
    <dgm:pt modelId="{F2EB0587-6591-4916-8F6B-BC174EBE788C}" type="pres">
      <dgm:prSet presAssocID="{780345F7-72C6-4F2E-A493-F56F572E7927}" presName="hierRoot1" presStyleCnt="0">
        <dgm:presLayoutVars>
          <dgm:hierBranch val="init"/>
        </dgm:presLayoutVars>
      </dgm:prSet>
      <dgm:spPr/>
    </dgm:pt>
    <dgm:pt modelId="{1D66443A-64FA-4F37-94BC-04CC46C07740}" type="pres">
      <dgm:prSet presAssocID="{780345F7-72C6-4F2E-A493-F56F572E7927}" presName="rootComposite1" presStyleCnt="0"/>
      <dgm:spPr/>
    </dgm:pt>
    <dgm:pt modelId="{ECCC50DB-398F-42CB-8422-7D2BFC3DAC6B}" type="pres">
      <dgm:prSet presAssocID="{780345F7-72C6-4F2E-A493-F56F572E7927}" presName="rootText1" presStyleLbl="node0" presStyleIdx="2" presStyleCnt="3" custScaleY="59114" custLinFactNeighborX="-4560" custLinFactNeighborY="19581">
        <dgm:presLayoutVars>
          <dgm:chPref val="3"/>
        </dgm:presLayoutVars>
      </dgm:prSet>
      <dgm:spPr/>
    </dgm:pt>
    <dgm:pt modelId="{4F3AABB4-1F76-49D7-9E91-31BB1DA6CE33}" type="pres">
      <dgm:prSet presAssocID="{780345F7-72C6-4F2E-A493-F56F572E7927}" presName="rootConnector1" presStyleLbl="node1" presStyleIdx="0" presStyleCnt="0"/>
      <dgm:spPr/>
    </dgm:pt>
    <dgm:pt modelId="{02EB0047-EC51-4B97-8E25-3335CB319DC7}" type="pres">
      <dgm:prSet presAssocID="{780345F7-72C6-4F2E-A493-F56F572E7927}" presName="hierChild2" presStyleCnt="0"/>
      <dgm:spPr/>
    </dgm:pt>
    <dgm:pt modelId="{4DA66FFC-9E17-4DD7-B7AD-6E58E576A3D8}" type="pres">
      <dgm:prSet presAssocID="{780345F7-72C6-4F2E-A493-F56F572E7927}" presName="hierChild3" presStyleCnt="0"/>
      <dgm:spPr/>
    </dgm:pt>
  </dgm:ptLst>
  <dgm:cxnLst>
    <dgm:cxn modelId="{C807FE04-E19F-4CD4-9D30-F63A196CF6B8}" srcId="{F4C0324A-7CB5-4B3F-9DCC-C6E9AD9EC326}" destId="{FED3289F-A9FE-4FE2-A38F-271D30C37DED}" srcOrd="2" destOrd="0" parTransId="{BB6B013D-8D50-4642-894D-DB67E35365DD}" sibTransId="{0D0A76BD-F85D-4AB0-BED8-02AC638C4825}"/>
    <dgm:cxn modelId="{78048E0D-15D5-430D-B460-A7A4E3BF1D57}" srcId="{C701E133-8E3C-4FDF-ABC5-B841D6609DBC}" destId="{F4C0324A-7CB5-4B3F-9DCC-C6E9AD9EC326}" srcOrd="1" destOrd="0" parTransId="{A44AA21D-070B-429F-A434-4C70E8A0A74E}" sibTransId="{CFF16497-DF33-4D84-BE72-1238FA40733A}"/>
    <dgm:cxn modelId="{9BE63C12-053C-413B-A1A1-E555753646BA}" type="presOf" srcId="{FED3289F-A9FE-4FE2-A38F-271D30C37DED}" destId="{9D5A022A-A1BD-4B8B-B280-4FAC5A550C41}" srcOrd="1" destOrd="0" presId="urn:microsoft.com/office/officeart/2005/8/layout/orgChart1"/>
    <dgm:cxn modelId="{95C2861B-F317-4D00-A6E7-CECBBFE1F539}" type="presOf" srcId="{9CD8F554-8AEA-4DCD-9032-EE7033FDE594}" destId="{8480B93F-2CC9-4D83-90C3-2C5C6A924078}" srcOrd="0" destOrd="0" presId="urn:microsoft.com/office/officeart/2005/8/layout/orgChart1"/>
    <dgm:cxn modelId="{A45BE11C-4D86-4AE4-B523-F333188D629C}" type="presOf" srcId="{BDABAB66-D3B3-4855-BE51-A2FC57D10753}" destId="{3090AE8A-0226-47A2-A808-D25D0218194E}" srcOrd="1" destOrd="0" presId="urn:microsoft.com/office/officeart/2005/8/layout/orgChart1"/>
    <dgm:cxn modelId="{5CCE2C1D-1601-4FCC-B94D-124B1111155D}" type="presOf" srcId="{780345F7-72C6-4F2E-A493-F56F572E7927}" destId="{ECCC50DB-398F-42CB-8422-7D2BFC3DAC6B}" srcOrd="0" destOrd="0" presId="urn:microsoft.com/office/officeart/2005/8/layout/orgChart1"/>
    <dgm:cxn modelId="{9C38CE27-07DE-4F90-97CC-E18DF391158D}" srcId="{C701E133-8E3C-4FDF-ABC5-B841D6609DBC}" destId="{66796C7F-4D54-4083-B0F6-AAF320B81FE0}" srcOrd="0" destOrd="0" parTransId="{39DF772B-361A-49D0-B5F3-9811B44B78C1}" sibTransId="{9696A101-DB36-4C8F-B976-0002C8F8BA92}"/>
    <dgm:cxn modelId="{71771D28-6497-48B4-B315-EB80D0712B1C}" srcId="{F4C0324A-7CB5-4B3F-9DCC-C6E9AD9EC326}" destId="{BDABAB66-D3B3-4855-BE51-A2FC57D10753}" srcOrd="1" destOrd="0" parTransId="{6566916E-0947-4EFE-AFAC-A8E990D747D8}" sibTransId="{988B3769-3897-4DF6-952B-652DA0D2C953}"/>
    <dgm:cxn modelId="{E4D7DF2B-F4DD-4B00-9BD9-7DF71E57A703}" type="presOf" srcId="{FB55C924-D27B-4ABD-958D-369EC5E50CD6}" destId="{6D165E2C-8E9E-4CE1-944E-C5333F2351BA}" srcOrd="0" destOrd="0" presId="urn:microsoft.com/office/officeart/2005/8/layout/orgChart1"/>
    <dgm:cxn modelId="{757D3331-4EA2-46B2-9EB6-674EFD4C2EF3}" srcId="{C701E133-8E3C-4FDF-ABC5-B841D6609DBC}" destId="{780345F7-72C6-4F2E-A493-F56F572E7927}" srcOrd="2" destOrd="0" parTransId="{6A2CC7FF-DED0-43B1-8116-DA5C4DAD154D}" sibTransId="{F4C39C04-8182-400C-B9F7-3613B8D0298A}"/>
    <dgm:cxn modelId="{0326BB33-46EF-470F-BB93-974B5FB41B91}" srcId="{F4C0324A-7CB5-4B3F-9DCC-C6E9AD9EC326}" destId="{819ED98D-489B-4B6E-A920-AA59F001CD9C}" srcOrd="0" destOrd="0" parTransId="{FB55C924-D27B-4ABD-958D-369EC5E50CD6}" sibTransId="{4A20D62E-AADB-4814-A66D-F75EF924E87C}"/>
    <dgm:cxn modelId="{16FD0336-5871-44CE-909B-437ECEFFF3C4}" type="presOf" srcId="{F4C0324A-7CB5-4B3F-9DCC-C6E9AD9EC326}" destId="{D163CFCD-F29B-446C-9E5D-12D0592099C8}" srcOrd="1" destOrd="0" presId="urn:microsoft.com/office/officeart/2005/8/layout/orgChart1"/>
    <dgm:cxn modelId="{70C37738-CACB-4BE7-9D57-5D3BB15AA229}" type="presOf" srcId="{780345F7-72C6-4F2E-A493-F56F572E7927}" destId="{4F3AABB4-1F76-49D7-9E91-31BB1DA6CE33}" srcOrd="1" destOrd="0" presId="urn:microsoft.com/office/officeart/2005/8/layout/orgChart1"/>
    <dgm:cxn modelId="{C39E1E39-5C96-4709-BD4F-8A161EA4F290}" type="presOf" srcId="{9CD8F554-8AEA-4DCD-9032-EE7033FDE594}" destId="{B8894F87-F620-4EBE-A3E2-5632E2E89956}" srcOrd="1" destOrd="0" presId="urn:microsoft.com/office/officeart/2005/8/layout/orgChart1"/>
    <dgm:cxn modelId="{A1422E41-EE41-45DD-A0F9-F2F5030C2299}" type="presOf" srcId="{BDABAB66-D3B3-4855-BE51-A2FC57D10753}" destId="{6FBE82AD-707A-4416-95B6-989CD43F6D9B}" srcOrd="0" destOrd="0" presId="urn:microsoft.com/office/officeart/2005/8/layout/orgChart1"/>
    <dgm:cxn modelId="{E111D543-6DB3-43D3-BA9F-6CBFAAAB9BA9}" type="presOf" srcId="{BB6B013D-8D50-4642-894D-DB67E35365DD}" destId="{169A2F4E-BAE7-4A80-A910-9F3886FBBE1F}" srcOrd="0" destOrd="0" presId="urn:microsoft.com/office/officeart/2005/8/layout/orgChart1"/>
    <dgm:cxn modelId="{21D03E68-D36D-4CC0-820A-48824293D36E}" type="presOf" srcId="{5B851423-AA1B-4545-9FB7-A4F624B1A147}" destId="{1FDCF6C1-FF55-4A43-A5A2-A60C58680DBD}" srcOrd="0" destOrd="0" presId="urn:microsoft.com/office/officeart/2005/8/layout/orgChart1"/>
    <dgm:cxn modelId="{7438614A-D748-4978-8BE7-BA3566BE40B2}" type="presOf" srcId="{6566916E-0947-4EFE-AFAC-A8E990D747D8}" destId="{075D4FD6-F5A0-4C39-A3BB-324F3A10B6E7}" srcOrd="0" destOrd="0" presId="urn:microsoft.com/office/officeart/2005/8/layout/orgChart1"/>
    <dgm:cxn modelId="{12987A4D-767D-4C1E-8B97-774D5B1A6581}" srcId="{F4C0324A-7CB5-4B3F-9DCC-C6E9AD9EC326}" destId="{5B851423-AA1B-4545-9FB7-A4F624B1A147}" srcOrd="3" destOrd="0" parTransId="{DF9F85FF-2532-4811-B915-2EBB3E9BB37E}" sibTransId="{EC0E0D75-2952-48FC-A569-58FAF3689973}"/>
    <dgm:cxn modelId="{39CCB551-70E2-4D05-A431-1B2C0D90D307}" type="presOf" srcId="{F4C0324A-7CB5-4B3F-9DCC-C6E9AD9EC326}" destId="{AED36446-71BB-464E-92CF-8144EAFDB6F1}" srcOrd="0" destOrd="0" presId="urn:microsoft.com/office/officeart/2005/8/layout/orgChart1"/>
    <dgm:cxn modelId="{BDA4198D-0285-45B2-A53D-2358588DACA4}" type="presOf" srcId="{BA11A19F-B12D-4259-A0C3-B4396E912EE4}" destId="{AB4FB064-0AE9-4F7B-B8CE-EFEC9C779325}" srcOrd="0" destOrd="0" presId="urn:microsoft.com/office/officeart/2005/8/layout/orgChart1"/>
    <dgm:cxn modelId="{4C284C96-758B-41D8-8477-15F2E19F02B4}" type="presOf" srcId="{66796C7F-4D54-4083-B0F6-AAF320B81FE0}" destId="{ABE2E659-D6A2-46E4-A782-97DD6DE36F59}" srcOrd="1" destOrd="0" presId="urn:microsoft.com/office/officeart/2005/8/layout/orgChart1"/>
    <dgm:cxn modelId="{EE7DBC98-E84B-4CC3-BEC4-F9DE5058EFC9}" type="presOf" srcId="{5B851423-AA1B-4545-9FB7-A4F624B1A147}" destId="{DF464822-57BB-41DC-A7E8-8089C3BD22A0}" srcOrd="1" destOrd="0" presId="urn:microsoft.com/office/officeart/2005/8/layout/orgChart1"/>
    <dgm:cxn modelId="{D15637A4-9CE4-4AEB-95FC-E7B11D52D404}" type="presOf" srcId="{DF9F85FF-2532-4811-B915-2EBB3E9BB37E}" destId="{8422D21B-69DC-4EE9-BCA8-0036E3A1629F}" srcOrd="0" destOrd="0" presId="urn:microsoft.com/office/officeart/2005/8/layout/orgChart1"/>
    <dgm:cxn modelId="{E96218A9-BD11-4058-8F19-819482068FCD}" type="presOf" srcId="{819ED98D-489B-4B6E-A920-AA59F001CD9C}" destId="{8C741715-2D7E-434F-A782-5A897E4E6833}" srcOrd="1" destOrd="0" presId="urn:microsoft.com/office/officeart/2005/8/layout/orgChart1"/>
    <dgm:cxn modelId="{BFE38DB4-5F26-43CA-87E5-FEF9328FBA57}" type="presOf" srcId="{819ED98D-489B-4B6E-A920-AA59F001CD9C}" destId="{53491261-D21C-4119-9BBF-4BCDBBC33486}" srcOrd="0" destOrd="0" presId="urn:microsoft.com/office/officeart/2005/8/layout/orgChart1"/>
    <dgm:cxn modelId="{5909AEC7-3DDF-466F-84D4-BE1D80579F21}" type="presOf" srcId="{FED3289F-A9FE-4FE2-A38F-271D30C37DED}" destId="{4C40E729-A848-4E8D-9C42-E311D8D2EC26}" srcOrd="0" destOrd="0" presId="urn:microsoft.com/office/officeart/2005/8/layout/orgChart1"/>
    <dgm:cxn modelId="{443334D5-32A2-4186-9354-2338206EF002}" srcId="{F4C0324A-7CB5-4B3F-9DCC-C6E9AD9EC326}" destId="{9CD8F554-8AEA-4DCD-9032-EE7033FDE594}" srcOrd="4" destOrd="0" parTransId="{BA11A19F-B12D-4259-A0C3-B4396E912EE4}" sibTransId="{B54DA419-8C54-4FE0-8026-455AAB80E474}"/>
    <dgm:cxn modelId="{5BE643D6-CAE5-49D1-A2A8-443734AEF324}" type="presOf" srcId="{C701E133-8E3C-4FDF-ABC5-B841D6609DBC}" destId="{68EE5046-47A4-4B9D-8571-B83FE90F9E67}" srcOrd="0" destOrd="0" presId="urn:microsoft.com/office/officeart/2005/8/layout/orgChart1"/>
    <dgm:cxn modelId="{3C4190E8-6D4A-4DA5-8DDE-F53AE435B924}" type="presOf" srcId="{66796C7F-4D54-4083-B0F6-AAF320B81FE0}" destId="{C1F147F0-9C94-42B1-9AE1-5EB275231E92}" srcOrd="0" destOrd="0" presId="urn:microsoft.com/office/officeart/2005/8/layout/orgChart1"/>
    <dgm:cxn modelId="{7EC92A17-ED95-4FBA-8EF4-6F327D0491C1}" type="presParOf" srcId="{68EE5046-47A4-4B9D-8571-B83FE90F9E67}" destId="{4DCF5FE9-897C-4C51-B498-8BFB329218F4}" srcOrd="0" destOrd="0" presId="urn:microsoft.com/office/officeart/2005/8/layout/orgChart1"/>
    <dgm:cxn modelId="{684CC141-AC0B-4A8D-9228-27726B2B07FD}" type="presParOf" srcId="{4DCF5FE9-897C-4C51-B498-8BFB329218F4}" destId="{582E5FAC-3B5C-4275-8CC7-50FA41A85EF3}" srcOrd="0" destOrd="0" presId="urn:microsoft.com/office/officeart/2005/8/layout/orgChart1"/>
    <dgm:cxn modelId="{B9C5CB81-1780-493A-8F45-CFE1EEC3D1AF}" type="presParOf" srcId="{582E5FAC-3B5C-4275-8CC7-50FA41A85EF3}" destId="{C1F147F0-9C94-42B1-9AE1-5EB275231E92}" srcOrd="0" destOrd="0" presId="urn:microsoft.com/office/officeart/2005/8/layout/orgChart1"/>
    <dgm:cxn modelId="{1C60C8F9-3F45-4B98-9312-FF46515DECFA}" type="presParOf" srcId="{582E5FAC-3B5C-4275-8CC7-50FA41A85EF3}" destId="{ABE2E659-D6A2-46E4-A782-97DD6DE36F59}" srcOrd="1" destOrd="0" presId="urn:microsoft.com/office/officeart/2005/8/layout/orgChart1"/>
    <dgm:cxn modelId="{391B0AA1-4414-4903-9F20-B2A7D47316B1}" type="presParOf" srcId="{4DCF5FE9-897C-4C51-B498-8BFB329218F4}" destId="{B9BC653B-5DC2-4474-B7EB-4FCDF28FE4A5}" srcOrd="1" destOrd="0" presId="urn:microsoft.com/office/officeart/2005/8/layout/orgChart1"/>
    <dgm:cxn modelId="{4510C4CA-432C-42E5-9E12-A0A0A520A04F}" type="presParOf" srcId="{4DCF5FE9-897C-4C51-B498-8BFB329218F4}" destId="{7EF5938C-537F-4B0D-857C-06D126840D73}" srcOrd="2" destOrd="0" presId="urn:microsoft.com/office/officeart/2005/8/layout/orgChart1"/>
    <dgm:cxn modelId="{7535463B-3D13-4AAA-BA38-155795FEF559}" type="presParOf" srcId="{68EE5046-47A4-4B9D-8571-B83FE90F9E67}" destId="{0E52A097-E721-4198-872C-4CA3DF6216A2}" srcOrd="1" destOrd="0" presId="urn:microsoft.com/office/officeart/2005/8/layout/orgChart1"/>
    <dgm:cxn modelId="{C648CD85-8129-4A4D-AB24-D973F4365AF9}" type="presParOf" srcId="{0E52A097-E721-4198-872C-4CA3DF6216A2}" destId="{31C6DFC1-61C0-4D78-ACE0-95BDC5194F11}" srcOrd="0" destOrd="0" presId="urn:microsoft.com/office/officeart/2005/8/layout/orgChart1"/>
    <dgm:cxn modelId="{19AD12F8-1B35-49F9-9F37-608616AA6005}" type="presParOf" srcId="{31C6DFC1-61C0-4D78-ACE0-95BDC5194F11}" destId="{AED36446-71BB-464E-92CF-8144EAFDB6F1}" srcOrd="0" destOrd="0" presId="urn:microsoft.com/office/officeart/2005/8/layout/orgChart1"/>
    <dgm:cxn modelId="{18035430-6743-4094-BADB-EBB5B1271783}" type="presParOf" srcId="{31C6DFC1-61C0-4D78-ACE0-95BDC5194F11}" destId="{D163CFCD-F29B-446C-9E5D-12D0592099C8}" srcOrd="1" destOrd="0" presId="urn:microsoft.com/office/officeart/2005/8/layout/orgChart1"/>
    <dgm:cxn modelId="{6882D401-8E60-440A-B907-1A5A9780B679}" type="presParOf" srcId="{0E52A097-E721-4198-872C-4CA3DF6216A2}" destId="{EF395879-128F-4D62-973B-017F9DD3F0A0}" srcOrd="1" destOrd="0" presId="urn:microsoft.com/office/officeart/2005/8/layout/orgChart1"/>
    <dgm:cxn modelId="{F0444356-E49C-49E7-99B8-331E7DF9FD14}" type="presParOf" srcId="{EF395879-128F-4D62-973B-017F9DD3F0A0}" destId="{6D165E2C-8E9E-4CE1-944E-C5333F2351BA}" srcOrd="0" destOrd="0" presId="urn:microsoft.com/office/officeart/2005/8/layout/orgChart1"/>
    <dgm:cxn modelId="{02845ACF-ECB3-47FF-AFA0-45301F6872AB}" type="presParOf" srcId="{EF395879-128F-4D62-973B-017F9DD3F0A0}" destId="{408C0A4B-AE5C-4D9A-99AC-C78E09228A85}" srcOrd="1" destOrd="0" presId="urn:microsoft.com/office/officeart/2005/8/layout/orgChart1"/>
    <dgm:cxn modelId="{1CE425AF-1211-4689-A5B0-58CF4E7B1DDA}" type="presParOf" srcId="{408C0A4B-AE5C-4D9A-99AC-C78E09228A85}" destId="{445C15F4-5AEF-47F7-A672-29E89B1A0BFA}" srcOrd="0" destOrd="0" presId="urn:microsoft.com/office/officeart/2005/8/layout/orgChart1"/>
    <dgm:cxn modelId="{32C950B5-41C2-4CF6-A55D-38056C3AD10C}" type="presParOf" srcId="{445C15F4-5AEF-47F7-A672-29E89B1A0BFA}" destId="{53491261-D21C-4119-9BBF-4BCDBBC33486}" srcOrd="0" destOrd="0" presId="urn:microsoft.com/office/officeart/2005/8/layout/orgChart1"/>
    <dgm:cxn modelId="{DC5B6D1B-BCC3-45A7-A473-F252D278949E}" type="presParOf" srcId="{445C15F4-5AEF-47F7-A672-29E89B1A0BFA}" destId="{8C741715-2D7E-434F-A782-5A897E4E6833}" srcOrd="1" destOrd="0" presId="urn:microsoft.com/office/officeart/2005/8/layout/orgChart1"/>
    <dgm:cxn modelId="{87AD6F03-F809-426B-BA4C-57748992E462}" type="presParOf" srcId="{408C0A4B-AE5C-4D9A-99AC-C78E09228A85}" destId="{7ECA5B46-CC15-46D2-8E7A-708E03D7A1DF}" srcOrd="1" destOrd="0" presId="urn:microsoft.com/office/officeart/2005/8/layout/orgChart1"/>
    <dgm:cxn modelId="{2953AE3A-45D7-47F9-8F4C-0AA1461D1C18}" type="presParOf" srcId="{408C0A4B-AE5C-4D9A-99AC-C78E09228A85}" destId="{D0B12D50-0680-4D4D-BB4D-C6C066150C56}" srcOrd="2" destOrd="0" presId="urn:microsoft.com/office/officeart/2005/8/layout/orgChart1"/>
    <dgm:cxn modelId="{7A008B1D-FC39-4247-8124-F11443260F39}" type="presParOf" srcId="{EF395879-128F-4D62-973B-017F9DD3F0A0}" destId="{075D4FD6-F5A0-4C39-A3BB-324F3A10B6E7}" srcOrd="2" destOrd="0" presId="urn:microsoft.com/office/officeart/2005/8/layout/orgChart1"/>
    <dgm:cxn modelId="{0762695F-6103-4683-8851-CB5A0D49F972}" type="presParOf" srcId="{EF395879-128F-4D62-973B-017F9DD3F0A0}" destId="{5371E163-0491-44C3-AE6B-C195D8B52C19}" srcOrd="3" destOrd="0" presId="urn:microsoft.com/office/officeart/2005/8/layout/orgChart1"/>
    <dgm:cxn modelId="{D3B89F60-C189-4C26-B8B3-E966167025A0}" type="presParOf" srcId="{5371E163-0491-44C3-AE6B-C195D8B52C19}" destId="{F68CA3BC-63F8-46C1-AE7A-B1874D153E52}" srcOrd="0" destOrd="0" presId="urn:microsoft.com/office/officeart/2005/8/layout/orgChart1"/>
    <dgm:cxn modelId="{BF7529CB-E859-4636-93C0-E7387D249909}" type="presParOf" srcId="{F68CA3BC-63F8-46C1-AE7A-B1874D153E52}" destId="{6FBE82AD-707A-4416-95B6-989CD43F6D9B}" srcOrd="0" destOrd="0" presId="urn:microsoft.com/office/officeart/2005/8/layout/orgChart1"/>
    <dgm:cxn modelId="{7BE55E21-E517-49CA-BE09-BFE52186A98D}" type="presParOf" srcId="{F68CA3BC-63F8-46C1-AE7A-B1874D153E52}" destId="{3090AE8A-0226-47A2-A808-D25D0218194E}" srcOrd="1" destOrd="0" presId="urn:microsoft.com/office/officeart/2005/8/layout/orgChart1"/>
    <dgm:cxn modelId="{AD94B26A-AC9D-41CB-9D1E-0998E8A2C4AD}" type="presParOf" srcId="{5371E163-0491-44C3-AE6B-C195D8B52C19}" destId="{92ED298E-1824-44F5-96C7-5BF6AC9B7F29}" srcOrd="1" destOrd="0" presId="urn:microsoft.com/office/officeart/2005/8/layout/orgChart1"/>
    <dgm:cxn modelId="{F817C801-5D82-4909-8580-B2575622B1B9}" type="presParOf" srcId="{5371E163-0491-44C3-AE6B-C195D8B52C19}" destId="{C8A268D4-8909-4303-B4DA-9AA8A78196FD}" srcOrd="2" destOrd="0" presId="urn:microsoft.com/office/officeart/2005/8/layout/orgChart1"/>
    <dgm:cxn modelId="{40434B69-9048-4E6D-B4B6-76EA212BF145}" type="presParOf" srcId="{EF395879-128F-4D62-973B-017F9DD3F0A0}" destId="{169A2F4E-BAE7-4A80-A910-9F3886FBBE1F}" srcOrd="4" destOrd="0" presId="urn:microsoft.com/office/officeart/2005/8/layout/orgChart1"/>
    <dgm:cxn modelId="{3F034E0B-4BCB-495A-86F6-4F0308939018}" type="presParOf" srcId="{EF395879-128F-4D62-973B-017F9DD3F0A0}" destId="{540D7AFE-8F92-4335-897F-72818B63658F}" srcOrd="5" destOrd="0" presId="urn:microsoft.com/office/officeart/2005/8/layout/orgChart1"/>
    <dgm:cxn modelId="{74E0E9A4-789C-41B1-8BF3-027FABB65995}" type="presParOf" srcId="{540D7AFE-8F92-4335-897F-72818B63658F}" destId="{365AA533-8AA2-41CC-8F61-931963B5ADA8}" srcOrd="0" destOrd="0" presId="urn:microsoft.com/office/officeart/2005/8/layout/orgChart1"/>
    <dgm:cxn modelId="{E243CE35-42B6-4385-AEA0-3AF8C17C1B10}" type="presParOf" srcId="{365AA533-8AA2-41CC-8F61-931963B5ADA8}" destId="{4C40E729-A848-4E8D-9C42-E311D8D2EC26}" srcOrd="0" destOrd="0" presId="urn:microsoft.com/office/officeart/2005/8/layout/orgChart1"/>
    <dgm:cxn modelId="{B2BE3C56-B004-4010-A5A9-A40673315409}" type="presParOf" srcId="{365AA533-8AA2-41CC-8F61-931963B5ADA8}" destId="{9D5A022A-A1BD-4B8B-B280-4FAC5A550C41}" srcOrd="1" destOrd="0" presId="urn:microsoft.com/office/officeart/2005/8/layout/orgChart1"/>
    <dgm:cxn modelId="{207F97EB-972F-4BD9-8AD5-A3595B347A16}" type="presParOf" srcId="{540D7AFE-8F92-4335-897F-72818B63658F}" destId="{79C95D18-EA71-4173-B8E4-CD747B7C79FA}" srcOrd="1" destOrd="0" presId="urn:microsoft.com/office/officeart/2005/8/layout/orgChart1"/>
    <dgm:cxn modelId="{5D5D9D44-746F-4F26-88F8-AA6957CCDC75}" type="presParOf" srcId="{540D7AFE-8F92-4335-897F-72818B63658F}" destId="{E109893C-ACC8-45FA-8D37-E71D2A5BD95E}" srcOrd="2" destOrd="0" presId="urn:microsoft.com/office/officeart/2005/8/layout/orgChart1"/>
    <dgm:cxn modelId="{7BAE849C-FDBA-4A79-90CF-3444D2B98552}" type="presParOf" srcId="{EF395879-128F-4D62-973B-017F9DD3F0A0}" destId="{8422D21B-69DC-4EE9-BCA8-0036E3A1629F}" srcOrd="6" destOrd="0" presId="urn:microsoft.com/office/officeart/2005/8/layout/orgChart1"/>
    <dgm:cxn modelId="{F39B97CF-FF28-4203-A4B9-5067A153009A}" type="presParOf" srcId="{EF395879-128F-4D62-973B-017F9DD3F0A0}" destId="{7ED50773-5594-4B3F-B593-CFC47020E9AA}" srcOrd="7" destOrd="0" presId="urn:microsoft.com/office/officeart/2005/8/layout/orgChart1"/>
    <dgm:cxn modelId="{242DECDC-E8BA-44A6-8193-9EAE4CC5D2CE}" type="presParOf" srcId="{7ED50773-5594-4B3F-B593-CFC47020E9AA}" destId="{80EC590F-D5FB-41AB-8C73-9D7397C534F5}" srcOrd="0" destOrd="0" presId="urn:microsoft.com/office/officeart/2005/8/layout/orgChart1"/>
    <dgm:cxn modelId="{3829227F-AA7F-467E-BBD1-01F08F1F2D06}" type="presParOf" srcId="{80EC590F-D5FB-41AB-8C73-9D7397C534F5}" destId="{1FDCF6C1-FF55-4A43-A5A2-A60C58680DBD}" srcOrd="0" destOrd="0" presId="urn:microsoft.com/office/officeart/2005/8/layout/orgChart1"/>
    <dgm:cxn modelId="{133F7731-5946-4ECE-904E-138F8532881D}" type="presParOf" srcId="{80EC590F-D5FB-41AB-8C73-9D7397C534F5}" destId="{DF464822-57BB-41DC-A7E8-8089C3BD22A0}" srcOrd="1" destOrd="0" presId="urn:microsoft.com/office/officeart/2005/8/layout/orgChart1"/>
    <dgm:cxn modelId="{9224810D-18A0-4520-872A-02FA00851187}" type="presParOf" srcId="{7ED50773-5594-4B3F-B593-CFC47020E9AA}" destId="{F6E515DB-184E-4A20-9502-98EFC52BC0BF}" srcOrd="1" destOrd="0" presId="urn:microsoft.com/office/officeart/2005/8/layout/orgChart1"/>
    <dgm:cxn modelId="{FB1E0413-E431-4001-9C9C-E721E4D062D2}" type="presParOf" srcId="{7ED50773-5594-4B3F-B593-CFC47020E9AA}" destId="{7CAEAED8-D744-4E33-AA7F-C16D6EF0A89B}" srcOrd="2" destOrd="0" presId="urn:microsoft.com/office/officeart/2005/8/layout/orgChart1"/>
    <dgm:cxn modelId="{1C2F8F02-35D0-4844-BEC7-31B343A25BC9}" type="presParOf" srcId="{EF395879-128F-4D62-973B-017F9DD3F0A0}" destId="{AB4FB064-0AE9-4F7B-B8CE-EFEC9C779325}" srcOrd="8" destOrd="0" presId="urn:microsoft.com/office/officeart/2005/8/layout/orgChart1"/>
    <dgm:cxn modelId="{DCADC404-B1D7-4940-9A77-A06D2550B3DD}" type="presParOf" srcId="{EF395879-128F-4D62-973B-017F9DD3F0A0}" destId="{E8DF3600-52D5-4019-B4A0-9A70E717AAEC}" srcOrd="9" destOrd="0" presId="urn:microsoft.com/office/officeart/2005/8/layout/orgChart1"/>
    <dgm:cxn modelId="{96A7EBA7-C658-497E-82F1-6BFD25F9521B}" type="presParOf" srcId="{E8DF3600-52D5-4019-B4A0-9A70E717AAEC}" destId="{ECC0C3D4-1D95-4EB8-8E52-4D5CE073D4F7}" srcOrd="0" destOrd="0" presId="urn:microsoft.com/office/officeart/2005/8/layout/orgChart1"/>
    <dgm:cxn modelId="{C5F3FA8C-9C8E-4DB2-913B-2E373D201644}" type="presParOf" srcId="{ECC0C3D4-1D95-4EB8-8E52-4D5CE073D4F7}" destId="{8480B93F-2CC9-4D83-90C3-2C5C6A924078}" srcOrd="0" destOrd="0" presId="urn:microsoft.com/office/officeart/2005/8/layout/orgChart1"/>
    <dgm:cxn modelId="{502F95B6-E588-48D8-A640-44AD2600B124}" type="presParOf" srcId="{ECC0C3D4-1D95-4EB8-8E52-4D5CE073D4F7}" destId="{B8894F87-F620-4EBE-A3E2-5632E2E89956}" srcOrd="1" destOrd="0" presId="urn:microsoft.com/office/officeart/2005/8/layout/orgChart1"/>
    <dgm:cxn modelId="{2EA8C91C-5C09-48BB-B734-D606A59FF623}" type="presParOf" srcId="{E8DF3600-52D5-4019-B4A0-9A70E717AAEC}" destId="{F2D79B00-AAA7-4D2E-B540-5C03E56A0BAD}" srcOrd="1" destOrd="0" presId="urn:microsoft.com/office/officeart/2005/8/layout/orgChart1"/>
    <dgm:cxn modelId="{8DB97020-ACCE-4954-82C1-30801EFEFC88}" type="presParOf" srcId="{E8DF3600-52D5-4019-B4A0-9A70E717AAEC}" destId="{56073191-7666-4381-9E26-9BDD56986995}" srcOrd="2" destOrd="0" presId="urn:microsoft.com/office/officeart/2005/8/layout/orgChart1"/>
    <dgm:cxn modelId="{159460FC-4D55-42A5-AC80-D6D40DDF3471}" type="presParOf" srcId="{0E52A097-E721-4198-872C-4CA3DF6216A2}" destId="{CDE200FA-3780-43A9-BE9E-2A0C2C91CCE1}" srcOrd="2" destOrd="0" presId="urn:microsoft.com/office/officeart/2005/8/layout/orgChart1"/>
    <dgm:cxn modelId="{D438C50E-6885-4AFE-8820-2BDF4BE1F44C}" type="presParOf" srcId="{68EE5046-47A4-4B9D-8571-B83FE90F9E67}" destId="{F2EB0587-6591-4916-8F6B-BC174EBE788C}" srcOrd="2" destOrd="0" presId="urn:microsoft.com/office/officeart/2005/8/layout/orgChart1"/>
    <dgm:cxn modelId="{1A5B48D8-ED30-429C-8C59-6C8B1218CB7A}" type="presParOf" srcId="{F2EB0587-6591-4916-8F6B-BC174EBE788C}" destId="{1D66443A-64FA-4F37-94BC-04CC46C07740}" srcOrd="0" destOrd="0" presId="urn:microsoft.com/office/officeart/2005/8/layout/orgChart1"/>
    <dgm:cxn modelId="{9742EFD6-0523-4BCC-8AF9-B46F91C4C3D9}" type="presParOf" srcId="{1D66443A-64FA-4F37-94BC-04CC46C07740}" destId="{ECCC50DB-398F-42CB-8422-7D2BFC3DAC6B}" srcOrd="0" destOrd="0" presId="urn:microsoft.com/office/officeart/2005/8/layout/orgChart1"/>
    <dgm:cxn modelId="{53141E0B-B6A5-444D-9396-3439C7FCE903}" type="presParOf" srcId="{1D66443A-64FA-4F37-94BC-04CC46C07740}" destId="{4F3AABB4-1F76-49D7-9E91-31BB1DA6CE33}" srcOrd="1" destOrd="0" presId="urn:microsoft.com/office/officeart/2005/8/layout/orgChart1"/>
    <dgm:cxn modelId="{FD1C4086-B890-4D2A-897A-C65A391B2349}" type="presParOf" srcId="{F2EB0587-6591-4916-8F6B-BC174EBE788C}" destId="{02EB0047-EC51-4B97-8E25-3335CB319DC7}" srcOrd="1" destOrd="0" presId="urn:microsoft.com/office/officeart/2005/8/layout/orgChart1"/>
    <dgm:cxn modelId="{03E2FD2A-F407-4F2E-B087-80D450EAFCE1}" type="presParOf" srcId="{F2EB0587-6591-4916-8F6B-BC174EBE788C}" destId="{4DA66FFC-9E17-4DD7-B7AD-6E58E576A3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2C9CA6-1932-4EED-B675-C7A11FB404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791FBE4-82FF-4CC0-A381-08E54D984E05}">
      <dgm:prSet phldrT="[Tekst]"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Virksomhetsleder Kommunalsjef </a:t>
          </a:r>
          <a:br>
            <a:rPr lang="nb-NO" sz="1000" dirty="0"/>
          </a:br>
          <a:r>
            <a:rPr lang="nb-NO" sz="1000" dirty="0"/>
            <a:t>Anne Kristin Svendsen </a:t>
          </a:r>
        </a:p>
      </dgm:t>
    </dgm:pt>
    <dgm:pt modelId="{5ACB19B7-6982-40B4-9F70-9220C72F5E33}" type="parTrans" cxnId="{F94AC31B-28BA-46C6-BA6F-771B68546DA0}">
      <dgm:prSet/>
      <dgm:spPr/>
      <dgm:t>
        <a:bodyPr/>
        <a:lstStyle/>
        <a:p>
          <a:endParaRPr lang="nb-NO"/>
        </a:p>
      </dgm:t>
    </dgm:pt>
    <dgm:pt modelId="{08D1B09B-A528-4310-B30C-34F02F51495F}" type="sibTrans" cxnId="{F94AC31B-28BA-46C6-BA6F-771B68546DA0}">
      <dgm:prSet/>
      <dgm:spPr/>
      <dgm:t>
        <a:bodyPr/>
        <a:lstStyle/>
        <a:p>
          <a:endParaRPr lang="nb-NO"/>
        </a:p>
      </dgm:t>
    </dgm:pt>
    <dgm:pt modelId="{93C6A2AD-AB53-4D1A-9E59-D5559DC36D38}">
      <dgm:prSet phldrT="[Tekst]" custT="1"/>
      <dgm:spPr/>
      <dgm:t>
        <a:bodyPr/>
        <a:lstStyle/>
        <a:p>
          <a:br>
            <a:rPr lang="nb-NO" sz="1000" dirty="0">
              <a:solidFill>
                <a:srgbClr val="FFC000"/>
              </a:solidFill>
            </a:rPr>
          </a:br>
          <a:r>
            <a:rPr lang="nb-NO" sz="1000" dirty="0">
              <a:solidFill>
                <a:srgbClr val="F2F2F2"/>
              </a:solidFill>
            </a:rPr>
            <a:t>Tjenesteleder PPT</a:t>
          </a:r>
          <a:br>
            <a:rPr lang="nb-NO" sz="1000" dirty="0">
              <a:solidFill>
                <a:srgbClr val="F2F2F2"/>
              </a:solidFill>
            </a:rPr>
          </a:br>
          <a:r>
            <a:rPr lang="nb-NO" sz="1000" dirty="0">
              <a:solidFill>
                <a:schemeClr val="bg1"/>
              </a:solidFill>
            </a:rPr>
            <a:t>Berith Laukslett</a:t>
          </a:r>
          <a:br>
            <a:rPr lang="nb-NO" sz="1000" dirty="0">
              <a:solidFill>
                <a:schemeClr val="bg1"/>
              </a:solidFill>
            </a:rPr>
          </a:br>
          <a:br>
            <a:rPr lang="nb-NO" sz="1000" dirty="0">
              <a:solidFill>
                <a:srgbClr val="F2F2F2"/>
              </a:solidFill>
            </a:rPr>
          </a:br>
          <a:endParaRPr lang="nb-NO" sz="1000" dirty="0">
            <a:solidFill>
              <a:srgbClr val="F2F2F2"/>
            </a:solidFill>
          </a:endParaRPr>
        </a:p>
        <a:p>
          <a:r>
            <a:rPr lang="nb-NO" sz="1000" dirty="0">
              <a:solidFill>
                <a:srgbClr val="FFC000"/>
              </a:solidFill>
            </a:rPr>
            <a:t> </a:t>
          </a:r>
          <a:r>
            <a:rPr lang="en-GB" sz="1000" dirty="0">
              <a:solidFill>
                <a:schemeClr val="bg1"/>
              </a:solidFill>
            </a:rPr>
            <a:t>Bedr.nr: 976667409</a:t>
          </a:r>
        </a:p>
        <a:p>
          <a:endParaRPr lang="nb-NO" sz="1000" dirty="0">
            <a:solidFill>
              <a:srgbClr val="FFC000"/>
            </a:solidFill>
          </a:endParaRPr>
        </a:p>
      </dgm:t>
    </dgm:pt>
    <dgm:pt modelId="{EB9A647F-F8BB-4994-82E7-C0556A5D0224}" type="parTrans" cxnId="{92DAF1A1-D88F-41E1-8445-3ACDA0A1EA2B}">
      <dgm:prSet/>
      <dgm:spPr/>
      <dgm:t>
        <a:bodyPr/>
        <a:lstStyle/>
        <a:p>
          <a:endParaRPr lang="nb-NO"/>
        </a:p>
      </dgm:t>
    </dgm:pt>
    <dgm:pt modelId="{1754F710-CC45-4832-9C8E-300BB06BD009}" type="sibTrans" cxnId="{92DAF1A1-D88F-41E1-8445-3ACDA0A1EA2B}">
      <dgm:prSet/>
      <dgm:spPr/>
      <dgm:t>
        <a:bodyPr/>
        <a:lstStyle/>
        <a:p>
          <a:endParaRPr lang="nb-NO"/>
        </a:p>
      </dgm:t>
    </dgm:pt>
    <dgm:pt modelId="{0CFBC39C-5A9C-4FC4-93F0-FB7C0235E5CB}">
      <dgm:prSet phldrT="[Tekst]" custT="1"/>
      <dgm:spPr/>
      <dgm:t>
        <a:bodyPr/>
        <a:lstStyle/>
        <a:p>
          <a:pPr algn="ctr"/>
          <a:r>
            <a:rPr lang="nb-NO" sz="1000" dirty="0">
              <a:solidFill>
                <a:schemeClr val="bg1"/>
              </a:solidFill>
            </a:rPr>
            <a:t>Tjenesteleder Familiesenteret    0 – 12 år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Lise Sofie Andersen</a:t>
          </a:r>
        </a:p>
        <a:p>
          <a:pPr algn="ctr"/>
          <a:r>
            <a:rPr lang="en-GB" sz="1000" dirty="0">
              <a:solidFill>
                <a:schemeClr val="bg1"/>
              </a:solidFill>
            </a:rPr>
            <a:t>Bedr.nr: 976667425</a:t>
          </a:r>
          <a:endParaRPr lang="nb-NO" sz="1000" dirty="0">
            <a:solidFill>
              <a:schemeClr val="bg1"/>
            </a:solidFill>
          </a:endParaRPr>
        </a:p>
      </dgm:t>
    </dgm:pt>
    <dgm:pt modelId="{79728CC6-A073-4901-9FD8-1237CDBF6E61}" type="parTrans" cxnId="{F431D42D-DD1C-4860-A66B-D4B0453C4F0E}">
      <dgm:prSet/>
      <dgm:spPr/>
      <dgm:t>
        <a:bodyPr/>
        <a:lstStyle/>
        <a:p>
          <a:endParaRPr lang="nb-NO"/>
        </a:p>
      </dgm:t>
    </dgm:pt>
    <dgm:pt modelId="{56191999-D33A-4537-8BD9-6FDEEF212F95}" type="sibTrans" cxnId="{F431D42D-DD1C-4860-A66B-D4B0453C4F0E}">
      <dgm:prSet/>
      <dgm:spPr/>
      <dgm:t>
        <a:bodyPr/>
        <a:lstStyle/>
        <a:p>
          <a:endParaRPr lang="nb-NO"/>
        </a:p>
      </dgm:t>
    </dgm:pt>
    <dgm:pt modelId="{26178104-C390-4F00-B9DE-42C25DF30EA8}">
      <dgm:prSet phldrT="[Tekst]"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Tjenesteleder Familiesenteret 13-18 år</a:t>
          </a:r>
          <a:endParaRPr lang="en-GB" sz="1000" dirty="0">
            <a:solidFill>
              <a:schemeClr val="bg1"/>
            </a:solidFill>
          </a:endParaRPr>
        </a:p>
        <a:p>
          <a:r>
            <a:rPr lang="nb-NO" sz="1000" dirty="0">
              <a:solidFill>
                <a:schemeClr val="bg1"/>
              </a:solidFill>
            </a:rPr>
            <a:t>Merete Tandberg Bakke</a:t>
          </a:r>
          <a:br>
            <a:rPr lang="nb-NO" sz="1000" dirty="0">
              <a:solidFill>
                <a:schemeClr val="bg1"/>
              </a:solidFill>
            </a:rPr>
          </a:br>
          <a:r>
            <a:rPr lang="en-GB" sz="1000" dirty="0">
              <a:solidFill>
                <a:schemeClr val="bg1"/>
              </a:solidFill>
            </a:rPr>
            <a:t>Bedr.nr: 991144463 </a:t>
          </a:r>
          <a:endParaRPr lang="nb-NO" sz="1000" dirty="0">
            <a:solidFill>
              <a:schemeClr val="bg1"/>
            </a:solidFill>
          </a:endParaRPr>
        </a:p>
      </dgm:t>
    </dgm:pt>
    <dgm:pt modelId="{822B3D16-BAFF-4F4C-8F9C-0ACF529D6928}" type="parTrans" cxnId="{C739D7D8-16CD-40F9-9DCF-F9473127A387}">
      <dgm:prSet/>
      <dgm:spPr/>
      <dgm:t>
        <a:bodyPr/>
        <a:lstStyle/>
        <a:p>
          <a:endParaRPr lang="nb-NO"/>
        </a:p>
      </dgm:t>
    </dgm:pt>
    <dgm:pt modelId="{6A619257-C8C5-4D53-9898-401FF69C5AE7}" type="sibTrans" cxnId="{C739D7D8-16CD-40F9-9DCF-F9473127A387}">
      <dgm:prSet/>
      <dgm:spPr/>
      <dgm:t>
        <a:bodyPr/>
        <a:lstStyle/>
        <a:p>
          <a:endParaRPr lang="nb-NO"/>
        </a:p>
      </dgm:t>
    </dgm:pt>
    <dgm:pt modelId="{C3B5A0EA-7497-4FB2-AEE7-04F61609932C}">
      <dgm:prSet custT="1"/>
      <dgm:spPr/>
      <dgm:t>
        <a:bodyPr/>
        <a:lstStyle/>
        <a:p>
          <a:r>
            <a:rPr lang="nb-NO" sz="1000" dirty="0">
              <a:solidFill>
                <a:srgbClr val="F2F2F2"/>
              </a:solidFill>
            </a:rPr>
            <a:t>Tjenesteleder for tiltak i barnevern</a:t>
          </a:r>
          <a:br>
            <a:rPr lang="nb-NO" sz="1000" dirty="0">
              <a:solidFill>
                <a:srgbClr val="F2F2F2"/>
              </a:solidFill>
            </a:rPr>
          </a:br>
          <a:r>
            <a:rPr lang="nb-NO" sz="1000" dirty="0">
              <a:solidFill>
                <a:schemeClr val="bg1"/>
              </a:solidFill>
            </a:rPr>
            <a:t>Marianne Likværn</a:t>
          </a:r>
          <a:br>
            <a:rPr lang="nb-NO" sz="1000" dirty="0">
              <a:solidFill>
                <a:srgbClr val="FFC000"/>
              </a:solidFill>
            </a:rPr>
          </a:br>
          <a:r>
            <a:rPr lang="nb-NO" sz="1000" dirty="0">
              <a:solidFill>
                <a:srgbClr val="FFC000"/>
              </a:solidFill>
            </a:rPr>
            <a:t> </a:t>
          </a:r>
        </a:p>
        <a:p>
          <a:r>
            <a:rPr lang="en-GB" sz="1000" dirty="0">
              <a:solidFill>
                <a:schemeClr val="bg1"/>
              </a:solidFill>
            </a:rPr>
            <a:t>Bedr.nr: 976667417</a:t>
          </a:r>
        </a:p>
        <a:p>
          <a:r>
            <a:rPr lang="en-GB" sz="1000" dirty="0">
              <a:solidFill>
                <a:schemeClr val="bg1"/>
              </a:solidFill>
            </a:rPr>
            <a:t>(</a:t>
          </a:r>
          <a:r>
            <a:rPr lang="en-GB" sz="1000" dirty="0" err="1">
              <a:solidFill>
                <a:schemeClr val="bg1"/>
              </a:solidFill>
            </a:rPr>
            <a:t>barnevern</a:t>
          </a:r>
          <a:r>
            <a:rPr lang="en-GB" sz="1000" dirty="0">
              <a:solidFill>
                <a:schemeClr val="bg1"/>
              </a:solidFill>
            </a:rPr>
            <a:t>)</a:t>
          </a:r>
          <a:endParaRPr lang="nb-NO" sz="1000" dirty="0">
            <a:solidFill>
              <a:srgbClr val="FFC000"/>
            </a:solidFill>
          </a:endParaRPr>
        </a:p>
      </dgm:t>
    </dgm:pt>
    <dgm:pt modelId="{B645CA1F-0197-4217-B045-78DDA050DBC7}" type="parTrans" cxnId="{09AA3E9F-FFD7-4EB4-AF04-E81ADBA13C51}">
      <dgm:prSet/>
      <dgm:spPr/>
      <dgm:t>
        <a:bodyPr/>
        <a:lstStyle/>
        <a:p>
          <a:endParaRPr lang="nb-NO"/>
        </a:p>
      </dgm:t>
    </dgm:pt>
    <dgm:pt modelId="{E4E1F994-FAAA-44E0-A0A5-7FADF78D1C27}" type="sibTrans" cxnId="{09AA3E9F-FFD7-4EB4-AF04-E81ADBA13C51}">
      <dgm:prSet/>
      <dgm:spPr/>
      <dgm:t>
        <a:bodyPr/>
        <a:lstStyle/>
        <a:p>
          <a:endParaRPr lang="nb-NO"/>
        </a:p>
      </dgm:t>
    </dgm:pt>
    <dgm:pt modelId="{70A2DB02-51CC-4377-91CC-90D15A193ADD}">
      <dgm:prSet custT="1"/>
      <dgm:spPr/>
      <dgm:t>
        <a:bodyPr/>
        <a:lstStyle/>
        <a:p>
          <a:endParaRPr lang="nb-NO" sz="1000" dirty="0">
            <a:solidFill>
              <a:srgbClr val="F2F2F2"/>
            </a:solidFill>
          </a:endParaRPr>
        </a:p>
        <a:p>
          <a:r>
            <a:rPr lang="nb-NO" sz="1000" dirty="0">
              <a:solidFill>
                <a:srgbClr val="F2F2F2"/>
              </a:solidFill>
            </a:rPr>
            <a:t>Tjenesteleder for </a:t>
          </a:r>
          <a:br>
            <a:rPr lang="nb-NO" sz="1000" dirty="0">
              <a:solidFill>
                <a:srgbClr val="F2F2F2"/>
              </a:solidFill>
            </a:rPr>
          </a:br>
          <a:r>
            <a:rPr lang="nb-NO" sz="1000" dirty="0">
              <a:solidFill>
                <a:srgbClr val="F2F2F2"/>
              </a:solidFill>
            </a:rPr>
            <a:t>barn i omsorg </a:t>
          </a:r>
          <a:br>
            <a:rPr lang="nb-NO" sz="1000" dirty="0">
              <a:solidFill>
                <a:srgbClr val="F2F2F2"/>
              </a:solidFill>
            </a:rPr>
          </a:br>
          <a:r>
            <a:rPr lang="nb-NO" sz="1000" dirty="0">
              <a:solidFill>
                <a:schemeClr val="bg1"/>
              </a:solidFill>
            </a:rPr>
            <a:t>Anette Bakke De Bourg</a:t>
          </a:r>
        </a:p>
        <a:p>
          <a:r>
            <a:rPr lang="en-GB" sz="1000" dirty="0">
              <a:solidFill>
                <a:schemeClr val="bg1"/>
              </a:solidFill>
            </a:rPr>
            <a:t>Bedr.nr: 976667417</a:t>
          </a:r>
          <a:endParaRPr lang="nb-NO" sz="1000" dirty="0">
            <a:solidFill>
              <a:schemeClr val="bg1"/>
            </a:solidFill>
          </a:endParaRPr>
        </a:p>
        <a:p>
          <a:r>
            <a:rPr lang="nb-NO" sz="1000" dirty="0">
              <a:solidFill>
                <a:srgbClr val="F2F2F2"/>
              </a:solidFill>
            </a:rPr>
            <a:t>(barnevern)</a:t>
          </a:r>
          <a:br>
            <a:rPr lang="nb-NO" sz="1000" dirty="0">
              <a:solidFill>
                <a:srgbClr val="FFC000"/>
              </a:solidFill>
            </a:rPr>
          </a:br>
          <a:r>
            <a:rPr lang="nb-NO" sz="1000" dirty="0">
              <a:solidFill>
                <a:srgbClr val="FFC000"/>
              </a:solidFill>
            </a:rPr>
            <a:t> </a:t>
          </a:r>
        </a:p>
      </dgm:t>
    </dgm:pt>
    <dgm:pt modelId="{98D83194-D189-456A-B1CA-3CBEA3CF9E13}" type="parTrans" cxnId="{280F3D8C-2C30-4BA8-A59C-B7BDF263CF39}">
      <dgm:prSet/>
      <dgm:spPr/>
      <dgm:t>
        <a:bodyPr/>
        <a:lstStyle/>
        <a:p>
          <a:endParaRPr lang="nb-NO"/>
        </a:p>
      </dgm:t>
    </dgm:pt>
    <dgm:pt modelId="{A3D44477-AE45-4564-B2B3-415B151CAF54}" type="sibTrans" cxnId="{280F3D8C-2C30-4BA8-A59C-B7BDF263CF39}">
      <dgm:prSet/>
      <dgm:spPr/>
      <dgm:t>
        <a:bodyPr/>
        <a:lstStyle/>
        <a:p>
          <a:endParaRPr lang="nb-NO"/>
        </a:p>
      </dgm:t>
    </dgm:pt>
    <dgm:pt modelId="{3C181A35-9AE7-43CF-9E0C-18C742F16B13}">
      <dgm:prSet custT="1"/>
      <dgm:spPr/>
      <dgm:t>
        <a:bodyPr/>
        <a:lstStyle/>
        <a:p>
          <a:r>
            <a:rPr lang="nb-NO" sz="1000" dirty="0">
              <a:solidFill>
                <a:srgbClr val="F2F2F2"/>
              </a:solidFill>
            </a:rPr>
            <a:t>Tjenesteleder for melding og undersøkelse</a:t>
          </a:r>
        </a:p>
        <a:p>
          <a:r>
            <a:rPr lang="nb-NO" sz="1000" dirty="0">
              <a:solidFill>
                <a:schemeClr val="bg1"/>
              </a:solidFill>
            </a:rPr>
            <a:t>Jessie Wike </a:t>
          </a:r>
          <a:r>
            <a:rPr lang="en-GB" sz="1000" dirty="0">
              <a:solidFill>
                <a:schemeClr val="bg1"/>
              </a:solidFill>
            </a:rPr>
            <a:t>Bedr.nr: 976667417</a:t>
          </a:r>
          <a:endParaRPr lang="nb-NO" sz="1000" dirty="0">
            <a:solidFill>
              <a:schemeClr val="bg1"/>
            </a:solidFill>
          </a:endParaRPr>
        </a:p>
        <a:p>
          <a:r>
            <a:rPr lang="nb-NO" sz="1000" dirty="0">
              <a:solidFill>
                <a:srgbClr val="F2F2F2"/>
              </a:solidFill>
            </a:rPr>
            <a:t>(barnevern)</a:t>
          </a:r>
        </a:p>
      </dgm:t>
    </dgm:pt>
    <dgm:pt modelId="{A12F9DAC-EB22-4373-ACBB-FDD6DE8DBE46}" type="parTrans" cxnId="{EB91E632-67AB-4588-8080-81D5C6CFE934}">
      <dgm:prSet/>
      <dgm:spPr/>
      <dgm:t>
        <a:bodyPr/>
        <a:lstStyle/>
        <a:p>
          <a:endParaRPr lang="nb-NO"/>
        </a:p>
      </dgm:t>
    </dgm:pt>
    <dgm:pt modelId="{18BBD1A6-C0DA-44E6-89E8-372A7EDB30A9}" type="sibTrans" cxnId="{EB91E632-67AB-4588-8080-81D5C6CFE934}">
      <dgm:prSet/>
      <dgm:spPr/>
      <dgm:t>
        <a:bodyPr/>
        <a:lstStyle/>
        <a:p>
          <a:endParaRPr lang="nb-NO"/>
        </a:p>
      </dgm:t>
    </dgm:pt>
    <dgm:pt modelId="{89539282-1C8F-4920-BFF7-41E61AE05923}" type="asst">
      <dgm:prSet custT="1"/>
      <dgm:spPr/>
      <dgm:t>
        <a:bodyPr/>
        <a:lstStyle/>
        <a:p>
          <a:r>
            <a:rPr lang="en-GB" sz="1000" dirty="0" err="1">
              <a:solidFill>
                <a:schemeClr val="bg1"/>
              </a:solidFill>
            </a:rPr>
            <a:t>Rådgiver</a:t>
          </a:r>
          <a:r>
            <a:rPr lang="en-GB" sz="1000" dirty="0">
              <a:solidFill>
                <a:schemeClr val="bg1"/>
              </a:solidFill>
            </a:rPr>
            <a:t> barn og </a:t>
          </a:r>
          <a:r>
            <a:rPr lang="en-GB" sz="1000" dirty="0" err="1">
              <a:solidFill>
                <a:schemeClr val="bg1"/>
              </a:solidFill>
            </a:rPr>
            <a:t>unge</a:t>
          </a:r>
          <a:r>
            <a:rPr lang="en-GB" sz="1000" dirty="0">
              <a:solidFill>
                <a:schemeClr val="bg1"/>
              </a:solidFill>
            </a:rPr>
            <a:t>/</a:t>
          </a:r>
          <a:r>
            <a:rPr lang="en-GB" sz="1000" dirty="0" err="1">
              <a:solidFill>
                <a:schemeClr val="bg1"/>
              </a:solidFill>
            </a:rPr>
            <a:t>barnevernmyndighet</a:t>
          </a:r>
          <a:r>
            <a:rPr lang="en-GB" sz="1000" dirty="0">
              <a:solidFill>
                <a:schemeClr val="bg1"/>
              </a:solidFill>
            </a:rPr>
            <a:t>. </a:t>
          </a:r>
        </a:p>
        <a:p>
          <a:r>
            <a:rPr lang="en-GB" sz="1000" dirty="0">
              <a:solidFill>
                <a:schemeClr val="bg1"/>
              </a:solidFill>
            </a:rPr>
            <a:t>Lene Grendal/Ann Kristin Martinsen</a:t>
          </a:r>
        </a:p>
      </dgm:t>
    </dgm:pt>
    <dgm:pt modelId="{8AB7B0A2-23C8-4CE3-924E-2539C1E43476}" type="parTrans" cxnId="{609CEB6E-52D7-4103-87FE-480310A58F9B}">
      <dgm:prSet/>
      <dgm:spPr/>
      <dgm:t>
        <a:bodyPr/>
        <a:lstStyle/>
        <a:p>
          <a:endParaRPr lang="en-GB"/>
        </a:p>
      </dgm:t>
    </dgm:pt>
    <dgm:pt modelId="{5D008DCD-1F1A-4383-8AF3-B2E737D4DE77}" type="sibTrans" cxnId="{609CEB6E-52D7-4103-87FE-480310A58F9B}">
      <dgm:prSet/>
      <dgm:spPr/>
      <dgm:t>
        <a:bodyPr/>
        <a:lstStyle/>
        <a:p>
          <a:endParaRPr lang="en-GB"/>
        </a:p>
      </dgm:t>
    </dgm:pt>
    <dgm:pt modelId="{40A02640-BB70-4C85-98CC-DC649E6AAE70}" type="asst">
      <dgm:prSet custT="1"/>
      <dgm:spPr/>
      <dgm:t>
        <a:bodyPr/>
        <a:lstStyle/>
        <a:p>
          <a:r>
            <a:rPr lang="en-GB" sz="900" dirty="0" err="1">
              <a:solidFill>
                <a:schemeClr val="bg1"/>
              </a:solidFill>
            </a:rPr>
            <a:t>Barnekoordinatorer</a:t>
          </a:r>
          <a:r>
            <a:rPr lang="en-GB" sz="1000" dirty="0">
              <a:solidFill>
                <a:schemeClr val="bg1"/>
              </a:solidFill>
            </a:rPr>
            <a:t> Linda Tømte /Elisabeth Jevne </a:t>
          </a:r>
        </a:p>
      </dgm:t>
    </dgm:pt>
    <dgm:pt modelId="{9887306F-4EDF-4A57-9D28-D07A3D7F42E1}" type="parTrans" cxnId="{D7CC16C0-805B-4D98-B464-5395CEAD0001}">
      <dgm:prSet/>
      <dgm:spPr/>
      <dgm:t>
        <a:bodyPr/>
        <a:lstStyle/>
        <a:p>
          <a:endParaRPr lang="nb-NO"/>
        </a:p>
      </dgm:t>
    </dgm:pt>
    <dgm:pt modelId="{7D3AE36E-0E8E-4CB0-8DE3-80CA0AE7A5B1}" type="sibTrans" cxnId="{D7CC16C0-805B-4D98-B464-5395CEAD0001}">
      <dgm:prSet/>
      <dgm:spPr/>
      <dgm:t>
        <a:bodyPr/>
        <a:lstStyle/>
        <a:p>
          <a:endParaRPr lang="nb-NO"/>
        </a:p>
      </dgm:t>
    </dgm:pt>
    <dgm:pt modelId="{489563AF-A8F3-4C07-988E-7BEB641AEF37}">
      <dgm:prSet custT="1"/>
      <dgm:spPr/>
      <dgm:t>
        <a:bodyPr/>
        <a:lstStyle/>
        <a:p>
          <a:r>
            <a:rPr lang="nb-NO" sz="1000" dirty="0">
              <a:solidFill>
                <a:srgbClr val="F2F2F2"/>
              </a:solidFill>
            </a:rPr>
            <a:t>Tjenesteleder Migrasjonshelse           Gro Horne              Bedr.nr: </a:t>
          </a:r>
        </a:p>
      </dgm:t>
    </dgm:pt>
    <dgm:pt modelId="{8945CBA2-C808-472B-BA71-5CEE0385A0F7}" type="parTrans" cxnId="{E7B5291D-263A-4303-8EAB-259965668FD6}">
      <dgm:prSet/>
      <dgm:spPr/>
      <dgm:t>
        <a:bodyPr/>
        <a:lstStyle/>
        <a:p>
          <a:endParaRPr lang="nb-NO"/>
        </a:p>
      </dgm:t>
    </dgm:pt>
    <dgm:pt modelId="{BE00E12E-D92D-4F75-8AF9-C8A4D0C57E9A}" type="sibTrans" cxnId="{E7B5291D-263A-4303-8EAB-259965668FD6}">
      <dgm:prSet/>
      <dgm:spPr/>
      <dgm:t>
        <a:bodyPr/>
        <a:lstStyle/>
        <a:p>
          <a:endParaRPr lang="nb-NO"/>
        </a:p>
      </dgm:t>
    </dgm:pt>
    <dgm:pt modelId="{876D2941-B215-45C3-95E7-B57E8D9FC47A}" type="pres">
      <dgm:prSet presAssocID="{2C2C9CA6-1932-4EED-B675-C7A11FB404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5D60FC-244A-4D34-9E3C-8826C4CB20F5}" type="pres">
      <dgm:prSet presAssocID="{6791FBE4-82FF-4CC0-A381-08E54D984E05}" presName="hierRoot1" presStyleCnt="0">
        <dgm:presLayoutVars>
          <dgm:hierBranch val="init"/>
        </dgm:presLayoutVars>
      </dgm:prSet>
      <dgm:spPr/>
    </dgm:pt>
    <dgm:pt modelId="{4F1D6293-1399-4A7E-B73C-76961DDBEF44}" type="pres">
      <dgm:prSet presAssocID="{6791FBE4-82FF-4CC0-A381-08E54D984E05}" presName="rootComposite1" presStyleCnt="0"/>
      <dgm:spPr/>
    </dgm:pt>
    <dgm:pt modelId="{1A6FC73A-0570-4182-B7A5-5D356494456B}" type="pres">
      <dgm:prSet presAssocID="{6791FBE4-82FF-4CC0-A381-08E54D984E05}" presName="rootText1" presStyleLbl="node0" presStyleIdx="0" presStyleCnt="1" custScaleX="123452" custScaleY="253971" custLinFactNeighborY="-57892">
        <dgm:presLayoutVars>
          <dgm:chPref val="3"/>
        </dgm:presLayoutVars>
      </dgm:prSet>
      <dgm:spPr/>
    </dgm:pt>
    <dgm:pt modelId="{7965EBDA-5935-4AB6-A332-EA6EEF674248}" type="pres">
      <dgm:prSet presAssocID="{6791FBE4-82FF-4CC0-A381-08E54D984E05}" presName="rootConnector1" presStyleLbl="node1" presStyleIdx="0" presStyleCnt="0"/>
      <dgm:spPr/>
    </dgm:pt>
    <dgm:pt modelId="{94213AD6-4AD2-428E-95E0-EF2FE8D6C4E6}" type="pres">
      <dgm:prSet presAssocID="{6791FBE4-82FF-4CC0-A381-08E54D984E05}" presName="hierChild2" presStyleCnt="0"/>
      <dgm:spPr/>
    </dgm:pt>
    <dgm:pt modelId="{4C88798A-2DDF-459A-91E0-F06C2C413151}" type="pres">
      <dgm:prSet presAssocID="{EB9A647F-F8BB-4994-82E7-C0556A5D0224}" presName="Name37" presStyleLbl="parChTrans1D2" presStyleIdx="0" presStyleCnt="9"/>
      <dgm:spPr/>
    </dgm:pt>
    <dgm:pt modelId="{F75322D8-BEE4-482C-95FE-1DCA592CAFE6}" type="pres">
      <dgm:prSet presAssocID="{93C6A2AD-AB53-4D1A-9E59-D5559DC36D38}" presName="hierRoot2" presStyleCnt="0">
        <dgm:presLayoutVars>
          <dgm:hierBranch val="init"/>
        </dgm:presLayoutVars>
      </dgm:prSet>
      <dgm:spPr/>
    </dgm:pt>
    <dgm:pt modelId="{ED37520D-E4B4-41A1-9188-8A67A4CC53B9}" type="pres">
      <dgm:prSet presAssocID="{93C6A2AD-AB53-4D1A-9E59-D5559DC36D38}" presName="rootComposite" presStyleCnt="0"/>
      <dgm:spPr/>
    </dgm:pt>
    <dgm:pt modelId="{53340A7B-098B-40A2-BD0C-52D5C2AE69FE}" type="pres">
      <dgm:prSet presAssocID="{93C6A2AD-AB53-4D1A-9E59-D5559DC36D38}" presName="rootText" presStyleLbl="node2" presStyleIdx="0" presStyleCnt="7" custScaleY="216911">
        <dgm:presLayoutVars>
          <dgm:chPref val="3"/>
        </dgm:presLayoutVars>
      </dgm:prSet>
      <dgm:spPr/>
    </dgm:pt>
    <dgm:pt modelId="{8216F209-48FD-488F-B471-E8257D7C70DB}" type="pres">
      <dgm:prSet presAssocID="{93C6A2AD-AB53-4D1A-9E59-D5559DC36D38}" presName="rootConnector" presStyleLbl="node2" presStyleIdx="0" presStyleCnt="7"/>
      <dgm:spPr/>
    </dgm:pt>
    <dgm:pt modelId="{ABF6B42D-ED1E-41E4-9896-CB3335EF8FF8}" type="pres">
      <dgm:prSet presAssocID="{93C6A2AD-AB53-4D1A-9E59-D5559DC36D38}" presName="hierChild4" presStyleCnt="0"/>
      <dgm:spPr/>
    </dgm:pt>
    <dgm:pt modelId="{5DB0BF72-29CA-4491-863F-34F3C27C2363}" type="pres">
      <dgm:prSet presAssocID="{93C6A2AD-AB53-4D1A-9E59-D5559DC36D38}" presName="hierChild5" presStyleCnt="0"/>
      <dgm:spPr/>
    </dgm:pt>
    <dgm:pt modelId="{B6DFF429-2FBC-425A-BB7F-8DC194E8E42E}" type="pres">
      <dgm:prSet presAssocID="{79728CC6-A073-4901-9FD8-1237CDBF6E61}" presName="Name37" presStyleLbl="parChTrans1D2" presStyleIdx="1" presStyleCnt="9"/>
      <dgm:spPr/>
    </dgm:pt>
    <dgm:pt modelId="{5754F490-0435-4312-814C-8DB1C51C11DB}" type="pres">
      <dgm:prSet presAssocID="{0CFBC39C-5A9C-4FC4-93F0-FB7C0235E5CB}" presName="hierRoot2" presStyleCnt="0">
        <dgm:presLayoutVars>
          <dgm:hierBranch val="init"/>
        </dgm:presLayoutVars>
      </dgm:prSet>
      <dgm:spPr/>
    </dgm:pt>
    <dgm:pt modelId="{1C386BFD-AC72-4FE8-A6A8-F978FF043137}" type="pres">
      <dgm:prSet presAssocID="{0CFBC39C-5A9C-4FC4-93F0-FB7C0235E5CB}" presName="rootComposite" presStyleCnt="0"/>
      <dgm:spPr/>
    </dgm:pt>
    <dgm:pt modelId="{049735FB-1E91-4939-82F8-E6816B12155B}" type="pres">
      <dgm:prSet presAssocID="{0CFBC39C-5A9C-4FC4-93F0-FB7C0235E5CB}" presName="rootText" presStyleLbl="node2" presStyleIdx="1" presStyleCnt="7" custScaleY="216911">
        <dgm:presLayoutVars>
          <dgm:chPref val="3"/>
        </dgm:presLayoutVars>
      </dgm:prSet>
      <dgm:spPr/>
    </dgm:pt>
    <dgm:pt modelId="{0EF29EF8-DD19-464A-A1E5-F7AE033E4C8C}" type="pres">
      <dgm:prSet presAssocID="{0CFBC39C-5A9C-4FC4-93F0-FB7C0235E5CB}" presName="rootConnector" presStyleLbl="node2" presStyleIdx="1" presStyleCnt="7"/>
      <dgm:spPr/>
    </dgm:pt>
    <dgm:pt modelId="{8FCC584B-FF9F-48A1-9BE0-21E2D42DB8DB}" type="pres">
      <dgm:prSet presAssocID="{0CFBC39C-5A9C-4FC4-93F0-FB7C0235E5CB}" presName="hierChild4" presStyleCnt="0"/>
      <dgm:spPr/>
    </dgm:pt>
    <dgm:pt modelId="{50C93591-A00E-4AFA-8F17-B22A4BFFCFAB}" type="pres">
      <dgm:prSet presAssocID="{0CFBC39C-5A9C-4FC4-93F0-FB7C0235E5CB}" presName="hierChild5" presStyleCnt="0"/>
      <dgm:spPr/>
    </dgm:pt>
    <dgm:pt modelId="{16A41A9C-267A-4A47-BF30-C1912594CCA0}" type="pres">
      <dgm:prSet presAssocID="{822B3D16-BAFF-4F4C-8F9C-0ACF529D6928}" presName="Name37" presStyleLbl="parChTrans1D2" presStyleIdx="2" presStyleCnt="9"/>
      <dgm:spPr/>
    </dgm:pt>
    <dgm:pt modelId="{AF7FF4FE-3336-4CF6-A11D-8544340DEA60}" type="pres">
      <dgm:prSet presAssocID="{26178104-C390-4F00-B9DE-42C25DF30EA8}" presName="hierRoot2" presStyleCnt="0">
        <dgm:presLayoutVars>
          <dgm:hierBranch val="init"/>
        </dgm:presLayoutVars>
      </dgm:prSet>
      <dgm:spPr/>
    </dgm:pt>
    <dgm:pt modelId="{1297075D-BB22-4BE2-94CE-6E97CE752087}" type="pres">
      <dgm:prSet presAssocID="{26178104-C390-4F00-B9DE-42C25DF30EA8}" presName="rootComposite" presStyleCnt="0"/>
      <dgm:spPr/>
    </dgm:pt>
    <dgm:pt modelId="{067D9355-43CC-4B2E-AE8E-756BEB97C21E}" type="pres">
      <dgm:prSet presAssocID="{26178104-C390-4F00-B9DE-42C25DF30EA8}" presName="rootText" presStyleLbl="node2" presStyleIdx="2" presStyleCnt="7" custScaleY="216911">
        <dgm:presLayoutVars>
          <dgm:chPref val="3"/>
        </dgm:presLayoutVars>
      </dgm:prSet>
      <dgm:spPr/>
    </dgm:pt>
    <dgm:pt modelId="{65CCA4B2-2759-494C-B0BA-4F44BDE1D3D6}" type="pres">
      <dgm:prSet presAssocID="{26178104-C390-4F00-B9DE-42C25DF30EA8}" presName="rootConnector" presStyleLbl="node2" presStyleIdx="2" presStyleCnt="7"/>
      <dgm:spPr/>
    </dgm:pt>
    <dgm:pt modelId="{1B770028-19E8-46BD-8D62-2330409698C5}" type="pres">
      <dgm:prSet presAssocID="{26178104-C390-4F00-B9DE-42C25DF30EA8}" presName="hierChild4" presStyleCnt="0"/>
      <dgm:spPr/>
    </dgm:pt>
    <dgm:pt modelId="{64F99DE1-D00D-44A9-97FD-533C0D5E642B}" type="pres">
      <dgm:prSet presAssocID="{26178104-C390-4F00-B9DE-42C25DF30EA8}" presName="hierChild5" presStyleCnt="0"/>
      <dgm:spPr/>
    </dgm:pt>
    <dgm:pt modelId="{4E1E4470-A174-4B0E-95A7-E068D4F8CED6}" type="pres">
      <dgm:prSet presAssocID="{B645CA1F-0197-4217-B045-78DDA050DBC7}" presName="Name37" presStyleLbl="parChTrans1D2" presStyleIdx="3" presStyleCnt="9"/>
      <dgm:spPr/>
    </dgm:pt>
    <dgm:pt modelId="{8314C4C1-D98B-4CDA-91BF-894BEF5A0380}" type="pres">
      <dgm:prSet presAssocID="{C3B5A0EA-7497-4FB2-AEE7-04F61609932C}" presName="hierRoot2" presStyleCnt="0">
        <dgm:presLayoutVars>
          <dgm:hierBranch val="init"/>
        </dgm:presLayoutVars>
      </dgm:prSet>
      <dgm:spPr/>
    </dgm:pt>
    <dgm:pt modelId="{10A28F1A-2457-4D10-B209-65DB03AE0C10}" type="pres">
      <dgm:prSet presAssocID="{C3B5A0EA-7497-4FB2-AEE7-04F61609932C}" presName="rootComposite" presStyleCnt="0"/>
      <dgm:spPr/>
    </dgm:pt>
    <dgm:pt modelId="{F4EB7B03-A8BE-4293-8898-CC741064CA45}" type="pres">
      <dgm:prSet presAssocID="{C3B5A0EA-7497-4FB2-AEE7-04F61609932C}" presName="rootText" presStyleLbl="node2" presStyleIdx="3" presStyleCnt="7" custScaleY="216911">
        <dgm:presLayoutVars>
          <dgm:chPref val="3"/>
        </dgm:presLayoutVars>
      </dgm:prSet>
      <dgm:spPr/>
    </dgm:pt>
    <dgm:pt modelId="{B7C72A10-045F-4834-A8E8-68164AD9BF33}" type="pres">
      <dgm:prSet presAssocID="{C3B5A0EA-7497-4FB2-AEE7-04F61609932C}" presName="rootConnector" presStyleLbl="node2" presStyleIdx="3" presStyleCnt="7"/>
      <dgm:spPr/>
    </dgm:pt>
    <dgm:pt modelId="{1EF6E29D-37E6-4CCB-BC3C-1F4373B163C8}" type="pres">
      <dgm:prSet presAssocID="{C3B5A0EA-7497-4FB2-AEE7-04F61609932C}" presName="hierChild4" presStyleCnt="0"/>
      <dgm:spPr/>
    </dgm:pt>
    <dgm:pt modelId="{9D1D673F-C980-4C35-8626-17A6E6099413}" type="pres">
      <dgm:prSet presAssocID="{C3B5A0EA-7497-4FB2-AEE7-04F61609932C}" presName="hierChild5" presStyleCnt="0"/>
      <dgm:spPr/>
    </dgm:pt>
    <dgm:pt modelId="{3E6F4490-D911-4A4B-A94C-21724AC0A431}" type="pres">
      <dgm:prSet presAssocID="{98D83194-D189-456A-B1CA-3CBEA3CF9E13}" presName="Name37" presStyleLbl="parChTrans1D2" presStyleIdx="4" presStyleCnt="9"/>
      <dgm:spPr/>
    </dgm:pt>
    <dgm:pt modelId="{61B7EE24-AE92-48E6-B002-49B3CE4B053F}" type="pres">
      <dgm:prSet presAssocID="{70A2DB02-51CC-4377-91CC-90D15A193ADD}" presName="hierRoot2" presStyleCnt="0">
        <dgm:presLayoutVars>
          <dgm:hierBranch val="init"/>
        </dgm:presLayoutVars>
      </dgm:prSet>
      <dgm:spPr/>
    </dgm:pt>
    <dgm:pt modelId="{157DE2AE-4209-4786-9806-CE908661FB64}" type="pres">
      <dgm:prSet presAssocID="{70A2DB02-51CC-4377-91CC-90D15A193ADD}" presName="rootComposite" presStyleCnt="0"/>
      <dgm:spPr/>
    </dgm:pt>
    <dgm:pt modelId="{DA5B8891-DE4B-4427-979B-2EAC4D7245E9}" type="pres">
      <dgm:prSet presAssocID="{70A2DB02-51CC-4377-91CC-90D15A193ADD}" presName="rootText" presStyleLbl="node2" presStyleIdx="4" presStyleCnt="7" custScaleY="216911">
        <dgm:presLayoutVars>
          <dgm:chPref val="3"/>
        </dgm:presLayoutVars>
      </dgm:prSet>
      <dgm:spPr/>
    </dgm:pt>
    <dgm:pt modelId="{F330797A-85EC-4473-92E3-61835A79DECF}" type="pres">
      <dgm:prSet presAssocID="{70A2DB02-51CC-4377-91CC-90D15A193ADD}" presName="rootConnector" presStyleLbl="node2" presStyleIdx="4" presStyleCnt="7"/>
      <dgm:spPr/>
    </dgm:pt>
    <dgm:pt modelId="{7FBB9AF0-9766-4403-8D25-E277CC942533}" type="pres">
      <dgm:prSet presAssocID="{70A2DB02-51CC-4377-91CC-90D15A193ADD}" presName="hierChild4" presStyleCnt="0"/>
      <dgm:spPr/>
    </dgm:pt>
    <dgm:pt modelId="{B5BE9440-0D5A-4071-9A85-210D33A83870}" type="pres">
      <dgm:prSet presAssocID="{70A2DB02-51CC-4377-91CC-90D15A193ADD}" presName="hierChild5" presStyleCnt="0"/>
      <dgm:spPr/>
    </dgm:pt>
    <dgm:pt modelId="{0D9420F4-35D9-4CE2-9EC3-D7DAFA96C6FE}" type="pres">
      <dgm:prSet presAssocID="{A12F9DAC-EB22-4373-ACBB-FDD6DE8DBE46}" presName="Name37" presStyleLbl="parChTrans1D2" presStyleIdx="5" presStyleCnt="9"/>
      <dgm:spPr/>
    </dgm:pt>
    <dgm:pt modelId="{3FF41563-5DC7-4C09-929A-E15A2C67DF30}" type="pres">
      <dgm:prSet presAssocID="{3C181A35-9AE7-43CF-9E0C-18C742F16B13}" presName="hierRoot2" presStyleCnt="0">
        <dgm:presLayoutVars>
          <dgm:hierBranch val="init"/>
        </dgm:presLayoutVars>
      </dgm:prSet>
      <dgm:spPr/>
    </dgm:pt>
    <dgm:pt modelId="{FE06C549-5E27-4459-813E-4EDD957540D3}" type="pres">
      <dgm:prSet presAssocID="{3C181A35-9AE7-43CF-9E0C-18C742F16B13}" presName="rootComposite" presStyleCnt="0"/>
      <dgm:spPr/>
    </dgm:pt>
    <dgm:pt modelId="{D9B36B76-1FD0-4B0A-93EA-8998E3FFE526}" type="pres">
      <dgm:prSet presAssocID="{3C181A35-9AE7-43CF-9E0C-18C742F16B13}" presName="rootText" presStyleLbl="node2" presStyleIdx="5" presStyleCnt="7" custScaleY="216911">
        <dgm:presLayoutVars>
          <dgm:chPref val="3"/>
        </dgm:presLayoutVars>
      </dgm:prSet>
      <dgm:spPr/>
    </dgm:pt>
    <dgm:pt modelId="{4FEFFFBE-6B00-4DC4-8955-AC7FC0BA3F18}" type="pres">
      <dgm:prSet presAssocID="{3C181A35-9AE7-43CF-9E0C-18C742F16B13}" presName="rootConnector" presStyleLbl="node2" presStyleIdx="5" presStyleCnt="7"/>
      <dgm:spPr/>
    </dgm:pt>
    <dgm:pt modelId="{85435E6F-A236-4187-9DD2-E0A4B5F6948D}" type="pres">
      <dgm:prSet presAssocID="{3C181A35-9AE7-43CF-9E0C-18C742F16B13}" presName="hierChild4" presStyleCnt="0"/>
      <dgm:spPr/>
    </dgm:pt>
    <dgm:pt modelId="{73E2A259-3EA5-4879-9DAB-E1649228442A}" type="pres">
      <dgm:prSet presAssocID="{3C181A35-9AE7-43CF-9E0C-18C742F16B13}" presName="hierChild5" presStyleCnt="0"/>
      <dgm:spPr/>
    </dgm:pt>
    <dgm:pt modelId="{1F8D955A-B9B8-417C-8440-DB82F27CDBEA}" type="pres">
      <dgm:prSet presAssocID="{8945CBA2-C808-472B-BA71-5CEE0385A0F7}" presName="Name37" presStyleLbl="parChTrans1D2" presStyleIdx="6" presStyleCnt="9"/>
      <dgm:spPr/>
    </dgm:pt>
    <dgm:pt modelId="{D4A47426-1B88-4B87-944C-00C7F4B0695B}" type="pres">
      <dgm:prSet presAssocID="{489563AF-A8F3-4C07-988E-7BEB641AEF37}" presName="hierRoot2" presStyleCnt="0">
        <dgm:presLayoutVars>
          <dgm:hierBranch val="init"/>
        </dgm:presLayoutVars>
      </dgm:prSet>
      <dgm:spPr/>
    </dgm:pt>
    <dgm:pt modelId="{A7B425B9-0B19-40F9-9CD9-9CB41D266B63}" type="pres">
      <dgm:prSet presAssocID="{489563AF-A8F3-4C07-988E-7BEB641AEF37}" presName="rootComposite" presStyleCnt="0"/>
      <dgm:spPr/>
    </dgm:pt>
    <dgm:pt modelId="{32BB1432-9287-43F4-810B-2B2F9322999E}" type="pres">
      <dgm:prSet presAssocID="{489563AF-A8F3-4C07-988E-7BEB641AEF37}" presName="rootText" presStyleLbl="node2" presStyleIdx="6" presStyleCnt="7" custScaleX="97581" custScaleY="208419" custLinFactNeighborX="386" custLinFactNeighborY="4393">
        <dgm:presLayoutVars>
          <dgm:chPref val="3"/>
        </dgm:presLayoutVars>
      </dgm:prSet>
      <dgm:spPr/>
    </dgm:pt>
    <dgm:pt modelId="{C1DD1900-3860-49D3-8784-F03F3F6BB096}" type="pres">
      <dgm:prSet presAssocID="{489563AF-A8F3-4C07-988E-7BEB641AEF37}" presName="rootConnector" presStyleLbl="node2" presStyleIdx="6" presStyleCnt="7"/>
      <dgm:spPr/>
    </dgm:pt>
    <dgm:pt modelId="{A2812F92-8097-46F8-AD9B-848845417B72}" type="pres">
      <dgm:prSet presAssocID="{489563AF-A8F3-4C07-988E-7BEB641AEF37}" presName="hierChild4" presStyleCnt="0"/>
      <dgm:spPr/>
    </dgm:pt>
    <dgm:pt modelId="{E2AAB75E-B701-4F86-9A4A-222F17CCFE26}" type="pres">
      <dgm:prSet presAssocID="{489563AF-A8F3-4C07-988E-7BEB641AEF37}" presName="hierChild5" presStyleCnt="0"/>
      <dgm:spPr/>
    </dgm:pt>
    <dgm:pt modelId="{50233DA1-870F-4D49-8AF5-26FD79B24A5A}" type="pres">
      <dgm:prSet presAssocID="{6791FBE4-82FF-4CC0-A381-08E54D984E05}" presName="hierChild3" presStyleCnt="0"/>
      <dgm:spPr/>
    </dgm:pt>
    <dgm:pt modelId="{94195B8F-65DF-431F-966D-4B430EF0E865}" type="pres">
      <dgm:prSet presAssocID="{8AB7B0A2-23C8-4CE3-924E-2539C1E43476}" presName="Name111" presStyleLbl="parChTrans1D2" presStyleIdx="7" presStyleCnt="9"/>
      <dgm:spPr/>
    </dgm:pt>
    <dgm:pt modelId="{A39CAD4A-2E27-4DB3-B3AF-82F7825C7942}" type="pres">
      <dgm:prSet presAssocID="{89539282-1C8F-4920-BFF7-41E61AE05923}" presName="hierRoot3" presStyleCnt="0">
        <dgm:presLayoutVars>
          <dgm:hierBranch val="init"/>
        </dgm:presLayoutVars>
      </dgm:prSet>
      <dgm:spPr/>
    </dgm:pt>
    <dgm:pt modelId="{659468CF-BB5D-4F3C-BED5-7D1DADD540A6}" type="pres">
      <dgm:prSet presAssocID="{89539282-1C8F-4920-BFF7-41E61AE05923}" presName="rootComposite3" presStyleCnt="0"/>
      <dgm:spPr/>
    </dgm:pt>
    <dgm:pt modelId="{36B67468-D658-415A-BF29-BEB22BB1805C}" type="pres">
      <dgm:prSet presAssocID="{89539282-1C8F-4920-BFF7-41E61AE05923}" presName="rootText3" presStyleLbl="asst1" presStyleIdx="0" presStyleCnt="2" custScaleX="149381" custScaleY="146359">
        <dgm:presLayoutVars>
          <dgm:chPref val="3"/>
        </dgm:presLayoutVars>
      </dgm:prSet>
      <dgm:spPr/>
    </dgm:pt>
    <dgm:pt modelId="{A3C77F1D-C5AF-4479-BC4F-2599EBB95AB1}" type="pres">
      <dgm:prSet presAssocID="{89539282-1C8F-4920-BFF7-41E61AE05923}" presName="rootConnector3" presStyleLbl="asst1" presStyleIdx="0" presStyleCnt="2"/>
      <dgm:spPr/>
    </dgm:pt>
    <dgm:pt modelId="{C4722A95-EA12-4786-B80F-AED1EAF32642}" type="pres">
      <dgm:prSet presAssocID="{89539282-1C8F-4920-BFF7-41E61AE05923}" presName="hierChild6" presStyleCnt="0"/>
      <dgm:spPr/>
    </dgm:pt>
    <dgm:pt modelId="{97180D41-9CE6-4061-9C97-6B82808EE35F}" type="pres">
      <dgm:prSet presAssocID="{89539282-1C8F-4920-BFF7-41E61AE05923}" presName="hierChild7" presStyleCnt="0"/>
      <dgm:spPr/>
    </dgm:pt>
    <dgm:pt modelId="{F700CEBC-6710-46FF-89EB-1DADD89810B6}" type="pres">
      <dgm:prSet presAssocID="{9887306F-4EDF-4A57-9D28-D07A3D7F42E1}" presName="Name111" presStyleLbl="parChTrans1D2" presStyleIdx="8" presStyleCnt="9"/>
      <dgm:spPr/>
    </dgm:pt>
    <dgm:pt modelId="{29BACED2-4887-4003-AFE2-EBA6C16BDB75}" type="pres">
      <dgm:prSet presAssocID="{40A02640-BB70-4C85-98CC-DC649E6AAE70}" presName="hierRoot3" presStyleCnt="0">
        <dgm:presLayoutVars>
          <dgm:hierBranch val="init"/>
        </dgm:presLayoutVars>
      </dgm:prSet>
      <dgm:spPr/>
    </dgm:pt>
    <dgm:pt modelId="{369F9A5E-D344-4390-817E-108306432990}" type="pres">
      <dgm:prSet presAssocID="{40A02640-BB70-4C85-98CC-DC649E6AAE70}" presName="rootComposite3" presStyleCnt="0"/>
      <dgm:spPr/>
    </dgm:pt>
    <dgm:pt modelId="{A7B5E07D-24E4-4D85-9144-7CB084780FF0}" type="pres">
      <dgm:prSet presAssocID="{40A02640-BB70-4C85-98CC-DC649E6AAE70}" presName="rootText3" presStyleLbl="asst1" presStyleIdx="1" presStyleCnt="2">
        <dgm:presLayoutVars>
          <dgm:chPref val="3"/>
        </dgm:presLayoutVars>
      </dgm:prSet>
      <dgm:spPr/>
    </dgm:pt>
    <dgm:pt modelId="{3F8AECDE-6ED4-4CDA-B7FF-0F843249C39A}" type="pres">
      <dgm:prSet presAssocID="{40A02640-BB70-4C85-98CC-DC649E6AAE70}" presName="rootConnector3" presStyleLbl="asst1" presStyleIdx="1" presStyleCnt="2"/>
      <dgm:spPr/>
    </dgm:pt>
    <dgm:pt modelId="{DFDBF7EF-F91F-4615-94D1-B02B85D4D258}" type="pres">
      <dgm:prSet presAssocID="{40A02640-BB70-4C85-98CC-DC649E6AAE70}" presName="hierChild6" presStyleCnt="0"/>
      <dgm:spPr/>
    </dgm:pt>
    <dgm:pt modelId="{8C185C12-5482-47D6-BA7D-C7AC36EB19F8}" type="pres">
      <dgm:prSet presAssocID="{40A02640-BB70-4C85-98CC-DC649E6AAE70}" presName="hierChild7" presStyleCnt="0"/>
      <dgm:spPr/>
    </dgm:pt>
  </dgm:ptLst>
  <dgm:cxnLst>
    <dgm:cxn modelId="{A772890A-1060-42F6-BC9B-42FC68BA3DFA}" type="presOf" srcId="{6791FBE4-82FF-4CC0-A381-08E54D984E05}" destId="{1A6FC73A-0570-4182-B7A5-5D356494456B}" srcOrd="0" destOrd="0" presId="urn:microsoft.com/office/officeart/2005/8/layout/orgChart1"/>
    <dgm:cxn modelId="{11613A17-E340-442F-B49D-D3D9D8CC1334}" type="presOf" srcId="{A12F9DAC-EB22-4373-ACBB-FDD6DE8DBE46}" destId="{0D9420F4-35D9-4CE2-9EC3-D7DAFA96C6FE}" srcOrd="0" destOrd="0" presId="urn:microsoft.com/office/officeart/2005/8/layout/orgChart1"/>
    <dgm:cxn modelId="{B19D7B17-FBAD-4CD2-8C09-5F95B667A7A6}" type="presOf" srcId="{40A02640-BB70-4C85-98CC-DC649E6AAE70}" destId="{A7B5E07D-24E4-4D85-9144-7CB084780FF0}" srcOrd="0" destOrd="0" presId="urn:microsoft.com/office/officeart/2005/8/layout/orgChart1"/>
    <dgm:cxn modelId="{F94AC31B-28BA-46C6-BA6F-771B68546DA0}" srcId="{2C2C9CA6-1932-4EED-B675-C7A11FB40479}" destId="{6791FBE4-82FF-4CC0-A381-08E54D984E05}" srcOrd="0" destOrd="0" parTransId="{5ACB19B7-6982-40B4-9F70-9220C72F5E33}" sibTransId="{08D1B09B-A528-4310-B30C-34F02F51495F}"/>
    <dgm:cxn modelId="{E7B5291D-263A-4303-8EAB-259965668FD6}" srcId="{6791FBE4-82FF-4CC0-A381-08E54D984E05}" destId="{489563AF-A8F3-4C07-988E-7BEB641AEF37}" srcOrd="6" destOrd="0" parTransId="{8945CBA2-C808-472B-BA71-5CEE0385A0F7}" sibTransId="{BE00E12E-D92D-4F75-8AF9-C8A4D0C57E9A}"/>
    <dgm:cxn modelId="{51F8CE23-6730-48C2-BFBD-22C8FB252B7C}" type="presOf" srcId="{489563AF-A8F3-4C07-988E-7BEB641AEF37}" destId="{32BB1432-9287-43F4-810B-2B2F9322999E}" srcOrd="0" destOrd="0" presId="urn:microsoft.com/office/officeart/2005/8/layout/orgChart1"/>
    <dgm:cxn modelId="{F431D42D-DD1C-4860-A66B-D4B0453C4F0E}" srcId="{6791FBE4-82FF-4CC0-A381-08E54D984E05}" destId="{0CFBC39C-5A9C-4FC4-93F0-FB7C0235E5CB}" srcOrd="1" destOrd="0" parTransId="{79728CC6-A073-4901-9FD8-1237CDBF6E61}" sibTransId="{56191999-D33A-4537-8BD9-6FDEEF212F95}"/>
    <dgm:cxn modelId="{EB91E632-67AB-4588-8080-81D5C6CFE934}" srcId="{6791FBE4-82FF-4CC0-A381-08E54D984E05}" destId="{3C181A35-9AE7-43CF-9E0C-18C742F16B13}" srcOrd="5" destOrd="0" parTransId="{A12F9DAC-EB22-4373-ACBB-FDD6DE8DBE46}" sibTransId="{18BBD1A6-C0DA-44E6-89E8-372A7EDB30A9}"/>
    <dgm:cxn modelId="{89ED0E5F-13BE-4285-BBC9-9BA960C31203}" type="presOf" srcId="{70A2DB02-51CC-4377-91CC-90D15A193ADD}" destId="{F330797A-85EC-4473-92E3-61835A79DECF}" srcOrd="1" destOrd="0" presId="urn:microsoft.com/office/officeart/2005/8/layout/orgChart1"/>
    <dgm:cxn modelId="{17B96544-6194-4DA2-B187-BD650EFD5B34}" type="presOf" srcId="{2C2C9CA6-1932-4EED-B675-C7A11FB40479}" destId="{876D2941-B215-45C3-95E7-B57E8D9FC47A}" srcOrd="0" destOrd="0" presId="urn:microsoft.com/office/officeart/2005/8/layout/orgChart1"/>
    <dgm:cxn modelId="{F953FD4C-4589-4E6B-893B-FCCE7E4AEFC7}" type="presOf" srcId="{93C6A2AD-AB53-4D1A-9E59-D5559DC36D38}" destId="{53340A7B-098B-40A2-BD0C-52D5C2AE69FE}" srcOrd="0" destOrd="0" presId="urn:microsoft.com/office/officeart/2005/8/layout/orgChart1"/>
    <dgm:cxn modelId="{609CEB6E-52D7-4103-87FE-480310A58F9B}" srcId="{6791FBE4-82FF-4CC0-A381-08E54D984E05}" destId="{89539282-1C8F-4920-BFF7-41E61AE05923}" srcOrd="7" destOrd="0" parTransId="{8AB7B0A2-23C8-4CE3-924E-2539C1E43476}" sibTransId="{5D008DCD-1F1A-4383-8AF3-B2E737D4DE77}"/>
    <dgm:cxn modelId="{F6410674-FA2A-4A34-BF22-19534D659A05}" type="presOf" srcId="{B645CA1F-0197-4217-B045-78DDA050DBC7}" destId="{4E1E4470-A174-4B0E-95A7-E068D4F8CED6}" srcOrd="0" destOrd="0" presId="urn:microsoft.com/office/officeart/2005/8/layout/orgChart1"/>
    <dgm:cxn modelId="{E2393856-8F3F-4965-8F2E-613910D6AA54}" type="presOf" srcId="{C3B5A0EA-7497-4FB2-AEE7-04F61609932C}" destId="{F4EB7B03-A8BE-4293-8898-CC741064CA45}" srcOrd="0" destOrd="0" presId="urn:microsoft.com/office/officeart/2005/8/layout/orgChart1"/>
    <dgm:cxn modelId="{C015AE7E-EAE1-4A54-84B6-1C9C6387F8B4}" type="presOf" srcId="{40A02640-BB70-4C85-98CC-DC649E6AAE70}" destId="{3F8AECDE-6ED4-4CDA-B7FF-0F843249C39A}" srcOrd="1" destOrd="0" presId="urn:microsoft.com/office/officeart/2005/8/layout/orgChart1"/>
    <dgm:cxn modelId="{07968483-9E41-46E8-9071-370AE69DB9F0}" type="presOf" srcId="{93C6A2AD-AB53-4D1A-9E59-D5559DC36D38}" destId="{8216F209-48FD-488F-B471-E8257D7C70DB}" srcOrd="1" destOrd="0" presId="urn:microsoft.com/office/officeart/2005/8/layout/orgChart1"/>
    <dgm:cxn modelId="{BFF0ED84-29CB-4F2E-A3E7-8A7E56093BBA}" type="presOf" srcId="{6791FBE4-82FF-4CC0-A381-08E54D984E05}" destId="{7965EBDA-5935-4AB6-A332-EA6EEF674248}" srcOrd="1" destOrd="0" presId="urn:microsoft.com/office/officeart/2005/8/layout/orgChart1"/>
    <dgm:cxn modelId="{9DF5B785-7A18-4155-B1E1-9216207DA4B1}" type="presOf" srcId="{98D83194-D189-456A-B1CA-3CBEA3CF9E13}" destId="{3E6F4490-D911-4A4B-A94C-21724AC0A431}" srcOrd="0" destOrd="0" presId="urn:microsoft.com/office/officeart/2005/8/layout/orgChart1"/>
    <dgm:cxn modelId="{D4AC0C86-C0FC-439E-B738-31962CD555F3}" type="presOf" srcId="{8AB7B0A2-23C8-4CE3-924E-2539C1E43476}" destId="{94195B8F-65DF-431F-966D-4B430EF0E865}" srcOrd="0" destOrd="0" presId="urn:microsoft.com/office/officeart/2005/8/layout/orgChart1"/>
    <dgm:cxn modelId="{374A538A-81C6-4F67-BC49-279BBA7C0050}" type="presOf" srcId="{9887306F-4EDF-4A57-9D28-D07A3D7F42E1}" destId="{F700CEBC-6710-46FF-89EB-1DADD89810B6}" srcOrd="0" destOrd="0" presId="urn:microsoft.com/office/officeart/2005/8/layout/orgChart1"/>
    <dgm:cxn modelId="{280F3D8C-2C30-4BA8-A59C-B7BDF263CF39}" srcId="{6791FBE4-82FF-4CC0-A381-08E54D984E05}" destId="{70A2DB02-51CC-4377-91CC-90D15A193ADD}" srcOrd="4" destOrd="0" parTransId="{98D83194-D189-456A-B1CA-3CBEA3CF9E13}" sibTransId="{A3D44477-AE45-4564-B2B3-415B151CAF54}"/>
    <dgm:cxn modelId="{53C42790-B588-47C4-81C3-A5AA33F9D034}" type="presOf" srcId="{0CFBC39C-5A9C-4FC4-93F0-FB7C0235E5CB}" destId="{0EF29EF8-DD19-464A-A1E5-F7AE033E4C8C}" srcOrd="1" destOrd="0" presId="urn:microsoft.com/office/officeart/2005/8/layout/orgChart1"/>
    <dgm:cxn modelId="{1E90C390-0C70-43DB-B36D-B8F34B494B87}" type="presOf" srcId="{70A2DB02-51CC-4377-91CC-90D15A193ADD}" destId="{DA5B8891-DE4B-4427-979B-2EAC4D7245E9}" srcOrd="0" destOrd="0" presId="urn:microsoft.com/office/officeart/2005/8/layout/orgChart1"/>
    <dgm:cxn modelId="{E4E99694-02BD-40A8-B2B3-80A41826140A}" type="presOf" srcId="{79728CC6-A073-4901-9FD8-1237CDBF6E61}" destId="{B6DFF429-2FBC-425A-BB7F-8DC194E8E42E}" srcOrd="0" destOrd="0" presId="urn:microsoft.com/office/officeart/2005/8/layout/orgChart1"/>
    <dgm:cxn modelId="{E697A197-7B20-459B-9DDC-3BF158614997}" type="presOf" srcId="{822B3D16-BAFF-4F4C-8F9C-0ACF529D6928}" destId="{16A41A9C-267A-4A47-BF30-C1912594CCA0}" srcOrd="0" destOrd="0" presId="urn:microsoft.com/office/officeart/2005/8/layout/orgChart1"/>
    <dgm:cxn modelId="{4C31339E-12A4-4C96-9556-4E09C3870101}" type="presOf" srcId="{8945CBA2-C808-472B-BA71-5CEE0385A0F7}" destId="{1F8D955A-B9B8-417C-8440-DB82F27CDBEA}" srcOrd="0" destOrd="0" presId="urn:microsoft.com/office/officeart/2005/8/layout/orgChart1"/>
    <dgm:cxn modelId="{09AA3E9F-FFD7-4EB4-AF04-E81ADBA13C51}" srcId="{6791FBE4-82FF-4CC0-A381-08E54D984E05}" destId="{C3B5A0EA-7497-4FB2-AEE7-04F61609932C}" srcOrd="3" destOrd="0" parTransId="{B645CA1F-0197-4217-B045-78DDA050DBC7}" sibTransId="{E4E1F994-FAAA-44E0-A0A5-7FADF78D1C27}"/>
    <dgm:cxn modelId="{92DAF1A1-D88F-41E1-8445-3ACDA0A1EA2B}" srcId="{6791FBE4-82FF-4CC0-A381-08E54D984E05}" destId="{93C6A2AD-AB53-4D1A-9E59-D5559DC36D38}" srcOrd="0" destOrd="0" parTransId="{EB9A647F-F8BB-4994-82E7-C0556A5D0224}" sibTransId="{1754F710-CC45-4832-9C8E-300BB06BD009}"/>
    <dgm:cxn modelId="{9EA550A5-4B7B-4111-B7D7-F67460221785}" type="presOf" srcId="{3C181A35-9AE7-43CF-9E0C-18C742F16B13}" destId="{4FEFFFBE-6B00-4DC4-8955-AC7FC0BA3F18}" srcOrd="1" destOrd="0" presId="urn:microsoft.com/office/officeart/2005/8/layout/orgChart1"/>
    <dgm:cxn modelId="{BE1E94AB-E694-42F7-ABCE-20CAAD7F7CF3}" type="presOf" srcId="{EB9A647F-F8BB-4994-82E7-C0556A5D0224}" destId="{4C88798A-2DDF-459A-91E0-F06C2C413151}" srcOrd="0" destOrd="0" presId="urn:microsoft.com/office/officeart/2005/8/layout/orgChart1"/>
    <dgm:cxn modelId="{E9B429AE-5F9B-41F2-BDD3-BEE993A58EE6}" type="presOf" srcId="{3C181A35-9AE7-43CF-9E0C-18C742F16B13}" destId="{D9B36B76-1FD0-4B0A-93EA-8998E3FFE526}" srcOrd="0" destOrd="0" presId="urn:microsoft.com/office/officeart/2005/8/layout/orgChart1"/>
    <dgm:cxn modelId="{B370CCB3-C34B-46A1-B90B-7BA21B350256}" type="presOf" srcId="{89539282-1C8F-4920-BFF7-41E61AE05923}" destId="{A3C77F1D-C5AF-4479-BC4F-2599EBB95AB1}" srcOrd="1" destOrd="0" presId="urn:microsoft.com/office/officeart/2005/8/layout/orgChart1"/>
    <dgm:cxn modelId="{D7CC16C0-805B-4D98-B464-5395CEAD0001}" srcId="{6791FBE4-82FF-4CC0-A381-08E54D984E05}" destId="{40A02640-BB70-4C85-98CC-DC649E6AAE70}" srcOrd="8" destOrd="0" parTransId="{9887306F-4EDF-4A57-9D28-D07A3D7F42E1}" sibTransId="{7D3AE36E-0E8E-4CB0-8DE3-80CA0AE7A5B1}"/>
    <dgm:cxn modelId="{766809C1-64FF-481B-8E9B-C6DA8F2C5E3D}" type="presOf" srcId="{0CFBC39C-5A9C-4FC4-93F0-FB7C0235E5CB}" destId="{049735FB-1E91-4939-82F8-E6816B12155B}" srcOrd="0" destOrd="0" presId="urn:microsoft.com/office/officeart/2005/8/layout/orgChart1"/>
    <dgm:cxn modelId="{1ABD1AC2-8BF7-43F0-81F2-E6587704C62F}" type="presOf" srcId="{C3B5A0EA-7497-4FB2-AEE7-04F61609932C}" destId="{B7C72A10-045F-4834-A8E8-68164AD9BF33}" srcOrd="1" destOrd="0" presId="urn:microsoft.com/office/officeart/2005/8/layout/orgChart1"/>
    <dgm:cxn modelId="{B1B206CD-0867-4F72-8973-D4C098CB2DA1}" type="presOf" srcId="{489563AF-A8F3-4C07-988E-7BEB641AEF37}" destId="{C1DD1900-3860-49D3-8784-F03F3F6BB096}" srcOrd="1" destOrd="0" presId="urn:microsoft.com/office/officeart/2005/8/layout/orgChart1"/>
    <dgm:cxn modelId="{C739D7D8-16CD-40F9-9DCF-F9473127A387}" srcId="{6791FBE4-82FF-4CC0-A381-08E54D984E05}" destId="{26178104-C390-4F00-B9DE-42C25DF30EA8}" srcOrd="2" destOrd="0" parTransId="{822B3D16-BAFF-4F4C-8F9C-0ACF529D6928}" sibTransId="{6A619257-C8C5-4D53-9898-401FF69C5AE7}"/>
    <dgm:cxn modelId="{4C6AB3EB-B49A-4244-810B-88ABCA74BAB2}" type="presOf" srcId="{26178104-C390-4F00-B9DE-42C25DF30EA8}" destId="{65CCA4B2-2759-494C-B0BA-4F44BDE1D3D6}" srcOrd="1" destOrd="0" presId="urn:microsoft.com/office/officeart/2005/8/layout/orgChart1"/>
    <dgm:cxn modelId="{B683FDED-96DD-434F-9467-E9011CA4C81F}" type="presOf" srcId="{26178104-C390-4F00-B9DE-42C25DF30EA8}" destId="{067D9355-43CC-4B2E-AE8E-756BEB97C21E}" srcOrd="0" destOrd="0" presId="urn:microsoft.com/office/officeart/2005/8/layout/orgChart1"/>
    <dgm:cxn modelId="{B214BEFB-FEF0-4E2E-B48C-992B9F1E6F52}" type="presOf" srcId="{89539282-1C8F-4920-BFF7-41E61AE05923}" destId="{36B67468-D658-415A-BF29-BEB22BB1805C}" srcOrd="0" destOrd="0" presId="urn:microsoft.com/office/officeart/2005/8/layout/orgChart1"/>
    <dgm:cxn modelId="{E48C697F-97AD-4B1A-8114-64CF69107C5A}" type="presParOf" srcId="{876D2941-B215-45C3-95E7-B57E8D9FC47A}" destId="{6F5D60FC-244A-4D34-9E3C-8826C4CB20F5}" srcOrd="0" destOrd="0" presId="urn:microsoft.com/office/officeart/2005/8/layout/orgChart1"/>
    <dgm:cxn modelId="{25EEAC6C-F946-4B4E-B8FF-1436421E1352}" type="presParOf" srcId="{6F5D60FC-244A-4D34-9E3C-8826C4CB20F5}" destId="{4F1D6293-1399-4A7E-B73C-76961DDBEF44}" srcOrd="0" destOrd="0" presId="urn:microsoft.com/office/officeart/2005/8/layout/orgChart1"/>
    <dgm:cxn modelId="{1940A3D8-80F8-4C99-AFD4-432E4C6A7DB9}" type="presParOf" srcId="{4F1D6293-1399-4A7E-B73C-76961DDBEF44}" destId="{1A6FC73A-0570-4182-B7A5-5D356494456B}" srcOrd="0" destOrd="0" presId="urn:microsoft.com/office/officeart/2005/8/layout/orgChart1"/>
    <dgm:cxn modelId="{B03F6B96-F164-45B2-9450-09DF32C314E6}" type="presParOf" srcId="{4F1D6293-1399-4A7E-B73C-76961DDBEF44}" destId="{7965EBDA-5935-4AB6-A332-EA6EEF674248}" srcOrd="1" destOrd="0" presId="urn:microsoft.com/office/officeart/2005/8/layout/orgChart1"/>
    <dgm:cxn modelId="{25F964F1-83B0-4780-9269-74C31EEF70DB}" type="presParOf" srcId="{6F5D60FC-244A-4D34-9E3C-8826C4CB20F5}" destId="{94213AD6-4AD2-428E-95E0-EF2FE8D6C4E6}" srcOrd="1" destOrd="0" presId="urn:microsoft.com/office/officeart/2005/8/layout/orgChart1"/>
    <dgm:cxn modelId="{6922C4E0-27F7-45D3-9759-C61E16F2226D}" type="presParOf" srcId="{94213AD6-4AD2-428E-95E0-EF2FE8D6C4E6}" destId="{4C88798A-2DDF-459A-91E0-F06C2C413151}" srcOrd="0" destOrd="0" presId="urn:microsoft.com/office/officeart/2005/8/layout/orgChart1"/>
    <dgm:cxn modelId="{564C6E3D-E493-46A4-86C8-A384FB71996A}" type="presParOf" srcId="{94213AD6-4AD2-428E-95E0-EF2FE8D6C4E6}" destId="{F75322D8-BEE4-482C-95FE-1DCA592CAFE6}" srcOrd="1" destOrd="0" presId="urn:microsoft.com/office/officeart/2005/8/layout/orgChart1"/>
    <dgm:cxn modelId="{8B842B3C-BF05-4696-B9A1-871D94A587F6}" type="presParOf" srcId="{F75322D8-BEE4-482C-95FE-1DCA592CAFE6}" destId="{ED37520D-E4B4-41A1-9188-8A67A4CC53B9}" srcOrd="0" destOrd="0" presId="urn:microsoft.com/office/officeart/2005/8/layout/orgChart1"/>
    <dgm:cxn modelId="{66348196-5FA1-412B-BC26-EC7200117A8C}" type="presParOf" srcId="{ED37520D-E4B4-41A1-9188-8A67A4CC53B9}" destId="{53340A7B-098B-40A2-BD0C-52D5C2AE69FE}" srcOrd="0" destOrd="0" presId="urn:microsoft.com/office/officeart/2005/8/layout/orgChart1"/>
    <dgm:cxn modelId="{5BBD1151-D9B4-45F5-BA72-E7333F81F9AA}" type="presParOf" srcId="{ED37520D-E4B4-41A1-9188-8A67A4CC53B9}" destId="{8216F209-48FD-488F-B471-E8257D7C70DB}" srcOrd="1" destOrd="0" presId="urn:microsoft.com/office/officeart/2005/8/layout/orgChart1"/>
    <dgm:cxn modelId="{40A6910E-0146-464F-9922-B9BC1E0FD72D}" type="presParOf" srcId="{F75322D8-BEE4-482C-95FE-1DCA592CAFE6}" destId="{ABF6B42D-ED1E-41E4-9896-CB3335EF8FF8}" srcOrd="1" destOrd="0" presId="urn:microsoft.com/office/officeart/2005/8/layout/orgChart1"/>
    <dgm:cxn modelId="{A80F6E56-1181-43F7-89D2-334E673489B3}" type="presParOf" srcId="{F75322D8-BEE4-482C-95FE-1DCA592CAFE6}" destId="{5DB0BF72-29CA-4491-863F-34F3C27C2363}" srcOrd="2" destOrd="0" presId="urn:microsoft.com/office/officeart/2005/8/layout/orgChart1"/>
    <dgm:cxn modelId="{2931B8BD-10AD-4085-87E1-4BE4F53EABC0}" type="presParOf" srcId="{94213AD6-4AD2-428E-95E0-EF2FE8D6C4E6}" destId="{B6DFF429-2FBC-425A-BB7F-8DC194E8E42E}" srcOrd="2" destOrd="0" presId="urn:microsoft.com/office/officeart/2005/8/layout/orgChart1"/>
    <dgm:cxn modelId="{17EDE3B4-F70C-48BD-BBAB-8529C3DF3004}" type="presParOf" srcId="{94213AD6-4AD2-428E-95E0-EF2FE8D6C4E6}" destId="{5754F490-0435-4312-814C-8DB1C51C11DB}" srcOrd="3" destOrd="0" presId="urn:microsoft.com/office/officeart/2005/8/layout/orgChart1"/>
    <dgm:cxn modelId="{C1A62A3A-2E5C-431C-B0B2-1EF84A284931}" type="presParOf" srcId="{5754F490-0435-4312-814C-8DB1C51C11DB}" destId="{1C386BFD-AC72-4FE8-A6A8-F978FF043137}" srcOrd="0" destOrd="0" presId="urn:microsoft.com/office/officeart/2005/8/layout/orgChart1"/>
    <dgm:cxn modelId="{66673F26-D348-4B36-B33A-9628303A8521}" type="presParOf" srcId="{1C386BFD-AC72-4FE8-A6A8-F978FF043137}" destId="{049735FB-1E91-4939-82F8-E6816B12155B}" srcOrd="0" destOrd="0" presId="urn:microsoft.com/office/officeart/2005/8/layout/orgChart1"/>
    <dgm:cxn modelId="{824856CC-CE48-487B-9739-1243A7A7C918}" type="presParOf" srcId="{1C386BFD-AC72-4FE8-A6A8-F978FF043137}" destId="{0EF29EF8-DD19-464A-A1E5-F7AE033E4C8C}" srcOrd="1" destOrd="0" presId="urn:microsoft.com/office/officeart/2005/8/layout/orgChart1"/>
    <dgm:cxn modelId="{E3928105-521A-4808-8AF6-A697BB23B734}" type="presParOf" srcId="{5754F490-0435-4312-814C-8DB1C51C11DB}" destId="{8FCC584B-FF9F-48A1-9BE0-21E2D42DB8DB}" srcOrd="1" destOrd="0" presId="urn:microsoft.com/office/officeart/2005/8/layout/orgChart1"/>
    <dgm:cxn modelId="{A537CB07-25B7-488C-91A6-8B82A09708DE}" type="presParOf" srcId="{5754F490-0435-4312-814C-8DB1C51C11DB}" destId="{50C93591-A00E-4AFA-8F17-B22A4BFFCFAB}" srcOrd="2" destOrd="0" presId="urn:microsoft.com/office/officeart/2005/8/layout/orgChart1"/>
    <dgm:cxn modelId="{3653A2BE-EDF8-46A6-B850-C8CB585C4603}" type="presParOf" srcId="{94213AD6-4AD2-428E-95E0-EF2FE8D6C4E6}" destId="{16A41A9C-267A-4A47-BF30-C1912594CCA0}" srcOrd="4" destOrd="0" presId="urn:microsoft.com/office/officeart/2005/8/layout/orgChart1"/>
    <dgm:cxn modelId="{C2245991-79E3-4B6F-BC9C-70BF472D1098}" type="presParOf" srcId="{94213AD6-4AD2-428E-95E0-EF2FE8D6C4E6}" destId="{AF7FF4FE-3336-4CF6-A11D-8544340DEA60}" srcOrd="5" destOrd="0" presId="urn:microsoft.com/office/officeart/2005/8/layout/orgChart1"/>
    <dgm:cxn modelId="{72C1B3FD-A30A-40AC-9766-B7DD1F9BD23D}" type="presParOf" srcId="{AF7FF4FE-3336-4CF6-A11D-8544340DEA60}" destId="{1297075D-BB22-4BE2-94CE-6E97CE752087}" srcOrd="0" destOrd="0" presId="urn:microsoft.com/office/officeart/2005/8/layout/orgChart1"/>
    <dgm:cxn modelId="{0E5F9B45-3188-4CA0-8FF1-A5C92F10682A}" type="presParOf" srcId="{1297075D-BB22-4BE2-94CE-6E97CE752087}" destId="{067D9355-43CC-4B2E-AE8E-756BEB97C21E}" srcOrd="0" destOrd="0" presId="urn:microsoft.com/office/officeart/2005/8/layout/orgChart1"/>
    <dgm:cxn modelId="{EDA68C70-6889-4C62-A206-3A36ED7A4F02}" type="presParOf" srcId="{1297075D-BB22-4BE2-94CE-6E97CE752087}" destId="{65CCA4B2-2759-494C-B0BA-4F44BDE1D3D6}" srcOrd="1" destOrd="0" presId="urn:microsoft.com/office/officeart/2005/8/layout/orgChart1"/>
    <dgm:cxn modelId="{352AD130-91B1-4980-B8D4-9ED05DC60255}" type="presParOf" srcId="{AF7FF4FE-3336-4CF6-A11D-8544340DEA60}" destId="{1B770028-19E8-46BD-8D62-2330409698C5}" srcOrd="1" destOrd="0" presId="urn:microsoft.com/office/officeart/2005/8/layout/orgChart1"/>
    <dgm:cxn modelId="{534B94D9-5FEB-4FF4-8BBE-AA001018D6B8}" type="presParOf" srcId="{AF7FF4FE-3336-4CF6-A11D-8544340DEA60}" destId="{64F99DE1-D00D-44A9-97FD-533C0D5E642B}" srcOrd="2" destOrd="0" presId="urn:microsoft.com/office/officeart/2005/8/layout/orgChart1"/>
    <dgm:cxn modelId="{DECA75EA-56A8-4BA2-954F-A4E8856389D9}" type="presParOf" srcId="{94213AD6-4AD2-428E-95E0-EF2FE8D6C4E6}" destId="{4E1E4470-A174-4B0E-95A7-E068D4F8CED6}" srcOrd="6" destOrd="0" presId="urn:microsoft.com/office/officeart/2005/8/layout/orgChart1"/>
    <dgm:cxn modelId="{6E7FDCA5-A9B1-4187-AB4C-9AAA79179352}" type="presParOf" srcId="{94213AD6-4AD2-428E-95E0-EF2FE8D6C4E6}" destId="{8314C4C1-D98B-4CDA-91BF-894BEF5A0380}" srcOrd="7" destOrd="0" presId="urn:microsoft.com/office/officeart/2005/8/layout/orgChart1"/>
    <dgm:cxn modelId="{EFD09B75-8ECF-4C5E-8625-7A5FCB7F19CA}" type="presParOf" srcId="{8314C4C1-D98B-4CDA-91BF-894BEF5A0380}" destId="{10A28F1A-2457-4D10-B209-65DB03AE0C10}" srcOrd="0" destOrd="0" presId="urn:microsoft.com/office/officeart/2005/8/layout/orgChart1"/>
    <dgm:cxn modelId="{DDC55B48-C1D1-4539-BEEC-EF31B39C7F24}" type="presParOf" srcId="{10A28F1A-2457-4D10-B209-65DB03AE0C10}" destId="{F4EB7B03-A8BE-4293-8898-CC741064CA45}" srcOrd="0" destOrd="0" presId="urn:microsoft.com/office/officeart/2005/8/layout/orgChart1"/>
    <dgm:cxn modelId="{3ECAEA97-A762-4F9C-A88F-B857F026412C}" type="presParOf" srcId="{10A28F1A-2457-4D10-B209-65DB03AE0C10}" destId="{B7C72A10-045F-4834-A8E8-68164AD9BF33}" srcOrd="1" destOrd="0" presId="urn:microsoft.com/office/officeart/2005/8/layout/orgChart1"/>
    <dgm:cxn modelId="{424ECE30-B6EB-480F-AB85-1A156B48213F}" type="presParOf" srcId="{8314C4C1-D98B-4CDA-91BF-894BEF5A0380}" destId="{1EF6E29D-37E6-4CCB-BC3C-1F4373B163C8}" srcOrd="1" destOrd="0" presId="urn:microsoft.com/office/officeart/2005/8/layout/orgChart1"/>
    <dgm:cxn modelId="{DEFA083D-4828-4304-B695-EE1AED416448}" type="presParOf" srcId="{8314C4C1-D98B-4CDA-91BF-894BEF5A0380}" destId="{9D1D673F-C980-4C35-8626-17A6E6099413}" srcOrd="2" destOrd="0" presId="urn:microsoft.com/office/officeart/2005/8/layout/orgChart1"/>
    <dgm:cxn modelId="{CEF07DDF-6865-4FE9-BBC2-8C5D1BCD1449}" type="presParOf" srcId="{94213AD6-4AD2-428E-95E0-EF2FE8D6C4E6}" destId="{3E6F4490-D911-4A4B-A94C-21724AC0A431}" srcOrd="8" destOrd="0" presId="urn:microsoft.com/office/officeart/2005/8/layout/orgChart1"/>
    <dgm:cxn modelId="{D2190461-A822-4045-B8C1-771FBAC2E920}" type="presParOf" srcId="{94213AD6-4AD2-428E-95E0-EF2FE8D6C4E6}" destId="{61B7EE24-AE92-48E6-B002-49B3CE4B053F}" srcOrd="9" destOrd="0" presId="urn:microsoft.com/office/officeart/2005/8/layout/orgChart1"/>
    <dgm:cxn modelId="{AB9A3BCD-8F7F-4561-A1BF-51C82A86EC02}" type="presParOf" srcId="{61B7EE24-AE92-48E6-B002-49B3CE4B053F}" destId="{157DE2AE-4209-4786-9806-CE908661FB64}" srcOrd="0" destOrd="0" presId="urn:microsoft.com/office/officeart/2005/8/layout/orgChart1"/>
    <dgm:cxn modelId="{41A9D846-E983-440F-A301-C07996887A85}" type="presParOf" srcId="{157DE2AE-4209-4786-9806-CE908661FB64}" destId="{DA5B8891-DE4B-4427-979B-2EAC4D7245E9}" srcOrd="0" destOrd="0" presId="urn:microsoft.com/office/officeart/2005/8/layout/orgChart1"/>
    <dgm:cxn modelId="{8B878B8C-EF37-4C21-8D0F-930DE56EBAF6}" type="presParOf" srcId="{157DE2AE-4209-4786-9806-CE908661FB64}" destId="{F330797A-85EC-4473-92E3-61835A79DECF}" srcOrd="1" destOrd="0" presId="urn:microsoft.com/office/officeart/2005/8/layout/orgChart1"/>
    <dgm:cxn modelId="{9D6D02C1-AEA0-484D-9756-FE5CF1B0E0D5}" type="presParOf" srcId="{61B7EE24-AE92-48E6-B002-49B3CE4B053F}" destId="{7FBB9AF0-9766-4403-8D25-E277CC942533}" srcOrd="1" destOrd="0" presId="urn:microsoft.com/office/officeart/2005/8/layout/orgChart1"/>
    <dgm:cxn modelId="{0652E355-A351-42E9-957C-DF581A4137A0}" type="presParOf" srcId="{61B7EE24-AE92-48E6-B002-49B3CE4B053F}" destId="{B5BE9440-0D5A-4071-9A85-210D33A83870}" srcOrd="2" destOrd="0" presId="urn:microsoft.com/office/officeart/2005/8/layout/orgChart1"/>
    <dgm:cxn modelId="{D97737F6-CCFE-42BC-A78A-27074A812427}" type="presParOf" srcId="{94213AD6-4AD2-428E-95E0-EF2FE8D6C4E6}" destId="{0D9420F4-35D9-4CE2-9EC3-D7DAFA96C6FE}" srcOrd="10" destOrd="0" presId="urn:microsoft.com/office/officeart/2005/8/layout/orgChart1"/>
    <dgm:cxn modelId="{33A77034-E67E-41DB-B404-DB090A1C4C5E}" type="presParOf" srcId="{94213AD6-4AD2-428E-95E0-EF2FE8D6C4E6}" destId="{3FF41563-5DC7-4C09-929A-E15A2C67DF30}" srcOrd="11" destOrd="0" presId="urn:microsoft.com/office/officeart/2005/8/layout/orgChart1"/>
    <dgm:cxn modelId="{11974D8A-27DA-4137-B151-9FFAED897551}" type="presParOf" srcId="{3FF41563-5DC7-4C09-929A-E15A2C67DF30}" destId="{FE06C549-5E27-4459-813E-4EDD957540D3}" srcOrd="0" destOrd="0" presId="urn:microsoft.com/office/officeart/2005/8/layout/orgChart1"/>
    <dgm:cxn modelId="{65205B78-BACC-4F30-B37C-6CD5B8E78FEA}" type="presParOf" srcId="{FE06C549-5E27-4459-813E-4EDD957540D3}" destId="{D9B36B76-1FD0-4B0A-93EA-8998E3FFE526}" srcOrd="0" destOrd="0" presId="urn:microsoft.com/office/officeart/2005/8/layout/orgChart1"/>
    <dgm:cxn modelId="{85B53004-83BC-484D-9209-BF8AC9E2BA65}" type="presParOf" srcId="{FE06C549-5E27-4459-813E-4EDD957540D3}" destId="{4FEFFFBE-6B00-4DC4-8955-AC7FC0BA3F18}" srcOrd="1" destOrd="0" presId="urn:microsoft.com/office/officeart/2005/8/layout/orgChart1"/>
    <dgm:cxn modelId="{38E33946-8AF2-4753-9EFD-AA85476C3C5C}" type="presParOf" srcId="{3FF41563-5DC7-4C09-929A-E15A2C67DF30}" destId="{85435E6F-A236-4187-9DD2-E0A4B5F6948D}" srcOrd="1" destOrd="0" presId="urn:microsoft.com/office/officeart/2005/8/layout/orgChart1"/>
    <dgm:cxn modelId="{C69770D8-7610-4362-936C-9815E885C571}" type="presParOf" srcId="{3FF41563-5DC7-4C09-929A-E15A2C67DF30}" destId="{73E2A259-3EA5-4879-9DAB-E1649228442A}" srcOrd="2" destOrd="0" presId="urn:microsoft.com/office/officeart/2005/8/layout/orgChart1"/>
    <dgm:cxn modelId="{9F4CC661-010A-46D1-91E9-70554B58C31D}" type="presParOf" srcId="{94213AD6-4AD2-428E-95E0-EF2FE8D6C4E6}" destId="{1F8D955A-B9B8-417C-8440-DB82F27CDBEA}" srcOrd="12" destOrd="0" presId="urn:microsoft.com/office/officeart/2005/8/layout/orgChart1"/>
    <dgm:cxn modelId="{0F7B1A1C-E942-4872-9B81-ABFECCED6A54}" type="presParOf" srcId="{94213AD6-4AD2-428E-95E0-EF2FE8D6C4E6}" destId="{D4A47426-1B88-4B87-944C-00C7F4B0695B}" srcOrd="13" destOrd="0" presId="urn:microsoft.com/office/officeart/2005/8/layout/orgChart1"/>
    <dgm:cxn modelId="{E2B2D75D-4778-4888-978E-054A4D12D00E}" type="presParOf" srcId="{D4A47426-1B88-4B87-944C-00C7F4B0695B}" destId="{A7B425B9-0B19-40F9-9CD9-9CB41D266B63}" srcOrd="0" destOrd="0" presId="urn:microsoft.com/office/officeart/2005/8/layout/orgChart1"/>
    <dgm:cxn modelId="{2451D414-DD63-4D5D-9FA0-E8983D4BE931}" type="presParOf" srcId="{A7B425B9-0B19-40F9-9CD9-9CB41D266B63}" destId="{32BB1432-9287-43F4-810B-2B2F9322999E}" srcOrd="0" destOrd="0" presId="urn:microsoft.com/office/officeart/2005/8/layout/orgChart1"/>
    <dgm:cxn modelId="{A13F6E77-43E5-4782-B102-EB7B8E8C9750}" type="presParOf" srcId="{A7B425B9-0B19-40F9-9CD9-9CB41D266B63}" destId="{C1DD1900-3860-49D3-8784-F03F3F6BB096}" srcOrd="1" destOrd="0" presId="urn:microsoft.com/office/officeart/2005/8/layout/orgChart1"/>
    <dgm:cxn modelId="{45E1A615-5E95-4F99-8EEB-4DC576D6AE54}" type="presParOf" srcId="{D4A47426-1B88-4B87-944C-00C7F4B0695B}" destId="{A2812F92-8097-46F8-AD9B-848845417B72}" srcOrd="1" destOrd="0" presId="urn:microsoft.com/office/officeart/2005/8/layout/orgChart1"/>
    <dgm:cxn modelId="{E18C07E0-C037-4AE3-9CA2-4CA865CF0379}" type="presParOf" srcId="{D4A47426-1B88-4B87-944C-00C7F4B0695B}" destId="{E2AAB75E-B701-4F86-9A4A-222F17CCFE26}" srcOrd="2" destOrd="0" presId="urn:microsoft.com/office/officeart/2005/8/layout/orgChart1"/>
    <dgm:cxn modelId="{207B9E5D-6F06-4074-842D-CAEC1D403B8E}" type="presParOf" srcId="{6F5D60FC-244A-4D34-9E3C-8826C4CB20F5}" destId="{50233DA1-870F-4D49-8AF5-26FD79B24A5A}" srcOrd="2" destOrd="0" presId="urn:microsoft.com/office/officeart/2005/8/layout/orgChart1"/>
    <dgm:cxn modelId="{25CCE478-3A65-49EE-A4FF-EF303288D9EC}" type="presParOf" srcId="{50233DA1-870F-4D49-8AF5-26FD79B24A5A}" destId="{94195B8F-65DF-431F-966D-4B430EF0E865}" srcOrd="0" destOrd="0" presId="urn:microsoft.com/office/officeart/2005/8/layout/orgChart1"/>
    <dgm:cxn modelId="{ACD3B709-77BA-4C05-906C-E922544D9797}" type="presParOf" srcId="{50233DA1-870F-4D49-8AF5-26FD79B24A5A}" destId="{A39CAD4A-2E27-4DB3-B3AF-82F7825C7942}" srcOrd="1" destOrd="0" presId="urn:microsoft.com/office/officeart/2005/8/layout/orgChart1"/>
    <dgm:cxn modelId="{0E4AB42A-714A-41D1-9208-7E49FEC22401}" type="presParOf" srcId="{A39CAD4A-2E27-4DB3-B3AF-82F7825C7942}" destId="{659468CF-BB5D-4F3C-BED5-7D1DADD540A6}" srcOrd="0" destOrd="0" presId="urn:microsoft.com/office/officeart/2005/8/layout/orgChart1"/>
    <dgm:cxn modelId="{C2DC0EAE-D7DA-4541-908C-F10A791C2BF6}" type="presParOf" srcId="{659468CF-BB5D-4F3C-BED5-7D1DADD540A6}" destId="{36B67468-D658-415A-BF29-BEB22BB1805C}" srcOrd="0" destOrd="0" presId="urn:microsoft.com/office/officeart/2005/8/layout/orgChart1"/>
    <dgm:cxn modelId="{78C04DEA-E2D3-4869-A68F-366EE06C2D7C}" type="presParOf" srcId="{659468CF-BB5D-4F3C-BED5-7D1DADD540A6}" destId="{A3C77F1D-C5AF-4479-BC4F-2599EBB95AB1}" srcOrd="1" destOrd="0" presId="urn:microsoft.com/office/officeart/2005/8/layout/orgChart1"/>
    <dgm:cxn modelId="{CC044907-4B0A-4E4E-ABE4-778AAF5DB527}" type="presParOf" srcId="{A39CAD4A-2E27-4DB3-B3AF-82F7825C7942}" destId="{C4722A95-EA12-4786-B80F-AED1EAF32642}" srcOrd="1" destOrd="0" presId="urn:microsoft.com/office/officeart/2005/8/layout/orgChart1"/>
    <dgm:cxn modelId="{5A17A218-51FD-416A-9DBA-DA16CFBDA88C}" type="presParOf" srcId="{A39CAD4A-2E27-4DB3-B3AF-82F7825C7942}" destId="{97180D41-9CE6-4061-9C97-6B82808EE35F}" srcOrd="2" destOrd="0" presId="urn:microsoft.com/office/officeart/2005/8/layout/orgChart1"/>
    <dgm:cxn modelId="{9E00C330-6366-493A-9674-0F17F12AC06B}" type="presParOf" srcId="{50233DA1-870F-4D49-8AF5-26FD79B24A5A}" destId="{F700CEBC-6710-46FF-89EB-1DADD89810B6}" srcOrd="2" destOrd="0" presId="urn:microsoft.com/office/officeart/2005/8/layout/orgChart1"/>
    <dgm:cxn modelId="{5150087B-B7AC-4390-8FC5-8D664EE98D5E}" type="presParOf" srcId="{50233DA1-870F-4D49-8AF5-26FD79B24A5A}" destId="{29BACED2-4887-4003-AFE2-EBA6C16BDB75}" srcOrd="3" destOrd="0" presId="urn:microsoft.com/office/officeart/2005/8/layout/orgChart1"/>
    <dgm:cxn modelId="{F0F33649-251D-4AFD-BFA0-DD863B810A87}" type="presParOf" srcId="{29BACED2-4887-4003-AFE2-EBA6C16BDB75}" destId="{369F9A5E-D344-4390-817E-108306432990}" srcOrd="0" destOrd="0" presId="urn:microsoft.com/office/officeart/2005/8/layout/orgChart1"/>
    <dgm:cxn modelId="{508B30FF-6125-420D-9102-B49F49ECE42C}" type="presParOf" srcId="{369F9A5E-D344-4390-817E-108306432990}" destId="{A7B5E07D-24E4-4D85-9144-7CB084780FF0}" srcOrd="0" destOrd="0" presId="urn:microsoft.com/office/officeart/2005/8/layout/orgChart1"/>
    <dgm:cxn modelId="{9C5B96DB-D10D-46DA-8B4B-B37301BF3913}" type="presParOf" srcId="{369F9A5E-D344-4390-817E-108306432990}" destId="{3F8AECDE-6ED4-4CDA-B7FF-0F843249C39A}" srcOrd="1" destOrd="0" presId="urn:microsoft.com/office/officeart/2005/8/layout/orgChart1"/>
    <dgm:cxn modelId="{4D0438FC-7077-455B-9F68-343CBE2793FE}" type="presParOf" srcId="{29BACED2-4887-4003-AFE2-EBA6C16BDB75}" destId="{DFDBF7EF-F91F-4615-94D1-B02B85D4D258}" srcOrd="1" destOrd="0" presId="urn:microsoft.com/office/officeart/2005/8/layout/orgChart1"/>
    <dgm:cxn modelId="{AA610515-7B97-41F8-8D83-2A0EDABCFBFE}" type="presParOf" srcId="{29BACED2-4887-4003-AFE2-EBA6C16BDB75}" destId="{8C185C12-5482-47D6-BA7D-C7AC36EB1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41E16E-9E96-46A5-9241-66FDFCFAF66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CBCC857-D99E-4038-8250-1C1E8F2173D2}" type="asst">
      <dgm:prSet phldrT="[Tekst]" custT="1"/>
      <dgm:spPr/>
      <dgm:t>
        <a:bodyPr/>
        <a:lstStyle/>
        <a:p>
          <a:r>
            <a:rPr lang="nb-NO" sz="1000" b="0" dirty="0"/>
            <a:t> </a:t>
          </a:r>
          <a:r>
            <a:rPr lang="nb-NO" sz="1000" b="0" dirty="0">
              <a:solidFill>
                <a:schemeClr val="bg1"/>
              </a:solidFill>
            </a:rPr>
            <a:t>Kommunalsjef</a:t>
          </a:r>
          <a:br>
            <a:rPr lang="nb-NO" sz="1000" b="0" dirty="0">
              <a:solidFill>
                <a:schemeClr val="bg1"/>
              </a:solidFill>
            </a:rPr>
          </a:br>
          <a:r>
            <a:rPr lang="nb-NO" sz="1000" b="0" dirty="0">
              <a:solidFill>
                <a:schemeClr val="bg1"/>
              </a:solidFill>
            </a:rPr>
            <a:t>Kari Hesselberg</a:t>
          </a:r>
        </a:p>
        <a:p>
          <a:r>
            <a:rPr lang="nb-NO" sz="1000" b="0" dirty="0" err="1">
              <a:solidFill>
                <a:schemeClr val="bg1"/>
              </a:solidFill>
            </a:rPr>
            <a:t>Org.ledd</a:t>
          </a:r>
          <a:r>
            <a:rPr lang="nb-NO" sz="1000" b="0" dirty="0">
              <a:solidFill>
                <a:schemeClr val="bg1"/>
              </a:solidFill>
            </a:rPr>
            <a:t>: 974639939 </a:t>
          </a:r>
        </a:p>
        <a:p>
          <a:r>
            <a:rPr lang="nb-NO" sz="1000" b="0" dirty="0">
              <a:solidFill>
                <a:schemeClr val="bg1"/>
              </a:solidFill>
            </a:rPr>
            <a:t>Bedr.nr: 974586975 (</a:t>
          </a:r>
          <a:r>
            <a:rPr lang="nb-NO" sz="1000" b="0" dirty="0" err="1">
              <a:solidFill>
                <a:schemeClr val="bg1"/>
              </a:solidFill>
            </a:rPr>
            <a:t>seksjonsledelse</a:t>
          </a:r>
          <a:r>
            <a:rPr lang="nb-NO" sz="1000" b="0" dirty="0">
              <a:solidFill>
                <a:schemeClr val="bg1"/>
              </a:solidFill>
            </a:rPr>
            <a:t>)</a:t>
          </a:r>
        </a:p>
      </dgm:t>
    </dgm:pt>
    <dgm:pt modelId="{C33739F9-110A-4052-8C9C-7F8D1B70025A}" type="parTrans" cxnId="{C5C94D0E-57EE-4592-9E69-E0A751028DC8}">
      <dgm:prSet/>
      <dgm:spPr/>
      <dgm:t>
        <a:bodyPr/>
        <a:lstStyle/>
        <a:p>
          <a:endParaRPr lang="nb-NO" sz="1100"/>
        </a:p>
      </dgm:t>
    </dgm:pt>
    <dgm:pt modelId="{0FC2A977-F01D-4F48-9C8E-368A42B25B2D}" type="sibTrans" cxnId="{C5C94D0E-57EE-4592-9E69-E0A751028DC8}">
      <dgm:prSet/>
      <dgm:spPr/>
      <dgm:t>
        <a:bodyPr/>
        <a:lstStyle/>
        <a:p>
          <a:endParaRPr lang="nb-NO" sz="1100"/>
        </a:p>
      </dgm:t>
    </dgm:pt>
    <dgm:pt modelId="{411656E4-1468-457A-9B58-5BD2E58F89DE}">
      <dgm:prSet phldrT="[Tekst]" custT="1"/>
      <dgm:spPr/>
      <dgm:t>
        <a:bodyPr/>
        <a:lstStyle/>
        <a:p>
          <a:r>
            <a:rPr lang="nb-NO" sz="1000" b="0" dirty="0">
              <a:solidFill>
                <a:schemeClr val="bg1"/>
              </a:solidFill>
            </a:rPr>
            <a:t>Tjenester til hjemmeboende, avlastning og aktivitet</a:t>
          </a:r>
          <a:br>
            <a:rPr lang="nb-NO" sz="1000" b="0" dirty="0">
              <a:solidFill>
                <a:schemeClr val="bg1"/>
              </a:solidFill>
            </a:rPr>
          </a:br>
          <a:br>
            <a:rPr lang="nb-NO" sz="1000" b="0" dirty="0">
              <a:solidFill>
                <a:schemeClr val="bg1"/>
              </a:solidFill>
            </a:rPr>
          </a:br>
          <a:r>
            <a:rPr lang="nb-NO" sz="1000" b="0" dirty="0">
              <a:solidFill>
                <a:schemeClr val="bg1"/>
              </a:solidFill>
            </a:rPr>
            <a:t>virksomhetsleder</a:t>
          </a:r>
          <a:br>
            <a:rPr lang="nb-NO" sz="1000" b="0" dirty="0">
              <a:solidFill>
                <a:schemeClr val="bg1"/>
              </a:solidFill>
            </a:rPr>
          </a:br>
          <a:r>
            <a:rPr lang="nb-NO" sz="1000" b="0" dirty="0">
              <a:solidFill>
                <a:schemeClr val="bg1"/>
              </a:solidFill>
            </a:rPr>
            <a:t> Linda Nedberg </a:t>
          </a:r>
        </a:p>
        <a:p>
          <a:r>
            <a:rPr lang="nb-NO" sz="1000" b="0" dirty="0">
              <a:solidFill>
                <a:schemeClr val="bg1"/>
              </a:solidFill>
            </a:rPr>
            <a:t>Bedr.nr: 876667452 og 974587025</a:t>
          </a:r>
        </a:p>
      </dgm:t>
    </dgm:pt>
    <dgm:pt modelId="{C6BE79ED-A072-46DE-B64D-8EF94B2C656C}" type="parTrans" cxnId="{9C5079C9-B4C3-4FB7-BFEF-97EE8CD2E925}">
      <dgm:prSet/>
      <dgm:spPr/>
      <dgm:t>
        <a:bodyPr/>
        <a:lstStyle/>
        <a:p>
          <a:endParaRPr lang="nb-NO" sz="1100"/>
        </a:p>
      </dgm:t>
    </dgm:pt>
    <dgm:pt modelId="{84DDD934-15B3-4906-9453-67FDE8D979A3}" type="sibTrans" cxnId="{9C5079C9-B4C3-4FB7-BFEF-97EE8CD2E925}">
      <dgm:prSet/>
      <dgm:spPr/>
      <dgm:t>
        <a:bodyPr/>
        <a:lstStyle/>
        <a:p>
          <a:endParaRPr lang="nb-NO" sz="1100"/>
        </a:p>
      </dgm:t>
    </dgm:pt>
    <dgm:pt modelId="{170A570C-87C6-4ECA-B44F-F0E33B714494}" type="asst">
      <dgm:prSet phldrT="[Tekst]" custT="1"/>
      <dgm:spPr/>
      <dgm:t>
        <a:bodyPr/>
        <a:lstStyle/>
        <a:p>
          <a:r>
            <a:rPr lang="nb-NO" sz="1000" b="0" dirty="0">
              <a:solidFill>
                <a:schemeClr val="bg1"/>
              </a:solidFill>
            </a:rPr>
            <a:t>Eikertun helsehus</a:t>
          </a:r>
          <a:br>
            <a:rPr lang="nb-NO" sz="1000" b="0" dirty="0">
              <a:solidFill>
                <a:schemeClr val="bg1"/>
              </a:solidFill>
            </a:rPr>
          </a:br>
          <a:r>
            <a:rPr lang="nb-NO" sz="1000" b="0" dirty="0">
              <a:solidFill>
                <a:schemeClr val="bg1"/>
              </a:solidFill>
            </a:rPr>
            <a:t>driftsstab </a:t>
          </a:r>
        </a:p>
        <a:p>
          <a:r>
            <a:rPr lang="nb-NO" sz="1000" b="0" dirty="0">
              <a:solidFill>
                <a:schemeClr val="bg1"/>
              </a:solidFill>
            </a:rPr>
            <a:t>leder</a:t>
          </a:r>
          <a:br>
            <a:rPr lang="nb-NO" sz="1000" b="0" dirty="0">
              <a:solidFill>
                <a:schemeClr val="bg1"/>
              </a:solidFill>
            </a:rPr>
          </a:br>
          <a:r>
            <a:rPr lang="nb-NO" sz="1000" b="0" dirty="0">
              <a:solidFill>
                <a:schemeClr val="bg1"/>
              </a:solidFill>
            </a:rPr>
            <a:t>Ann Kristin Moe</a:t>
          </a:r>
          <a:br>
            <a:rPr lang="nb-NO" sz="1000" b="0" dirty="0">
              <a:solidFill>
                <a:schemeClr val="bg1"/>
              </a:solidFill>
            </a:rPr>
          </a:br>
          <a:r>
            <a:rPr lang="nb-NO" sz="1000" b="0" dirty="0">
              <a:solidFill>
                <a:schemeClr val="bg1"/>
              </a:solidFill>
            </a:rPr>
            <a:t>Bedr.nr: 976667433</a:t>
          </a:r>
        </a:p>
      </dgm:t>
    </dgm:pt>
    <dgm:pt modelId="{82B96028-57A5-4F8D-A3AE-4AE964605785}" type="parTrans" cxnId="{DF8FFEB9-DD8D-422F-99DD-340A2BC1E670}">
      <dgm:prSet/>
      <dgm:spPr/>
      <dgm:t>
        <a:bodyPr/>
        <a:lstStyle/>
        <a:p>
          <a:endParaRPr lang="nb-NO" sz="1100"/>
        </a:p>
      </dgm:t>
    </dgm:pt>
    <dgm:pt modelId="{E0AA4644-4EE9-4F0F-8300-417096164F06}" type="sibTrans" cxnId="{DF8FFEB9-DD8D-422F-99DD-340A2BC1E670}">
      <dgm:prSet/>
      <dgm:spPr/>
      <dgm:t>
        <a:bodyPr/>
        <a:lstStyle/>
        <a:p>
          <a:endParaRPr lang="nb-NO" sz="1100"/>
        </a:p>
      </dgm:t>
    </dgm:pt>
    <dgm:pt modelId="{C6B33B17-8173-4402-B360-530F75983BD9}">
      <dgm:prSet phldrT="[Tekst]" custT="1"/>
      <dgm:spPr/>
      <dgm:t>
        <a:bodyPr/>
        <a:lstStyle/>
        <a:p>
          <a:r>
            <a:rPr lang="nb-NO" sz="1000" b="0" dirty="0">
              <a:solidFill>
                <a:schemeClr val="bg1"/>
              </a:solidFill>
            </a:rPr>
            <a:t>Eikertun helsehus</a:t>
          </a:r>
          <a:br>
            <a:rPr lang="nb-NO" sz="1000" b="0" dirty="0">
              <a:solidFill>
                <a:schemeClr val="bg1"/>
              </a:solidFill>
            </a:rPr>
          </a:br>
          <a:r>
            <a:rPr lang="nb-NO" sz="1000" b="0" dirty="0">
              <a:solidFill>
                <a:schemeClr val="bg1"/>
              </a:solidFill>
            </a:rPr>
            <a:t>Institusjon og dagtilbud</a:t>
          </a:r>
        </a:p>
        <a:p>
          <a:r>
            <a:rPr lang="nb-NO" sz="1000" b="0" dirty="0">
              <a:solidFill>
                <a:schemeClr val="bg1"/>
              </a:solidFill>
            </a:rPr>
            <a:t> virksomhetsleder </a:t>
          </a:r>
          <a:br>
            <a:rPr lang="nb-NO" sz="1000" b="0" dirty="0">
              <a:solidFill>
                <a:schemeClr val="bg1"/>
              </a:solidFill>
            </a:rPr>
          </a:br>
          <a:r>
            <a:rPr lang="nb-NO" sz="1000" b="0" dirty="0">
              <a:solidFill>
                <a:schemeClr val="bg1"/>
              </a:solidFill>
            </a:rPr>
            <a:t>Ann-Kristin Dramdal</a:t>
          </a:r>
        </a:p>
        <a:p>
          <a:r>
            <a:rPr lang="nb-NO" sz="1000" b="0" dirty="0">
              <a:solidFill>
                <a:schemeClr val="bg1"/>
              </a:solidFill>
            </a:rPr>
            <a:t>Bedr.nr: </a:t>
          </a:r>
          <a:r>
            <a:rPr lang="nb-NO" sz="1000" b="0" i="0" u="none" dirty="0">
              <a:solidFill>
                <a:schemeClr val="bg1"/>
              </a:solidFill>
            </a:rPr>
            <a:t>976667433</a:t>
          </a:r>
          <a:endParaRPr lang="nb-NO" sz="1000" b="0" dirty="0">
            <a:solidFill>
              <a:schemeClr val="bg1"/>
            </a:solidFill>
          </a:endParaRPr>
        </a:p>
      </dgm:t>
    </dgm:pt>
    <dgm:pt modelId="{67E20F46-E5B0-40E3-9082-BD59725E8542}" type="sibTrans" cxnId="{5E89133F-873C-49CF-B066-494ADBEA22CB}">
      <dgm:prSet/>
      <dgm:spPr/>
      <dgm:t>
        <a:bodyPr/>
        <a:lstStyle/>
        <a:p>
          <a:endParaRPr lang="nb-NO" sz="1100"/>
        </a:p>
      </dgm:t>
    </dgm:pt>
    <dgm:pt modelId="{EE975ABE-54B4-49D5-948F-2E4F63D3A0C1}" type="parTrans" cxnId="{5E89133F-873C-49CF-B066-494ADBEA22CB}">
      <dgm:prSet/>
      <dgm:spPr/>
      <dgm:t>
        <a:bodyPr/>
        <a:lstStyle/>
        <a:p>
          <a:endParaRPr lang="nb-NO" sz="1100"/>
        </a:p>
      </dgm:t>
    </dgm:pt>
    <dgm:pt modelId="{B042A64D-ABA4-4DA1-AF68-F3D4B4B6D4E0}" type="asst">
      <dgm:prSet phldrT="[Tekst]" custT="1"/>
      <dgm:spPr/>
      <dgm:t>
        <a:bodyPr/>
        <a:lstStyle/>
        <a:p>
          <a:r>
            <a:rPr lang="nb-NO" sz="1000" b="0" dirty="0">
              <a:solidFill>
                <a:srgbClr val="F2F2F2"/>
              </a:solidFill>
            </a:rPr>
            <a:t>Forvaltning, helse og samordning</a:t>
          </a:r>
        </a:p>
        <a:p>
          <a:r>
            <a:rPr lang="nb-NO" sz="1000" b="0" dirty="0">
              <a:solidFill>
                <a:srgbClr val="F2F2F2"/>
              </a:solidFill>
            </a:rPr>
            <a:t>virksomhetsleder</a:t>
          </a:r>
          <a:br>
            <a:rPr lang="nb-NO" sz="1000" b="0" dirty="0">
              <a:solidFill>
                <a:srgbClr val="F2F2F2"/>
              </a:solidFill>
            </a:rPr>
          </a:br>
          <a:r>
            <a:rPr lang="nb-NO" sz="1000" b="0" dirty="0">
              <a:solidFill>
                <a:schemeClr val="bg1"/>
              </a:solidFill>
            </a:rPr>
            <a:t>Kjersti Eide</a:t>
          </a:r>
        </a:p>
        <a:p>
          <a:r>
            <a:rPr lang="nb-NO" sz="1000" b="0" dirty="0">
              <a:solidFill>
                <a:schemeClr val="bg1"/>
              </a:solidFill>
            </a:rPr>
            <a:t>Bedr.nr: </a:t>
          </a:r>
          <a:r>
            <a:rPr lang="nb-NO" sz="1000" b="0" i="0" u="none" dirty="0">
              <a:solidFill>
                <a:schemeClr val="bg1"/>
              </a:solidFill>
            </a:rPr>
            <a:t>988362107</a:t>
          </a:r>
          <a:endParaRPr lang="nb-NO" sz="1000" b="0" dirty="0">
            <a:solidFill>
              <a:schemeClr val="bg1"/>
            </a:solidFill>
          </a:endParaRPr>
        </a:p>
      </dgm:t>
    </dgm:pt>
    <dgm:pt modelId="{0BD8A738-701B-4E22-BB1C-96E255E1EE6C}" type="sibTrans" cxnId="{0C432537-85C3-4003-AA00-223D50348264}">
      <dgm:prSet/>
      <dgm:spPr/>
      <dgm:t>
        <a:bodyPr/>
        <a:lstStyle/>
        <a:p>
          <a:endParaRPr lang="nb-NO" sz="1100"/>
        </a:p>
      </dgm:t>
    </dgm:pt>
    <dgm:pt modelId="{24036877-499A-4F34-AEF7-D586648D65E1}" type="parTrans" cxnId="{0C432537-85C3-4003-AA00-223D50348264}">
      <dgm:prSet/>
      <dgm:spPr/>
      <dgm:t>
        <a:bodyPr/>
        <a:lstStyle/>
        <a:p>
          <a:endParaRPr lang="nb-NO" sz="1100"/>
        </a:p>
      </dgm:t>
    </dgm:pt>
    <dgm:pt modelId="{20BC1263-3C82-410F-AE31-E7AD36DB71DE}">
      <dgm:prSet phldrT="[Tekst]" custT="1"/>
      <dgm:spPr/>
      <dgm:t>
        <a:bodyPr/>
        <a:lstStyle/>
        <a:p>
          <a:br>
            <a:rPr lang="nb-NO" sz="1000" b="0" dirty="0">
              <a:solidFill>
                <a:schemeClr val="bg1"/>
              </a:solidFill>
            </a:rPr>
          </a:br>
          <a:r>
            <a:rPr lang="nb-NO" sz="950" b="0" dirty="0">
              <a:solidFill>
                <a:schemeClr val="bg1"/>
              </a:solidFill>
            </a:rPr>
            <a:t>Øvre Eiker-hjelpa</a:t>
          </a:r>
          <a:br>
            <a:rPr lang="nb-NO" sz="950" b="0" dirty="0">
              <a:solidFill>
                <a:schemeClr val="bg1"/>
              </a:solidFill>
            </a:rPr>
          </a:br>
          <a:r>
            <a:rPr lang="nb-NO" sz="950" b="0" dirty="0">
              <a:solidFill>
                <a:srgbClr val="F2F2F2"/>
              </a:solidFill>
            </a:rPr>
            <a:t>Bente Charlotte Gausen</a:t>
          </a:r>
        </a:p>
        <a:p>
          <a:r>
            <a:rPr lang="nb-NO" sz="950" b="0" dirty="0">
              <a:solidFill>
                <a:srgbClr val="F2F2F2"/>
              </a:solidFill>
            </a:rPr>
            <a:t>B</a:t>
          </a:r>
          <a:r>
            <a:rPr lang="nb-NO" sz="950" b="0" dirty="0">
              <a:solidFill>
                <a:schemeClr val="bg1"/>
              </a:solidFill>
            </a:rPr>
            <a:t>edr.nr: 988362239 </a:t>
          </a:r>
          <a:br>
            <a:rPr lang="nb-NO" sz="950" b="0" dirty="0">
              <a:solidFill>
                <a:schemeClr val="bg1"/>
              </a:solidFill>
            </a:rPr>
          </a:br>
          <a:r>
            <a:rPr lang="nb-NO" sz="950" b="0" dirty="0">
              <a:solidFill>
                <a:schemeClr val="bg1"/>
              </a:solidFill>
            </a:rPr>
            <a:t>(psykisk helse og rus)</a:t>
          </a:r>
        </a:p>
      </dgm:t>
    </dgm:pt>
    <dgm:pt modelId="{60D0B46A-3A67-44AA-A65F-B69C2C73F235}" type="parTrans" cxnId="{2E94CE39-AEDA-47B0-9DAB-34E6298D9745}">
      <dgm:prSet/>
      <dgm:spPr/>
      <dgm:t>
        <a:bodyPr/>
        <a:lstStyle/>
        <a:p>
          <a:endParaRPr lang="nb-NO" sz="1100"/>
        </a:p>
      </dgm:t>
    </dgm:pt>
    <dgm:pt modelId="{C5BE8845-FE78-42AE-8E9E-9B8F364AFEF7}" type="sibTrans" cxnId="{2E94CE39-AEDA-47B0-9DAB-34E6298D9745}">
      <dgm:prSet/>
      <dgm:spPr/>
      <dgm:t>
        <a:bodyPr/>
        <a:lstStyle/>
        <a:p>
          <a:endParaRPr lang="nb-NO" sz="1100"/>
        </a:p>
      </dgm:t>
    </dgm:pt>
    <dgm:pt modelId="{9BDC1B1C-5175-4514-94BA-EA743731BFEA}" type="asst">
      <dgm:prSet phldrT="[Tekst]" custT="1"/>
      <dgm:spPr/>
      <dgm:t>
        <a:bodyPr/>
        <a:lstStyle/>
        <a:p>
          <a:r>
            <a:rPr lang="nb-NO" sz="1000" b="0" dirty="0">
              <a:solidFill>
                <a:schemeClr val="bg1"/>
              </a:solidFill>
            </a:rPr>
            <a:t>Rådgiver fag/kvalitet</a:t>
          </a:r>
        </a:p>
        <a:p>
          <a:r>
            <a:rPr lang="nb-NO" sz="1000" b="0" dirty="0">
              <a:solidFill>
                <a:schemeClr val="bg1"/>
              </a:solidFill>
            </a:rPr>
            <a:t>Birgit Solberg</a:t>
          </a:r>
        </a:p>
      </dgm:t>
    </dgm:pt>
    <dgm:pt modelId="{52FB7ED3-0AC0-4300-89E0-2B0E0BC3DD01}" type="parTrans" cxnId="{8925DF19-8B16-42FF-A723-4BA8E70E5300}">
      <dgm:prSet/>
      <dgm:spPr/>
      <dgm:t>
        <a:bodyPr/>
        <a:lstStyle/>
        <a:p>
          <a:endParaRPr lang="en-GB" sz="1100"/>
        </a:p>
      </dgm:t>
    </dgm:pt>
    <dgm:pt modelId="{1F59C568-644D-4B6A-B07E-1F46F5FB95B0}" type="sibTrans" cxnId="{8925DF19-8B16-42FF-A723-4BA8E70E5300}">
      <dgm:prSet/>
      <dgm:spPr/>
      <dgm:t>
        <a:bodyPr/>
        <a:lstStyle/>
        <a:p>
          <a:endParaRPr lang="en-GB" sz="1100"/>
        </a:p>
      </dgm:t>
    </dgm:pt>
    <dgm:pt modelId="{B42C9718-70AD-49FE-9AD1-4C581533732F}">
      <dgm:prSet phldrT="[Tekst]" custT="1"/>
      <dgm:spPr/>
      <dgm:t>
        <a:bodyPr/>
        <a:lstStyle/>
        <a:p>
          <a:r>
            <a:rPr lang="nb-NO" sz="1000" b="0" dirty="0">
              <a:solidFill>
                <a:schemeClr val="bg1"/>
              </a:solidFill>
            </a:rPr>
            <a:t>NAV-kontoret </a:t>
          </a:r>
        </a:p>
        <a:p>
          <a:r>
            <a:rPr lang="nb-NO" sz="1000" b="0" dirty="0">
              <a:solidFill>
                <a:srgbClr val="F2F2F2"/>
              </a:solidFill>
            </a:rPr>
            <a:t>virksomhetsleder</a:t>
          </a:r>
          <a:br>
            <a:rPr lang="nb-NO" sz="1000" b="0" dirty="0">
              <a:solidFill>
                <a:schemeClr val="bg1"/>
              </a:solidFill>
            </a:rPr>
          </a:br>
          <a:r>
            <a:rPr lang="nb-NO" sz="1000" b="0" dirty="0">
              <a:solidFill>
                <a:schemeClr val="bg1"/>
              </a:solidFill>
            </a:rPr>
            <a:t>Hege Østvold Vagle</a:t>
          </a:r>
        </a:p>
        <a:p>
          <a:r>
            <a:rPr lang="nb-NO" sz="1000" b="0" dirty="0">
              <a:solidFill>
                <a:schemeClr val="bg1"/>
              </a:solidFill>
            </a:rPr>
            <a:t>Bedr.nr: </a:t>
          </a:r>
          <a:r>
            <a:rPr lang="nb-NO" sz="1000" b="0" i="0" u="none" dirty="0">
              <a:solidFill>
                <a:schemeClr val="bg1"/>
              </a:solidFill>
            </a:rPr>
            <a:t>994952854</a:t>
          </a:r>
          <a:endParaRPr lang="nb-NO" sz="1000" b="0" dirty="0">
            <a:solidFill>
              <a:schemeClr val="bg1"/>
            </a:solidFill>
          </a:endParaRPr>
        </a:p>
      </dgm:t>
    </dgm:pt>
    <dgm:pt modelId="{94B8C7DD-FF4D-44F2-9E66-86CBA3F37CCE}" type="parTrans" cxnId="{B162067D-BFF1-486B-BE98-70392EF8825A}">
      <dgm:prSet/>
      <dgm:spPr/>
      <dgm:t>
        <a:bodyPr/>
        <a:lstStyle/>
        <a:p>
          <a:endParaRPr lang="nb-NO" sz="1100"/>
        </a:p>
      </dgm:t>
    </dgm:pt>
    <dgm:pt modelId="{3C11F6C6-06C7-43EE-928F-2895B9D09826}" type="sibTrans" cxnId="{B162067D-BFF1-486B-BE98-70392EF8825A}">
      <dgm:prSet/>
      <dgm:spPr/>
      <dgm:t>
        <a:bodyPr/>
        <a:lstStyle/>
        <a:p>
          <a:endParaRPr lang="nb-NO" sz="1100"/>
        </a:p>
      </dgm:t>
    </dgm:pt>
    <dgm:pt modelId="{B0193E79-6DC3-48CF-992C-ECC756F8BCBB}" type="asst">
      <dgm:prSet custT="1"/>
      <dgm:spPr/>
      <dgm:t>
        <a:bodyPr/>
        <a:lstStyle/>
        <a:p>
          <a:r>
            <a:rPr lang="en-GB" sz="1000" dirty="0" err="1">
              <a:solidFill>
                <a:schemeClr val="bg1"/>
              </a:solidFill>
            </a:rPr>
            <a:t>Kommuneoverlege</a:t>
          </a:r>
          <a:r>
            <a:rPr lang="en-GB" sz="1000" dirty="0">
              <a:solidFill>
                <a:schemeClr val="bg1"/>
              </a:solidFill>
            </a:rPr>
            <a:t> Anne Aune</a:t>
          </a:r>
          <a:br>
            <a:rPr lang="en-GB" sz="1000" dirty="0">
              <a:solidFill>
                <a:schemeClr val="bg1"/>
              </a:solidFill>
            </a:rPr>
          </a:br>
          <a:r>
            <a:rPr lang="en-GB" sz="1000" dirty="0" err="1">
              <a:solidFill>
                <a:schemeClr val="bg1"/>
              </a:solidFill>
            </a:rPr>
            <a:t>Bedr</a:t>
          </a:r>
          <a:r>
            <a:rPr lang="en-GB" sz="1000" dirty="0">
              <a:solidFill>
                <a:schemeClr val="bg1"/>
              </a:solidFill>
            </a:rPr>
            <a:t>: 976667517</a:t>
          </a:r>
          <a:br>
            <a:rPr lang="en-GB" sz="1000" dirty="0">
              <a:solidFill>
                <a:schemeClr val="bg1"/>
              </a:solidFill>
            </a:rPr>
          </a:br>
          <a:r>
            <a:rPr lang="en-GB" sz="1000" dirty="0" err="1">
              <a:solidFill>
                <a:schemeClr val="bg1"/>
              </a:solidFill>
            </a:rPr>
            <a:t>Interkommunalt</a:t>
          </a:r>
          <a:r>
            <a:rPr lang="en-GB" sz="1000" dirty="0">
              <a:solidFill>
                <a:schemeClr val="bg1"/>
              </a:solidFill>
            </a:rPr>
            <a:t> </a:t>
          </a:r>
          <a:r>
            <a:rPr lang="en-GB" sz="1000" dirty="0" err="1">
              <a:solidFill>
                <a:schemeClr val="bg1"/>
              </a:solidFill>
            </a:rPr>
            <a:t>samarbeid</a:t>
          </a:r>
          <a:r>
            <a:rPr lang="en-GB" sz="1000" dirty="0">
              <a:solidFill>
                <a:schemeClr val="bg1"/>
              </a:solidFill>
            </a:rPr>
            <a:t>, </a:t>
          </a:r>
          <a:r>
            <a:rPr lang="en-GB" sz="1000" dirty="0" err="1">
              <a:solidFill>
                <a:schemeClr val="bg1"/>
              </a:solidFill>
            </a:rPr>
            <a:t>samfunnshelse</a:t>
          </a:r>
          <a:endParaRPr lang="en-GB" sz="1000" dirty="0">
            <a:solidFill>
              <a:schemeClr val="bg1"/>
            </a:solidFill>
          </a:endParaRPr>
        </a:p>
      </dgm:t>
    </dgm:pt>
    <dgm:pt modelId="{9E90B3D4-A71C-4EBC-B05C-BB6771E377F9}" type="parTrans" cxnId="{0B4AA9CF-FE54-4AE7-9E82-080F0663F240}">
      <dgm:prSet/>
      <dgm:spPr/>
      <dgm:t>
        <a:bodyPr/>
        <a:lstStyle/>
        <a:p>
          <a:endParaRPr lang="en-GB"/>
        </a:p>
      </dgm:t>
    </dgm:pt>
    <dgm:pt modelId="{08E08476-F056-4E14-B48C-65035EE48B68}" type="sibTrans" cxnId="{0B4AA9CF-FE54-4AE7-9E82-080F0663F240}">
      <dgm:prSet/>
      <dgm:spPr/>
      <dgm:t>
        <a:bodyPr/>
        <a:lstStyle/>
        <a:p>
          <a:endParaRPr lang="en-GB"/>
        </a:p>
      </dgm:t>
    </dgm:pt>
    <dgm:pt modelId="{E1128655-9936-452C-8054-D8B27353AE33}" type="pres">
      <dgm:prSet presAssocID="{CD41E16E-9E96-46A5-9241-66FDFCFAF6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59719C5-393B-4E7A-8CE2-91AEE123ED69}" type="pres">
      <dgm:prSet presAssocID="{ECBCC857-D99E-4038-8250-1C1E8F2173D2}" presName="hierRoot1" presStyleCnt="0">
        <dgm:presLayoutVars>
          <dgm:hierBranch val="init"/>
        </dgm:presLayoutVars>
      </dgm:prSet>
      <dgm:spPr/>
    </dgm:pt>
    <dgm:pt modelId="{FB70B945-B42B-42C0-92F7-276228D6FB06}" type="pres">
      <dgm:prSet presAssocID="{ECBCC857-D99E-4038-8250-1C1E8F2173D2}" presName="rootComposite1" presStyleCnt="0"/>
      <dgm:spPr/>
    </dgm:pt>
    <dgm:pt modelId="{A13B447B-33AE-445C-A8C4-C6CE6CFF836A}" type="pres">
      <dgm:prSet presAssocID="{ECBCC857-D99E-4038-8250-1C1E8F2173D2}" presName="rootText1" presStyleLbl="node0" presStyleIdx="0" presStyleCnt="1" custAng="0" custScaleX="387563" custScaleY="467896" custLinFactY="-33289" custLinFactNeighborX="-2705" custLinFactNeighborY="-100000">
        <dgm:presLayoutVars>
          <dgm:chPref val="3"/>
        </dgm:presLayoutVars>
      </dgm:prSet>
      <dgm:spPr/>
    </dgm:pt>
    <dgm:pt modelId="{64EB2376-9EB2-4EBD-8C84-02699294C511}" type="pres">
      <dgm:prSet presAssocID="{ECBCC857-D99E-4038-8250-1C1E8F2173D2}" presName="rootConnector1" presStyleLbl="asst0" presStyleIdx="0" presStyleCnt="4"/>
      <dgm:spPr/>
    </dgm:pt>
    <dgm:pt modelId="{682D3862-8E42-49D9-BAB2-BA34425CC7E3}" type="pres">
      <dgm:prSet presAssocID="{ECBCC857-D99E-4038-8250-1C1E8F2173D2}" presName="hierChild2" presStyleCnt="0"/>
      <dgm:spPr/>
    </dgm:pt>
    <dgm:pt modelId="{B559FA17-6981-4715-B2FD-A2B3DCAD79F5}" type="pres">
      <dgm:prSet presAssocID="{EE975ABE-54B4-49D5-948F-2E4F63D3A0C1}" presName="Name37" presStyleLbl="parChTrans1D2" presStyleIdx="0" presStyleCnt="8"/>
      <dgm:spPr/>
    </dgm:pt>
    <dgm:pt modelId="{2D5D0AC0-D56E-4DF1-A659-0CE90B2E3748}" type="pres">
      <dgm:prSet presAssocID="{C6B33B17-8173-4402-B360-530F75983BD9}" presName="hierRoot2" presStyleCnt="0">
        <dgm:presLayoutVars>
          <dgm:hierBranch val="init"/>
        </dgm:presLayoutVars>
      </dgm:prSet>
      <dgm:spPr/>
    </dgm:pt>
    <dgm:pt modelId="{5C8028DE-70BA-4FCD-B8B5-2EBA96A235E7}" type="pres">
      <dgm:prSet presAssocID="{C6B33B17-8173-4402-B360-530F75983BD9}" presName="rootComposite" presStyleCnt="0"/>
      <dgm:spPr/>
    </dgm:pt>
    <dgm:pt modelId="{80878CE3-27E2-4E19-AA08-CA6F001CDC1C}" type="pres">
      <dgm:prSet presAssocID="{C6B33B17-8173-4402-B360-530F75983BD9}" presName="rootText" presStyleLbl="node2" presStyleIdx="0" presStyleCnt="4" custAng="0" custScaleX="387563" custScaleY="563769">
        <dgm:presLayoutVars>
          <dgm:chPref val="3"/>
        </dgm:presLayoutVars>
      </dgm:prSet>
      <dgm:spPr/>
    </dgm:pt>
    <dgm:pt modelId="{46C45C07-CABE-486F-A1DE-0F42D4BDE99B}" type="pres">
      <dgm:prSet presAssocID="{C6B33B17-8173-4402-B360-530F75983BD9}" presName="rootConnector" presStyleLbl="node2" presStyleIdx="0" presStyleCnt="4"/>
      <dgm:spPr/>
    </dgm:pt>
    <dgm:pt modelId="{DC695E72-F215-4516-AD10-779CF54CCFA5}" type="pres">
      <dgm:prSet presAssocID="{C6B33B17-8173-4402-B360-530F75983BD9}" presName="hierChild4" presStyleCnt="0"/>
      <dgm:spPr/>
    </dgm:pt>
    <dgm:pt modelId="{37079597-11A4-460C-A248-DDEF63798269}" type="pres">
      <dgm:prSet presAssocID="{C6B33B17-8173-4402-B360-530F75983BD9}" presName="hierChild5" presStyleCnt="0"/>
      <dgm:spPr/>
    </dgm:pt>
    <dgm:pt modelId="{1EB79BB6-FDBB-478C-99F6-FDA141F83859}" type="pres">
      <dgm:prSet presAssocID="{C6BE79ED-A072-46DE-B64D-8EF94B2C656C}" presName="Name37" presStyleLbl="parChTrans1D2" presStyleIdx="1" presStyleCnt="8"/>
      <dgm:spPr/>
    </dgm:pt>
    <dgm:pt modelId="{FB025921-7202-4642-9FD8-08935C39B84A}" type="pres">
      <dgm:prSet presAssocID="{411656E4-1468-457A-9B58-5BD2E58F89DE}" presName="hierRoot2" presStyleCnt="0">
        <dgm:presLayoutVars>
          <dgm:hierBranch val="init"/>
        </dgm:presLayoutVars>
      </dgm:prSet>
      <dgm:spPr/>
    </dgm:pt>
    <dgm:pt modelId="{0A21069E-7A0E-4EB9-8E10-63C7C514AF51}" type="pres">
      <dgm:prSet presAssocID="{411656E4-1468-457A-9B58-5BD2E58F89DE}" presName="rootComposite" presStyleCnt="0"/>
      <dgm:spPr/>
    </dgm:pt>
    <dgm:pt modelId="{4E50F853-D7C6-457D-A36C-3FFB4F9A77FA}" type="pres">
      <dgm:prSet presAssocID="{411656E4-1468-457A-9B58-5BD2E58F89DE}" presName="rootText" presStyleLbl="node2" presStyleIdx="1" presStyleCnt="4" custAng="0" custScaleX="387563" custScaleY="563769">
        <dgm:presLayoutVars>
          <dgm:chPref val="3"/>
        </dgm:presLayoutVars>
      </dgm:prSet>
      <dgm:spPr/>
    </dgm:pt>
    <dgm:pt modelId="{03EDE8E4-2922-4A94-AEE4-DB1DF684BDF4}" type="pres">
      <dgm:prSet presAssocID="{411656E4-1468-457A-9B58-5BD2E58F89DE}" presName="rootConnector" presStyleLbl="node2" presStyleIdx="1" presStyleCnt="4"/>
      <dgm:spPr/>
    </dgm:pt>
    <dgm:pt modelId="{E7482DF5-1B2E-412B-9E9B-007F3117ED24}" type="pres">
      <dgm:prSet presAssocID="{411656E4-1468-457A-9B58-5BD2E58F89DE}" presName="hierChild4" presStyleCnt="0"/>
      <dgm:spPr/>
    </dgm:pt>
    <dgm:pt modelId="{5A08897A-F3DE-4AE4-A338-18BC50DF455C}" type="pres">
      <dgm:prSet presAssocID="{411656E4-1468-457A-9B58-5BD2E58F89DE}" presName="hierChild5" presStyleCnt="0"/>
      <dgm:spPr/>
    </dgm:pt>
    <dgm:pt modelId="{08BF094A-BE80-4FAF-9A4A-35F03890D2B4}" type="pres">
      <dgm:prSet presAssocID="{60D0B46A-3A67-44AA-A65F-B69C2C73F235}" presName="Name37" presStyleLbl="parChTrans1D2" presStyleIdx="2" presStyleCnt="8"/>
      <dgm:spPr/>
    </dgm:pt>
    <dgm:pt modelId="{8D259A58-17B4-45A7-B85B-56820EA89011}" type="pres">
      <dgm:prSet presAssocID="{20BC1263-3C82-410F-AE31-E7AD36DB71DE}" presName="hierRoot2" presStyleCnt="0">
        <dgm:presLayoutVars>
          <dgm:hierBranch val="init"/>
        </dgm:presLayoutVars>
      </dgm:prSet>
      <dgm:spPr/>
    </dgm:pt>
    <dgm:pt modelId="{12B3A7ED-05DA-47BC-8843-B49BBE035663}" type="pres">
      <dgm:prSet presAssocID="{20BC1263-3C82-410F-AE31-E7AD36DB71DE}" presName="rootComposite" presStyleCnt="0"/>
      <dgm:spPr/>
    </dgm:pt>
    <dgm:pt modelId="{47FACD3A-D03A-45F6-B7F0-E0A2712F0F9F}" type="pres">
      <dgm:prSet presAssocID="{20BC1263-3C82-410F-AE31-E7AD36DB71DE}" presName="rootText" presStyleLbl="node2" presStyleIdx="2" presStyleCnt="4" custAng="0" custScaleX="387563" custScaleY="563769">
        <dgm:presLayoutVars>
          <dgm:chPref val="3"/>
        </dgm:presLayoutVars>
      </dgm:prSet>
      <dgm:spPr/>
    </dgm:pt>
    <dgm:pt modelId="{7550FF3B-F41F-4786-B037-EE551A7598F1}" type="pres">
      <dgm:prSet presAssocID="{20BC1263-3C82-410F-AE31-E7AD36DB71DE}" presName="rootConnector" presStyleLbl="node2" presStyleIdx="2" presStyleCnt="4"/>
      <dgm:spPr/>
    </dgm:pt>
    <dgm:pt modelId="{B85F9E6F-1FC7-4DA5-9ACC-F789A0D443A9}" type="pres">
      <dgm:prSet presAssocID="{20BC1263-3C82-410F-AE31-E7AD36DB71DE}" presName="hierChild4" presStyleCnt="0"/>
      <dgm:spPr/>
    </dgm:pt>
    <dgm:pt modelId="{01CAF5F9-42CE-4587-96C1-7916E773E0DA}" type="pres">
      <dgm:prSet presAssocID="{20BC1263-3C82-410F-AE31-E7AD36DB71DE}" presName="hierChild5" presStyleCnt="0"/>
      <dgm:spPr/>
    </dgm:pt>
    <dgm:pt modelId="{D3772813-0A7D-4A2E-9BD5-32BA0C5F69F5}" type="pres">
      <dgm:prSet presAssocID="{94B8C7DD-FF4D-44F2-9E66-86CBA3F37CCE}" presName="Name37" presStyleLbl="parChTrans1D2" presStyleIdx="3" presStyleCnt="8"/>
      <dgm:spPr/>
    </dgm:pt>
    <dgm:pt modelId="{B1CD2E3B-D0CA-458E-90ED-3D4B62A5853E}" type="pres">
      <dgm:prSet presAssocID="{B42C9718-70AD-49FE-9AD1-4C581533732F}" presName="hierRoot2" presStyleCnt="0">
        <dgm:presLayoutVars>
          <dgm:hierBranch val="init"/>
        </dgm:presLayoutVars>
      </dgm:prSet>
      <dgm:spPr/>
    </dgm:pt>
    <dgm:pt modelId="{9826D0C4-C9A2-427D-AE82-073D985B4F7D}" type="pres">
      <dgm:prSet presAssocID="{B42C9718-70AD-49FE-9AD1-4C581533732F}" presName="rootComposite" presStyleCnt="0"/>
      <dgm:spPr/>
    </dgm:pt>
    <dgm:pt modelId="{FFF3FC05-07B6-4C70-88CC-CBB35C78F233}" type="pres">
      <dgm:prSet presAssocID="{B42C9718-70AD-49FE-9AD1-4C581533732F}" presName="rootText" presStyleLbl="node2" presStyleIdx="3" presStyleCnt="4" custAng="0" custScaleX="387563" custScaleY="563769">
        <dgm:presLayoutVars>
          <dgm:chPref val="3"/>
        </dgm:presLayoutVars>
      </dgm:prSet>
      <dgm:spPr/>
    </dgm:pt>
    <dgm:pt modelId="{3114ACF7-DDB1-44EB-A6D1-98F2D92C78EF}" type="pres">
      <dgm:prSet presAssocID="{B42C9718-70AD-49FE-9AD1-4C581533732F}" presName="rootConnector" presStyleLbl="node2" presStyleIdx="3" presStyleCnt="4"/>
      <dgm:spPr/>
    </dgm:pt>
    <dgm:pt modelId="{0603EB97-B6CD-426D-A976-AA880DDEBBCF}" type="pres">
      <dgm:prSet presAssocID="{B42C9718-70AD-49FE-9AD1-4C581533732F}" presName="hierChild4" presStyleCnt="0"/>
      <dgm:spPr/>
    </dgm:pt>
    <dgm:pt modelId="{857E56C9-5D3E-4974-B199-11F0B07ACE7F}" type="pres">
      <dgm:prSet presAssocID="{B42C9718-70AD-49FE-9AD1-4C581533732F}" presName="hierChild5" presStyleCnt="0"/>
      <dgm:spPr/>
    </dgm:pt>
    <dgm:pt modelId="{79DF0A23-3414-47A6-90C7-15538A98A99A}" type="pres">
      <dgm:prSet presAssocID="{ECBCC857-D99E-4038-8250-1C1E8F2173D2}" presName="hierChild3" presStyleCnt="0"/>
      <dgm:spPr/>
    </dgm:pt>
    <dgm:pt modelId="{5C39E39D-EFB4-46C0-9680-1DD410254D08}" type="pres">
      <dgm:prSet presAssocID="{82B96028-57A5-4F8D-A3AE-4AE964605785}" presName="Name111" presStyleLbl="parChTrans1D2" presStyleIdx="4" presStyleCnt="8"/>
      <dgm:spPr/>
    </dgm:pt>
    <dgm:pt modelId="{41B11BF0-3145-407C-AE13-3F07852D9D01}" type="pres">
      <dgm:prSet presAssocID="{170A570C-87C6-4ECA-B44F-F0E33B714494}" presName="hierRoot3" presStyleCnt="0">
        <dgm:presLayoutVars>
          <dgm:hierBranch val="init"/>
        </dgm:presLayoutVars>
      </dgm:prSet>
      <dgm:spPr/>
    </dgm:pt>
    <dgm:pt modelId="{C564DD6C-9C49-4A7A-9755-DAFED6B67A72}" type="pres">
      <dgm:prSet presAssocID="{170A570C-87C6-4ECA-B44F-F0E33B714494}" presName="rootComposite3" presStyleCnt="0"/>
      <dgm:spPr/>
    </dgm:pt>
    <dgm:pt modelId="{0936FADD-8CE2-4068-930A-F75E8F6D3EEE}" type="pres">
      <dgm:prSet presAssocID="{170A570C-87C6-4ECA-B44F-F0E33B714494}" presName="rootText3" presStyleLbl="asst0" presStyleIdx="0" presStyleCnt="4" custAng="0" custScaleX="387563" custScaleY="394583" custLinFactX="-9476" custLinFactY="100000" custLinFactNeighborX="-100000" custLinFactNeighborY="156318">
        <dgm:presLayoutVars>
          <dgm:chPref val="3"/>
        </dgm:presLayoutVars>
      </dgm:prSet>
      <dgm:spPr/>
    </dgm:pt>
    <dgm:pt modelId="{2DC0B4BC-8F27-4B81-A3ED-D40118489689}" type="pres">
      <dgm:prSet presAssocID="{170A570C-87C6-4ECA-B44F-F0E33B714494}" presName="rootConnector3" presStyleLbl="asst0" presStyleIdx="0" presStyleCnt="4"/>
      <dgm:spPr/>
    </dgm:pt>
    <dgm:pt modelId="{052E1F14-6FBF-4746-B493-53E117DCA87F}" type="pres">
      <dgm:prSet presAssocID="{170A570C-87C6-4ECA-B44F-F0E33B714494}" presName="hierChild6" presStyleCnt="0"/>
      <dgm:spPr/>
    </dgm:pt>
    <dgm:pt modelId="{4F67BB80-DBAE-4895-8780-5503F5A0B044}" type="pres">
      <dgm:prSet presAssocID="{170A570C-87C6-4ECA-B44F-F0E33B714494}" presName="hierChild7" presStyleCnt="0"/>
      <dgm:spPr/>
    </dgm:pt>
    <dgm:pt modelId="{0A630EF6-72B0-469A-BCCE-6B6C71EF2082}" type="pres">
      <dgm:prSet presAssocID="{24036877-499A-4F34-AEF7-D586648D65E1}" presName="Name111" presStyleLbl="parChTrans1D2" presStyleIdx="5" presStyleCnt="8"/>
      <dgm:spPr/>
    </dgm:pt>
    <dgm:pt modelId="{CA2BAE2B-A8AB-4549-993B-7F110EC695D3}" type="pres">
      <dgm:prSet presAssocID="{B042A64D-ABA4-4DA1-AF68-F3D4B4B6D4E0}" presName="hierRoot3" presStyleCnt="0">
        <dgm:presLayoutVars>
          <dgm:hierBranch val="init"/>
        </dgm:presLayoutVars>
      </dgm:prSet>
      <dgm:spPr/>
    </dgm:pt>
    <dgm:pt modelId="{64613C88-7CB0-42CF-82C9-95D959A52C4F}" type="pres">
      <dgm:prSet presAssocID="{B042A64D-ABA4-4DA1-AF68-F3D4B4B6D4E0}" presName="rootComposite3" presStyleCnt="0"/>
      <dgm:spPr/>
    </dgm:pt>
    <dgm:pt modelId="{DA461D3F-4D6C-4C24-AE93-4752AFE81C71}" type="pres">
      <dgm:prSet presAssocID="{B042A64D-ABA4-4DA1-AF68-F3D4B4B6D4E0}" presName="rootText3" presStyleLbl="asst0" presStyleIdx="1" presStyleCnt="4" custAng="0" custScaleX="387563" custScaleY="409637" custLinFactY="100000" custLinFactNeighborX="83472" custLinFactNeighborY="141264">
        <dgm:presLayoutVars>
          <dgm:chPref val="3"/>
        </dgm:presLayoutVars>
      </dgm:prSet>
      <dgm:spPr/>
    </dgm:pt>
    <dgm:pt modelId="{08D47DEB-2B57-418F-AFC8-795979129F26}" type="pres">
      <dgm:prSet presAssocID="{B042A64D-ABA4-4DA1-AF68-F3D4B4B6D4E0}" presName="rootConnector3" presStyleLbl="asst0" presStyleIdx="1" presStyleCnt="4"/>
      <dgm:spPr/>
    </dgm:pt>
    <dgm:pt modelId="{11A5FCEF-DB44-4AC3-A6C4-FF1B7276BBFF}" type="pres">
      <dgm:prSet presAssocID="{B042A64D-ABA4-4DA1-AF68-F3D4B4B6D4E0}" presName="hierChild6" presStyleCnt="0"/>
      <dgm:spPr/>
    </dgm:pt>
    <dgm:pt modelId="{9FA7C52C-164C-4EC2-8BC7-CA2099E682CD}" type="pres">
      <dgm:prSet presAssocID="{B042A64D-ABA4-4DA1-AF68-F3D4B4B6D4E0}" presName="hierChild7" presStyleCnt="0"/>
      <dgm:spPr/>
    </dgm:pt>
    <dgm:pt modelId="{8509793B-7296-4B57-86FC-408856394870}" type="pres">
      <dgm:prSet presAssocID="{52FB7ED3-0AC0-4300-89E0-2B0E0BC3DD01}" presName="Name111" presStyleLbl="parChTrans1D2" presStyleIdx="6" presStyleCnt="8"/>
      <dgm:spPr/>
    </dgm:pt>
    <dgm:pt modelId="{B8AD02E1-5F84-4FCC-8D86-93C1E14C07A8}" type="pres">
      <dgm:prSet presAssocID="{9BDC1B1C-5175-4514-94BA-EA743731BFEA}" presName="hierRoot3" presStyleCnt="0">
        <dgm:presLayoutVars>
          <dgm:hierBranch val="init"/>
        </dgm:presLayoutVars>
      </dgm:prSet>
      <dgm:spPr/>
    </dgm:pt>
    <dgm:pt modelId="{AF0F5712-81F3-4B0D-BFC0-A06C1FF0207D}" type="pres">
      <dgm:prSet presAssocID="{9BDC1B1C-5175-4514-94BA-EA743731BFEA}" presName="rootComposite3" presStyleCnt="0"/>
      <dgm:spPr/>
    </dgm:pt>
    <dgm:pt modelId="{76B52511-DCD5-4AD7-BE5F-2CDCCE26582C}" type="pres">
      <dgm:prSet presAssocID="{9BDC1B1C-5175-4514-94BA-EA743731BFEA}" presName="rootText3" presStyleLbl="asst0" presStyleIdx="2" presStyleCnt="4" custAng="0" custScaleX="387563" custScaleY="229573" custLinFactX="-100000" custLinFactY="-269808" custLinFactNeighborX="-135606" custLinFactNeighborY="-300000">
        <dgm:presLayoutVars>
          <dgm:chPref val="3"/>
        </dgm:presLayoutVars>
      </dgm:prSet>
      <dgm:spPr/>
    </dgm:pt>
    <dgm:pt modelId="{505825C2-4939-4959-AD53-5167366A95AF}" type="pres">
      <dgm:prSet presAssocID="{9BDC1B1C-5175-4514-94BA-EA743731BFEA}" presName="rootConnector3" presStyleLbl="asst0" presStyleIdx="2" presStyleCnt="4"/>
      <dgm:spPr/>
    </dgm:pt>
    <dgm:pt modelId="{F079EA5E-865D-466E-AC86-FAA54A7F1A35}" type="pres">
      <dgm:prSet presAssocID="{9BDC1B1C-5175-4514-94BA-EA743731BFEA}" presName="hierChild6" presStyleCnt="0"/>
      <dgm:spPr/>
    </dgm:pt>
    <dgm:pt modelId="{3D0723D8-A493-4085-9AE6-7D29D2617785}" type="pres">
      <dgm:prSet presAssocID="{9BDC1B1C-5175-4514-94BA-EA743731BFEA}" presName="hierChild7" presStyleCnt="0"/>
      <dgm:spPr/>
    </dgm:pt>
    <dgm:pt modelId="{EF55D127-C249-4C33-A112-2A915B1F2191}" type="pres">
      <dgm:prSet presAssocID="{9E90B3D4-A71C-4EBC-B05C-BB6771E377F9}" presName="Name111" presStyleLbl="parChTrans1D2" presStyleIdx="7" presStyleCnt="8"/>
      <dgm:spPr/>
    </dgm:pt>
    <dgm:pt modelId="{D4C3E223-875A-432A-BEE3-B780F8543081}" type="pres">
      <dgm:prSet presAssocID="{B0193E79-6DC3-48CF-992C-ECC756F8BCBB}" presName="hierRoot3" presStyleCnt="0">
        <dgm:presLayoutVars>
          <dgm:hierBranch val="init"/>
        </dgm:presLayoutVars>
      </dgm:prSet>
      <dgm:spPr/>
    </dgm:pt>
    <dgm:pt modelId="{03B9ACBF-1AF4-4BEA-9CBA-F1531D6CAAED}" type="pres">
      <dgm:prSet presAssocID="{B0193E79-6DC3-48CF-992C-ECC756F8BCBB}" presName="rootComposite3" presStyleCnt="0"/>
      <dgm:spPr/>
    </dgm:pt>
    <dgm:pt modelId="{BFEAAD9A-B27D-414D-9CAE-C655AB8ECB63}" type="pres">
      <dgm:prSet presAssocID="{B0193E79-6DC3-48CF-992C-ECC756F8BCBB}" presName="rootText3" presStyleLbl="asst0" presStyleIdx="3" presStyleCnt="4" custScaleX="442832" custScaleY="310060" custLinFactX="100000" custLinFactY="-296489" custLinFactNeighborX="122957" custLinFactNeighborY="-300000">
        <dgm:presLayoutVars>
          <dgm:chPref val="3"/>
        </dgm:presLayoutVars>
      </dgm:prSet>
      <dgm:spPr/>
    </dgm:pt>
    <dgm:pt modelId="{3DA9E7B2-BC23-4A91-9836-0CAA7205FF6D}" type="pres">
      <dgm:prSet presAssocID="{B0193E79-6DC3-48CF-992C-ECC756F8BCBB}" presName="rootConnector3" presStyleLbl="asst0" presStyleIdx="3" presStyleCnt="4"/>
      <dgm:spPr/>
    </dgm:pt>
    <dgm:pt modelId="{FB6E41C2-C565-4473-B1AC-FDE4BF3A7C96}" type="pres">
      <dgm:prSet presAssocID="{B0193E79-6DC3-48CF-992C-ECC756F8BCBB}" presName="hierChild6" presStyleCnt="0"/>
      <dgm:spPr/>
    </dgm:pt>
    <dgm:pt modelId="{FD349775-5F91-4503-A3AD-04E29244EA58}" type="pres">
      <dgm:prSet presAssocID="{B0193E79-6DC3-48CF-992C-ECC756F8BCBB}" presName="hierChild7" presStyleCnt="0"/>
      <dgm:spPr/>
    </dgm:pt>
  </dgm:ptLst>
  <dgm:cxnLst>
    <dgm:cxn modelId="{F9D5F701-38E9-4DA0-B3C4-57BEF6731504}" type="presOf" srcId="{B042A64D-ABA4-4DA1-AF68-F3D4B4B6D4E0}" destId="{DA461D3F-4D6C-4C24-AE93-4752AFE81C71}" srcOrd="0" destOrd="0" presId="urn:microsoft.com/office/officeart/2005/8/layout/orgChart1"/>
    <dgm:cxn modelId="{DE3CBC03-E09C-4073-A70C-4EB9A995BAC1}" type="presOf" srcId="{20BC1263-3C82-410F-AE31-E7AD36DB71DE}" destId="{7550FF3B-F41F-4786-B037-EE551A7598F1}" srcOrd="1" destOrd="0" presId="urn:microsoft.com/office/officeart/2005/8/layout/orgChart1"/>
    <dgm:cxn modelId="{52C06506-7CCD-4069-B984-559AC4BE065E}" type="presOf" srcId="{170A570C-87C6-4ECA-B44F-F0E33B714494}" destId="{2DC0B4BC-8F27-4B81-A3ED-D40118489689}" srcOrd="1" destOrd="0" presId="urn:microsoft.com/office/officeart/2005/8/layout/orgChart1"/>
    <dgm:cxn modelId="{C5C94D0E-57EE-4592-9E69-E0A751028DC8}" srcId="{CD41E16E-9E96-46A5-9241-66FDFCFAF660}" destId="{ECBCC857-D99E-4038-8250-1C1E8F2173D2}" srcOrd="0" destOrd="0" parTransId="{C33739F9-110A-4052-8C9C-7F8D1B70025A}" sibTransId="{0FC2A977-F01D-4F48-9C8E-368A42B25B2D}"/>
    <dgm:cxn modelId="{8925DF19-8B16-42FF-A723-4BA8E70E5300}" srcId="{ECBCC857-D99E-4038-8250-1C1E8F2173D2}" destId="{9BDC1B1C-5175-4514-94BA-EA743731BFEA}" srcOrd="2" destOrd="0" parTransId="{52FB7ED3-0AC0-4300-89E0-2B0E0BC3DD01}" sibTransId="{1F59C568-644D-4B6A-B07E-1F46F5FB95B0}"/>
    <dgm:cxn modelId="{F326BD27-BC17-4E29-BCBA-4FACD81984F1}" type="presOf" srcId="{CD41E16E-9E96-46A5-9241-66FDFCFAF660}" destId="{E1128655-9936-452C-8054-D8B27353AE33}" srcOrd="0" destOrd="0" presId="urn:microsoft.com/office/officeart/2005/8/layout/orgChart1"/>
    <dgm:cxn modelId="{0C432537-85C3-4003-AA00-223D50348264}" srcId="{ECBCC857-D99E-4038-8250-1C1E8F2173D2}" destId="{B042A64D-ABA4-4DA1-AF68-F3D4B4B6D4E0}" srcOrd="1" destOrd="0" parTransId="{24036877-499A-4F34-AEF7-D586648D65E1}" sibTransId="{0BD8A738-701B-4E22-BB1C-96E255E1EE6C}"/>
    <dgm:cxn modelId="{F8F8DA38-7AEA-4F43-B6D0-473DBED2DD4B}" type="presOf" srcId="{9BDC1B1C-5175-4514-94BA-EA743731BFEA}" destId="{505825C2-4939-4959-AD53-5167366A95AF}" srcOrd="1" destOrd="0" presId="urn:microsoft.com/office/officeart/2005/8/layout/orgChart1"/>
    <dgm:cxn modelId="{2E94CE39-AEDA-47B0-9DAB-34E6298D9745}" srcId="{ECBCC857-D99E-4038-8250-1C1E8F2173D2}" destId="{20BC1263-3C82-410F-AE31-E7AD36DB71DE}" srcOrd="5" destOrd="0" parTransId="{60D0B46A-3A67-44AA-A65F-B69C2C73F235}" sibTransId="{C5BE8845-FE78-42AE-8E9E-9B8F364AFEF7}"/>
    <dgm:cxn modelId="{96DB543E-EA98-47C3-91A4-184249D55603}" type="presOf" srcId="{20BC1263-3C82-410F-AE31-E7AD36DB71DE}" destId="{47FACD3A-D03A-45F6-B7F0-E0A2712F0F9F}" srcOrd="0" destOrd="0" presId="urn:microsoft.com/office/officeart/2005/8/layout/orgChart1"/>
    <dgm:cxn modelId="{A745843E-36F9-4C1C-9F9E-FE3A8C8DE172}" type="presOf" srcId="{B0193E79-6DC3-48CF-992C-ECC756F8BCBB}" destId="{3DA9E7B2-BC23-4A91-9836-0CAA7205FF6D}" srcOrd="1" destOrd="0" presId="urn:microsoft.com/office/officeart/2005/8/layout/orgChart1"/>
    <dgm:cxn modelId="{5E89133F-873C-49CF-B066-494ADBEA22CB}" srcId="{ECBCC857-D99E-4038-8250-1C1E8F2173D2}" destId="{C6B33B17-8173-4402-B360-530F75983BD9}" srcOrd="3" destOrd="0" parTransId="{EE975ABE-54B4-49D5-948F-2E4F63D3A0C1}" sibTransId="{67E20F46-E5B0-40E3-9082-BD59725E8542}"/>
    <dgm:cxn modelId="{6DAC225F-E2BD-4977-B4FE-BFBFE4F656DF}" type="presOf" srcId="{24036877-499A-4F34-AEF7-D586648D65E1}" destId="{0A630EF6-72B0-469A-BCCE-6B6C71EF2082}" srcOrd="0" destOrd="0" presId="urn:microsoft.com/office/officeart/2005/8/layout/orgChart1"/>
    <dgm:cxn modelId="{9379306B-E93A-40C4-B176-083E0C3592B7}" type="presOf" srcId="{94B8C7DD-FF4D-44F2-9E66-86CBA3F37CCE}" destId="{D3772813-0A7D-4A2E-9BD5-32BA0C5F69F5}" srcOrd="0" destOrd="0" presId="urn:microsoft.com/office/officeart/2005/8/layout/orgChart1"/>
    <dgm:cxn modelId="{A18CEE4B-527F-4990-8841-170606D87DEA}" type="presOf" srcId="{B42C9718-70AD-49FE-9AD1-4C581533732F}" destId="{FFF3FC05-07B6-4C70-88CC-CBB35C78F233}" srcOrd="0" destOrd="0" presId="urn:microsoft.com/office/officeart/2005/8/layout/orgChart1"/>
    <dgm:cxn modelId="{98EF5F72-996D-4BAF-B060-67C118D0465D}" type="presOf" srcId="{9BDC1B1C-5175-4514-94BA-EA743731BFEA}" destId="{76B52511-DCD5-4AD7-BE5F-2CDCCE26582C}" srcOrd="0" destOrd="0" presId="urn:microsoft.com/office/officeart/2005/8/layout/orgChart1"/>
    <dgm:cxn modelId="{BB8F9172-96C2-431E-972B-6A5E4152831E}" type="presOf" srcId="{C6BE79ED-A072-46DE-B64D-8EF94B2C656C}" destId="{1EB79BB6-FDBB-478C-99F6-FDA141F83859}" srcOrd="0" destOrd="0" presId="urn:microsoft.com/office/officeart/2005/8/layout/orgChart1"/>
    <dgm:cxn modelId="{B162067D-BFF1-486B-BE98-70392EF8825A}" srcId="{ECBCC857-D99E-4038-8250-1C1E8F2173D2}" destId="{B42C9718-70AD-49FE-9AD1-4C581533732F}" srcOrd="6" destOrd="0" parTransId="{94B8C7DD-FF4D-44F2-9E66-86CBA3F37CCE}" sibTransId="{3C11F6C6-06C7-43EE-928F-2895B9D09826}"/>
    <dgm:cxn modelId="{BA801686-426F-4D12-A112-E9394608CDFC}" type="presOf" srcId="{ECBCC857-D99E-4038-8250-1C1E8F2173D2}" destId="{64EB2376-9EB2-4EBD-8C84-02699294C511}" srcOrd="1" destOrd="0" presId="urn:microsoft.com/office/officeart/2005/8/layout/orgChart1"/>
    <dgm:cxn modelId="{CB877A87-AA30-47B0-AF2C-1E407E14D411}" type="presOf" srcId="{B042A64D-ABA4-4DA1-AF68-F3D4B4B6D4E0}" destId="{08D47DEB-2B57-418F-AFC8-795979129F26}" srcOrd="1" destOrd="0" presId="urn:microsoft.com/office/officeart/2005/8/layout/orgChart1"/>
    <dgm:cxn modelId="{D4BD418A-54D0-4BA0-927C-B9AD54613742}" type="presOf" srcId="{411656E4-1468-457A-9B58-5BD2E58F89DE}" destId="{4E50F853-D7C6-457D-A36C-3FFB4F9A77FA}" srcOrd="0" destOrd="0" presId="urn:microsoft.com/office/officeart/2005/8/layout/orgChart1"/>
    <dgm:cxn modelId="{DCD82B97-0F2C-4018-A918-A57256780461}" type="presOf" srcId="{411656E4-1468-457A-9B58-5BD2E58F89DE}" destId="{03EDE8E4-2922-4A94-AEE4-DB1DF684BDF4}" srcOrd="1" destOrd="0" presId="urn:microsoft.com/office/officeart/2005/8/layout/orgChart1"/>
    <dgm:cxn modelId="{C3F34F9E-8DE5-4E00-8022-CD1BCAF2A5DD}" type="presOf" srcId="{170A570C-87C6-4ECA-B44F-F0E33B714494}" destId="{0936FADD-8CE2-4068-930A-F75E8F6D3EEE}" srcOrd="0" destOrd="0" presId="urn:microsoft.com/office/officeart/2005/8/layout/orgChart1"/>
    <dgm:cxn modelId="{DF8FFEB9-DD8D-422F-99DD-340A2BC1E670}" srcId="{ECBCC857-D99E-4038-8250-1C1E8F2173D2}" destId="{170A570C-87C6-4ECA-B44F-F0E33B714494}" srcOrd="0" destOrd="0" parTransId="{82B96028-57A5-4F8D-A3AE-4AE964605785}" sibTransId="{E0AA4644-4EE9-4F0F-8300-417096164F06}"/>
    <dgm:cxn modelId="{0F3449BE-CADB-424C-AB57-9AF3A14B4AC6}" type="presOf" srcId="{C6B33B17-8173-4402-B360-530F75983BD9}" destId="{80878CE3-27E2-4E19-AA08-CA6F001CDC1C}" srcOrd="0" destOrd="0" presId="urn:microsoft.com/office/officeart/2005/8/layout/orgChart1"/>
    <dgm:cxn modelId="{9C5079C9-B4C3-4FB7-BFEF-97EE8CD2E925}" srcId="{ECBCC857-D99E-4038-8250-1C1E8F2173D2}" destId="{411656E4-1468-457A-9B58-5BD2E58F89DE}" srcOrd="4" destOrd="0" parTransId="{C6BE79ED-A072-46DE-B64D-8EF94B2C656C}" sibTransId="{84DDD934-15B3-4906-9453-67FDE8D979A3}"/>
    <dgm:cxn modelId="{AD1ADDC9-DC8E-4EB4-88B3-D2F7259BF169}" type="presOf" srcId="{C6B33B17-8173-4402-B360-530F75983BD9}" destId="{46C45C07-CABE-486F-A1DE-0F42D4BDE99B}" srcOrd="1" destOrd="0" presId="urn:microsoft.com/office/officeart/2005/8/layout/orgChart1"/>
    <dgm:cxn modelId="{516243CC-A887-4E08-9337-A5810259123E}" type="presOf" srcId="{EE975ABE-54B4-49D5-948F-2E4F63D3A0C1}" destId="{B559FA17-6981-4715-B2FD-A2B3DCAD79F5}" srcOrd="0" destOrd="0" presId="urn:microsoft.com/office/officeart/2005/8/layout/orgChart1"/>
    <dgm:cxn modelId="{0B4AA9CF-FE54-4AE7-9E82-080F0663F240}" srcId="{ECBCC857-D99E-4038-8250-1C1E8F2173D2}" destId="{B0193E79-6DC3-48CF-992C-ECC756F8BCBB}" srcOrd="7" destOrd="0" parTransId="{9E90B3D4-A71C-4EBC-B05C-BB6771E377F9}" sibTransId="{08E08476-F056-4E14-B48C-65035EE48B68}"/>
    <dgm:cxn modelId="{79017AD3-E686-4785-B593-2228D10A5DB0}" type="presOf" srcId="{B0193E79-6DC3-48CF-992C-ECC756F8BCBB}" destId="{BFEAAD9A-B27D-414D-9CAE-C655AB8ECB63}" srcOrd="0" destOrd="0" presId="urn:microsoft.com/office/officeart/2005/8/layout/orgChart1"/>
    <dgm:cxn modelId="{4ACCFEE5-9B6C-418F-81DA-AA07F3064F64}" type="presOf" srcId="{B42C9718-70AD-49FE-9AD1-4C581533732F}" destId="{3114ACF7-DDB1-44EB-A6D1-98F2D92C78EF}" srcOrd="1" destOrd="0" presId="urn:microsoft.com/office/officeart/2005/8/layout/orgChart1"/>
    <dgm:cxn modelId="{A3DDA2EE-E56E-4B39-8E8B-D3BC0817A768}" type="presOf" srcId="{82B96028-57A5-4F8D-A3AE-4AE964605785}" destId="{5C39E39D-EFB4-46C0-9680-1DD410254D08}" srcOrd="0" destOrd="0" presId="urn:microsoft.com/office/officeart/2005/8/layout/orgChart1"/>
    <dgm:cxn modelId="{FA61B0EE-5390-4A8A-8AAD-6BA28E0FC8F0}" type="presOf" srcId="{9E90B3D4-A71C-4EBC-B05C-BB6771E377F9}" destId="{EF55D127-C249-4C33-A112-2A915B1F2191}" srcOrd="0" destOrd="0" presId="urn:microsoft.com/office/officeart/2005/8/layout/orgChart1"/>
    <dgm:cxn modelId="{0009EFF0-B1DE-4CF0-AEFD-373C88F2AE34}" type="presOf" srcId="{52FB7ED3-0AC0-4300-89E0-2B0E0BC3DD01}" destId="{8509793B-7296-4B57-86FC-408856394870}" srcOrd="0" destOrd="0" presId="urn:microsoft.com/office/officeart/2005/8/layout/orgChart1"/>
    <dgm:cxn modelId="{82F2B1F2-90AF-49A9-B691-A062245B8CE0}" type="presOf" srcId="{ECBCC857-D99E-4038-8250-1C1E8F2173D2}" destId="{A13B447B-33AE-445C-A8C4-C6CE6CFF836A}" srcOrd="0" destOrd="0" presId="urn:microsoft.com/office/officeart/2005/8/layout/orgChart1"/>
    <dgm:cxn modelId="{FDB03BFB-6273-4ECF-BC77-7020718E56D2}" type="presOf" srcId="{60D0B46A-3A67-44AA-A65F-B69C2C73F235}" destId="{08BF094A-BE80-4FAF-9A4A-35F03890D2B4}" srcOrd="0" destOrd="0" presId="urn:microsoft.com/office/officeart/2005/8/layout/orgChart1"/>
    <dgm:cxn modelId="{243C9B3A-698B-4806-9430-9C4F102498F8}" type="presParOf" srcId="{E1128655-9936-452C-8054-D8B27353AE33}" destId="{A59719C5-393B-4E7A-8CE2-91AEE123ED69}" srcOrd="0" destOrd="0" presId="urn:microsoft.com/office/officeart/2005/8/layout/orgChart1"/>
    <dgm:cxn modelId="{2007C8E1-4CCE-4D8C-9AEF-4740ABA7646D}" type="presParOf" srcId="{A59719C5-393B-4E7A-8CE2-91AEE123ED69}" destId="{FB70B945-B42B-42C0-92F7-276228D6FB06}" srcOrd="0" destOrd="0" presId="urn:microsoft.com/office/officeart/2005/8/layout/orgChart1"/>
    <dgm:cxn modelId="{854CD16D-93CD-4BAB-845D-B9260624FE9B}" type="presParOf" srcId="{FB70B945-B42B-42C0-92F7-276228D6FB06}" destId="{A13B447B-33AE-445C-A8C4-C6CE6CFF836A}" srcOrd="0" destOrd="0" presId="urn:microsoft.com/office/officeart/2005/8/layout/orgChart1"/>
    <dgm:cxn modelId="{DD0C64BD-661E-48AF-B052-20EC672CC2F7}" type="presParOf" srcId="{FB70B945-B42B-42C0-92F7-276228D6FB06}" destId="{64EB2376-9EB2-4EBD-8C84-02699294C511}" srcOrd="1" destOrd="0" presId="urn:microsoft.com/office/officeart/2005/8/layout/orgChart1"/>
    <dgm:cxn modelId="{F3D24865-F81F-46D7-B973-7932BE8E5FE3}" type="presParOf" srcId="{A59719C5-393B-4E7A-8CE2-91AEE123ED69}" destId="{682D3862-8E42-49D9-BAB2-BA34425CC7E3}" srcOrd="1" destOrd="0" presId="urn:microsoft.com/office/officeart/2005/8/layout/orgChart1"/>
    <dgm:cxn modelId="{F2441C2A-A1B4-412C-9E40-66D4EA38DB74}" type="presParOf" srcId="{682D3862-8E42-49D9-BAB2-BA34425CC7E3}" destId="{B559FA17-6981-4715-B2FD-A2B3DCAD79F5}" srcOrd="0" destOrd="0" presId="urn:microsoft.com/office/officeart/2005/8/layout/orgChart1"/>
    <dgm:cxn modelId="{1ACFCD31-92AE-4712-B99B-ABB7720621F1}" type="presParOf" srcId="{682D3862-8E42-49D9-BAB2-BA34425CC7E3}" destId="{2D5D0AC0-D56E-4DF1-A659-0CE90B2E3748}" srcOrd="1" destOrd="0" presId="urn:microsoft.com/office/officeart/2005/8/layout/orgChart1"/>
    <dgm:cxn modelId="{539FE269-7D3C-4423-A216-76B619531280}" type="presParOf" srcId="{2D5D0AC0-D56E-4DF1-A659-0CE90B2E3748}" destId="{5C8028DE-70BA-4FCD-B8B5-2EBA96A235E7}" srcOrd="0" destOrd="0" presId="urn:microsoft.com/office/officeart/2005/8/layout/orgChart1"/>
    <dgm:cxn modelId="{0D4D9C0D-4872-49D1-85F2-D0D2210D60F3}" type="presParOf" srcId="{5C8028DE-70BA-4FCD-B8B5-2EBA96A235E7}" destId="{80878CE3-27E2-4E19-AA08-CA6F001CDC1C}" srcOrd="0" destOrd="0" presId="urn:microsoft.com/office/officeart/2005/8/layout/orgChart1"/>
    <dgm:cxn modelId="{2600EA35-D346-4B64-891A-D1D84418180D}" type="presParOf" srcId="{5C8028DE-70BA-4FCD-B8B5-2EBA96A235E7}" destId="{46C45C07-CABE-486F-A1DE-0F42D4BDE99B}" srcOrd="1" destOrd="0" presId="urn:microsoft.com/office/officeart/2005/8/layout/orgChart1"/>
    <dgm:cxn modelId="{2E754998-9CF2-4F21-BC5E-024CEE50E432}" type="presParOf" srcId="{2D5D0AC0-D56E-4DF1-A659-0CE90B2E3748}" destId="{DC695E72-F215-4516-AD10-779CF54CCFA5}" srcOrd="1" destOrd="0" presId="urn:microsoft.com/office/officeart/2005/8/layout/orgChart1"/>
    <dgm:cxn modelId="{EDC3B323-50D6-4EF7-939B-3A4A1972CA80}" type="presParOf" srcId="{2D5D0AC0-D56E-4DF1-A659-0CE90B2E3748}" destId="{37079597-11A4-460C-A248-DDEF63798269}" srcOrd="2" destOrd="0" presId="urn:microsoft.com/office/officeart/2005/8/layout/orgChart1"/>
    <dgm:cxn modelId="{5CCD08DE-6C88-4D78-96B5-7E6D6832FAF5}" type="presParOf" srcId="{682D3862-8E42-49D9-BAB2-BA34425CC7E3}" destId="{1EB79BB6-FDBB-478C-99F6-FDA141F83859}" srcOrd="2" destOrd="0" presId="urn:microsoft.com/office/officeart/2005/8/layout/orgChart1"/>
    <dgm:cxn modelId="{90540227-F460-4109-A8D1-EA7F94127840}" type="presParOf" srcId="{682D3862-8E42-49D9-BAB2-BA34425CC7E3}" destId="{FB025921-7202-4642-9FD8-08935C39B84A}" srcOrd="3" destOrd="0" presId="urn:microsoft.com/office/officeart/2005/8/layout/orgChart1"/>
    <dgm:cxn modelId="{3901F267-7C4A-45C3-93B3-1B089863A73E}" type="presParOf" srcId="{FB025921-7202-4642-9FD8-08935C39B84A}" destId="{0A21069E-7A0E-4EB9-8E10-63C7C514AF51}" srcOrd="0" destOrd="0" presId="urn:microsoft.com/office/officeart/2005/8/layout/orgChart1"/>
    <dgm:cxn modelId="{14E74E5E-8BDC-4274-AA0E-D26E0CA75B4C}" type="presParOf" srcId="{0A21069E-7A0E-4EB9-8E10-63C7C514AF51}" destId="{4E50F853-D7C6-457D-A36C-3FFB4F9A77FA}" srcOrd="0" destOrd="0" presId="urn:microsoft.com/office/officeart/2005/8/layout/orgChart1"/>
    <dgm:cxn modelId="{FB1549B0-423B-4E02-B677-328AADC09D96}" type="presParOf" srcId="{0A21069E-7A0E-4EB9-8E10-63C7C514AF51}" destId="{03EDE8E4-2922-4A94-AEE4-DB1DF684BDF4}" srcOrd="1" destOrd="0" presId="urn:microsoft.com/office/officeart/2005/8/layout/orgChart1"/>
    <dgm:cxn modelId="{4A425093-A7DA-48FC-AD20-2C25C47DD611}" type="presParOf" srcId="{FB025921-7202-4642-9FD8-08935C39B84A}" destId="{E7482DF5-1B2E-412B-9E9B-007F3117ED24}" srcOrd="1" destOrd="0" presId="urn:microsoft.com/office/officeart/2005/8/layout/orgChart1"/>
    <dgm:cxn modelId="{CA435515-79A3-4EDA-8CE6-4EE3600C939C}" type="presParOf" srcId="{FB025921-7202-4642-9FD8-08935C39B84A}" destId="{5A08897A-F3DE-4AE4-A338-18BC50DF455C}" srcOrd="2" destOrd="0" presId="urn:microsoft.com/office/officeart/2005/8/layout/orgChart1"/>
    <dgm:cxn modelId="{68608F6A-EEE7-4EE4-9A3B-FE1A5D736294}" type="presParOf" srcId="{682D3862-8E42-49D9-BAB2-BA34425CC7E3}" destId="{08BF094A-BE80-4FAF-9A4A-35F03890D2B4}" srcOrd="4" destOrd="0" presId="urn:microsoft.com/office/officeart/2005/8/layout/orgChart1"/>
    <dgm:cxn modelId="{EFD216F7-5156-4354-B714-A0428D4C0352}" type="presParOf" srcId="{682D3862-8E42-49D9-BAB2-BA34425CC7E3}" destId="{8D259A58-17B4-45A7-B85B-56820EA89011}" srcOrd="5" destOrd="0" presId="urn:microsoft.com/office/officeart/2005/8/layout/orgChart1"/>
    <dgm:cxn modelId="{CF2B9561-1747-43E6-A4E3-5D3F2AF006A3}" type="presParOf" srcId="{8D259A58-17B4-45A7-B85B-56820EA89011}" destId="{12B3A7ED-05DA-47BC-8843-B49BBE035663}" srcOrd="0" destOrd="0" presId="urn:microsoft.com/office/officeart/2005/8/layout/orgChart1"/>
    <dgm:cxn modelId="{D10F50B2-4F1A-4BA8-81C1-A09FE990E369}" type="presParOf" srcId="{12B3A7ED-05DA-47BC-8843-B49BBE035663}" destId="{47FACD3A-D03A-45F6-B7F0-E0A2712F0F9F}" srcOrd="0" destOrd="0" presId="urn:microsoft.com/office/officeart/2005/8/layout/orgChart1"/>
    <dgm:cxn modelId="{C850BAD6-4E2D-4109-80D1-1316871273FC}" type="presParOf" srcId="{12B3A7ED-05DA-47BC-8843-B49BBE035663}" destId="{7550FF3B-F41F-4786-B037-EE551A7598F1}" srcOrd="1" destOrd="0" presId="urn:microsoft.com/office/officeart/2005/8/layout/orgChart1"/>
    <dgm:cxn modelId="{E978110F-9517-4176-828D-E3652E0C93D2}" type="presParOf" srcId="{8D259A58-17B4-45A7-B85B-56820EA89011}" destId="{B85F9E6F-1FC7-4DA5-9ACC-F789A0D443A9}" srcOrd="1" destOrd="0" presId="urn:microsoft.com/office/officeart/2005/8/layout/orgChart1"/>
    <dgm:cxn modelId="{A22428E2-EAD4-4A3A-865E-0A86860123EC}" type="presParOf" srcId="{8D259A58-17B4-45A7-B85B-56820EA89011}" destId="{01CAF5F9-42CE-4587-96C1-7916E773E0DA}" srcOrd="2" destOrd="0" presId="urn:microsoft.com/office/officeart/2005/8/layout/orgChart1"/>
    <dgm:cxn modelId="{C2190D41-90BB-4FBB-B368-64D0199AEAA3}" type="presParOf" srcId="{682D3862-8E42-49D9-BAB2-BA34425CC7E3}" destId="{D3772813-0A7D-4A2E-9BD5-32BA0C5F69F5}" srcOrd="6" destOrd="0" presId="urn:microsoft.com/office/officeart/2005/8/layout/orgChart1"/>
    <dgm:cxn modelId="{6D32AF07-B314-47AD-BDD1-D25CB3BDFF4E}" type="presParOf" srcId="{682D3862-8E42-49D9-BAB2-BA34425CC7E3}" destId="{B1CD2E3B-D0CA-458E-90ED-3D4B62A5853E}" srcOrd="7" destOrd="0" presId="urn:microsoft.com/office/officeart/2005/8/layout/orgChart1"/>
    <dgm:cxn modelId="{842DE96C-C453-44B3-B814-3ED174974DA9}" type="presParOf" srcId="{B1CD2E3B-D0CA-458E-90ED-3D4B62A5853E}" destId="{9826D0C4-C9A2-427D-AE82-073D985B4F7D}" srcOrd="0" destOrd="0" presId="urn:microsoft.com/office/officeart/2005/8/layout/orgChart1"/>
    <dgm:cxn modelId="{5AB18100-F559-4BFD-A96F-340645A485A2}" type="presParOf" srcId="{9826D0C4-C9A2-427D-AE82-073D985B4F7D}" destId="{FFF3FC05-07B6-4C70-88CC-CBB35C78F233}" srcOrd="0" destOrd="0" presId="urn:microsoft.com/office/officeart/2005/8/layout/orgChart1"/>
    <dgm:cxn modelId="{E5CDA8CE-947C-423C-9311-76FBA972F305}" type="presParOf" srcId="{9826D0C4-C9A2-427D-AE82-073D985B4F7D}" destId="{3114ACF7-DDB1-44EB-A6D1-98F2D92C78EF}" srcOrd="1" destOrd="0" presId="urn:microsoft.com/office/officeart/2005/8/layout/orgChart1"/>
    <dgm:cxn modelId="{A2B266B9-7461-40E8-B267-49A431231C58}" type="presParOf" srcId="{B1CD2E3B-D0CA-458E-90ED-3D4B62A5853E}" destId="{0603EB97-B6CD-426D-A976-AA880DDEBBCF}" srcOrd="1" destOrd="0" presId="urn:microsoft.com/office/officeart/2005/8/layout/orgChart1"/>
    <dgm:cxn modelId="{F4062245-02DF-4425-954D-8BFFEDEC087F}" type="presParOf" srcId="{B1CD2E3B-D0CA-458E-90ED-3D4B62A5853E}" destId="{857E56C9-5D3E-4974-B199-11F0B07ACE7F}" srcOrd="2" destOrd="0" presId="urn:microsoft.com/office/officeart/2005/8/layout/orgChart1"/>
    <dgm:cxn modelId="{E3CFF90F-01FC-49EB-99C4-189A2ACABE19}" type="presParOf" srcId="{A59719C5-393B-4E7A-8CE2-91AEE123ED69}" destId="{79DF0A23-3414-47A6-90C7-15538A98A99A}" srcOrd="2" destOrd="0" presId="urn:microsoft.com/office/officeart/2005/8/layout/orgChart1"/>
    <dgm:cxn modelId="{E82E8CC5-37C3-453F-BA0B-C3F5E37E02BD}" type="presParOf" srcId="{79DF0A23-3414-47A6-90C7-15538A98A99A}" destId="{5C39E39D-EFB4-46C0-9680-1DD410254D08}" srcOrd="0" destOrd="0" presId="urn:microsoft.com/office/officeart/2005/8/layout/orgChart1"/>
    <dgm:cxn modelId="{84BF00C4-D154-4B38-8F25-256F993E89E0}" type="presParOf" srcId="{79DF0A23-3414-47A6-90C7-15538A98A99A}" destId="{41B11BF0-3145-407C-AE13-3F07852D9D01}" srcOrd="1" destOrd="0" presId="urn:microsoft.com/office/officeart/2005/8/layout/orgChart1"/>
    <dgm:cxn modelId="{A668A1C6-7742-408E-A74C-8C9454B6F459}" type="presParOf" srcId="{41B11BF0-3145-407C-AE13-3F07852D9D01}" destId="{C564DD6C-9C49-4A7A-9755-DAFED6B67A72}" srcOrd="0" destOrd="0" presId="urn:microsoft.com/office/officeart/2005/8/layout/orgChart1"/>
    <dgm:cxn modelId="{626B7422-8BAA-4BDE-8D34-BCB97A89EB8D}" type="presParOf" srcId="{C564DD6C-9C49-4A7A-9755-DAFED6B67A72}" destId="{0936FADD-8CE2-4068-930A-F75E8F6D3EEE}" srcOrd="0" destOrd="0" presId="urn:microsoft.com/office/officeart/2005/8/layout/orgChart1"/>
    <dgm:cxn modelId="{75537DAF-CB2F-4AC4-B1BF-118B3855BACC}" type="presParOf" srcId="{C564DD6C-9C49-4A7A-9755-DAFED6B67A72}" destId="{2DC0B4BC-8F27-4B81-A3ED-D40118489689}" srcOrd="1" destOrd="0" presId="urn:microsoft.com/office/officeart/2005/8/layout/orgChart1"/>
    <dgm:cxn modelId="{0BD2F156-2419-4113-9CC9-3CABEAE26A58}" type="presParOf" srcId="{41B11BF0-3145-407C-AE13-3F07852D9D01}" destId="{052E1F14-6FBF-4746-B493-53E117DCA87F}" srcOrd="1" destOrd="0" presId="urn:microsoft.com/office/officeart/2005/8/layout/orgChart1"/>
    <dgm:cxn modelId="{D7DFE41F-C077-4289-A474-EBC833B26568}" type="presParOf" srcId="{41B11BF0-3145-407C-AE13-3F07852D9D01}" destId="{4F67BB80-DBAE-4895-8780-5503F5A0B044}" srcOrd="2" destOrd="0" presId="urn:microsoft.com/office/officeart/2005/8/layout/orgChart1"/>
    <dgm:cxn modelId="{4050CA22-A356-44EF-9430-CBB63E458F1B}" type="presParOf" srcId="{79DF0A23-3414-47A6-90C7-15538A98A99A}" destId="{0A630EF6-72B0-469A-BCCE-6B6C71EF2082}" srcOrd="2" destOrd="0" presId="urn:microsoft.com/office/officeart/2005/8/layout/orgChart1"/>
    <dgm:cxn modelId="{FD61952B-9A3D-4F24-A8E9-B0FBC837CFDD}" type="presParOf" srcId="{79DF0A23-3414-47A6-90C7-15538A98A99A}" destId="{CA2BAE2B-A8AB-4549-993B-7F110EC695D3}" srcOrd="3" destOrd="0" presId="urn:microsoft.com/office/officeart/2005/8/layout/orgChart1"/>
    <dgm:cxn modelId="{8F226668-D226-4775-AF63-C686FAC0188D}" type="presParOf" srcId="{CA2BAE2B-A8AB-4549-993B-7F110EC695D3}" destId="{64613C88-7CB0-42CF-82C9-95D959A52C4F}" srcOrd="0" destOrd="0" presId="urn:microsoft.com/office/officeart/2005/8/layout/orgChart1"/>
    <dgm:cxn modelId="{78901AEC-AE7F-47B3-92C0-7B692EFAE4B1}" type="presParOf" srcId="{64613C88-7CB0-42CF-82C9-95D959A52C4F}" destId="{DA461D3F-4D6C-4C24-AE93-4752AFE81C71}" srcOrd="0" destOrd="0" presId="urn:microsoft.com/office/officeart/2005/8/layout/orgChart1"/>
    <dgm:cxn modelId="{EF9426B9-CCE5-4207-B6C5-3D19ABEE78E6}" type="presParOf" srcId="{64613C88-7CB0-42CF-82C9-95D959A52C4F}" destId="{08D47DEB-2B57-418F-AFC8-795979129F26}" srcOrd="1" destOrd="0" presId="urn:microsoft.com/office/officeart/2005/8/layout/orgChart1"/>
    <dgm:cxn modelId="{C55B167B-E0C8-4ED6-BE0A-3EA00E0B2415}" type="presParOf" srcId="{CA2BAE2B-A8AB-4549-993B-7F110EC695D3}" destId="{11A5FCEF-DB44-4AC3-A6C4-FF1B7276BBFF}" srcOrd="1" destOrd="0" presId="urn:microsoft.com/office/officeart/2005/8/layout/orgChart1"/>
    <dgm:cxn modelId="{56D20E1C-BEB9-4A6B-A8E0-0414AE45C74B}" type="presParOf" srcId="{CA2BAE2B-A8AB-4549-993B-7F110EC695D3}" destId="{9FA7C52C-164C-4EC2-8BC7-CA2099E682CD}" srcOrd="2" destOrd="0" presId="urn:microsoft.com/office/officeart/2005/8/layout/orgChart1"/>
    <dgm:cxn modelId="{0C38254D-230D-4276-BE37-A877BD3B3EE6}" type="presParOf" srcId="{79DF0A23-3414-47A6-90C7-15538A98A99A}" destId="{8509793B-7296-4B57-86FC-408856394870}" srcOrd="4" destOrd="0" presId="urn:microsoft.com/office/officeart/2005/8/layout/orgChart1"/>
    <dgm:cxn modelId="{73483973-C159-4C31-814B-FD830AA4874F}" type="presParOf" srcId="{79DF0A23-3414-47A6-90C7-15538A98A99A}" destId="{B8AD02E1-5F84-4FCC-8D86-93C1E14C07A8}" srcOrd="5" destOrd="0" presId="urn:microsoft.com/office/officeart/2005/8/layout/orgChart1"/>
    <dgm:cxn modelId="{20645E3A-4E98-4E57-9B47-268BE254B2A1}" type="presParOf" srcId="{B8AD02E1-5F84-4FCC-8D86-93C1E14C07A8}" destId="{AF0F5712-81F3-4B0D-BFC0-A06C1FF0207D}" srcOrd="0" destOrd="0" presId="urn:microsoft.com/office/officeart/2005/8/layout/orgChart1"/>
    <dgm:cxn modelId="{667084AC-B447-4419-A086-A419530A0E7A}" type="presParOf" srcId="{AF0F5712-81F3-4B0D-BFC0-A06C1FF0207D}" destId="{76B52511-DCD5-4AD7-BE5F-2CDCCE26582C}" srcOrd="0" destOrd="0" presId="urn:microsoft.com/office/officeart/2005/8/layout/orgChart1"/>
    <dgm:cxn modelId="{748002F8-4E35-44DB-BC57-B407B6081372}" type="presParOf" srcId="{AF0F5712-81F3-4B0D-BFC0-A06C1FF0207D}" destId="{505825C2-4939-4959-AD53-5167366A95AF}" srcOrd="1" destOrd="0" presId="urn:microsoft.com/office/officeart/2005/8/layout/orgChart1"/>
    <dgm:cxn modelId="{C2F06704-5FF5-4491-89B1-A4D6CA429934}" type="presParOf" srcId="{B8AD02E1-5F84-4FCC-8D86-93C1E14C07A8}" destId="{F079EA5E-865D-466E-AC86-FAA54A7F1A35}" srcOrd="1" destOrd="0" presId="urn:microsoft.com/office/officeart/2005/8/layout/orgChart1"/>
    <dgm:cxn modelId="{4CCF7AE3-D70E-4350-BA71-E75617AFF03E}" type="presParOf" srcId="{B8AD02E1-5F84-4FCC-8D86-93C1E14C07A8}" destId="{3D0723D8-A493-4085-9AE6-7D29D2617785}" srcOrd="2" destOrd="0" presId="urn:microsoft.com/office/officeart/2005/8/layout/orgChart1"/>
    <dgm:cxn modelId="{6928EE52-5BB0-4A49-8A6A-6A55ED63A956}" type="presParOf" srcId="{79DF0A23-3414-47A6-90C7-15538A98A99A}" destId="{EF55D127-C249-4C33-A112-2A915B1F2191}" srcOrd="6" destOrd="0" presId="urn:microsoft.com/office/officeart/2005/8/layout/orgChart1"/>
    <dgm:cxn modelId="{8F7C6EB2-70DC-4011-8C57-8FB85FAFD75A}" type="presParOf" srcId="{79DF0A23-3414-47A6-90C7-15538A98A99A}" destId="{D4C3E223-875A-432A-BEE3-B780F8543081}" srcOrd="7" destOrd="0" presId="urn:microsoft.com/office/officeart/2005/8/layout/orgChart1"/>
    <dgm:cxn modelId="{4896F031-A3E8-4EBA-882B-F793BB19BEE6}" type="presParOf" srcId="{D4C3E223-875A-432A-BEE3-B780F8543081}" destId="{03B9ACBF-1AF4-4BEA-9CBA-F1531D6CAAED}" srcOrd="0" destOrd="0" presId="urn:microsoft.com/office/officeart/2005/8/layout/orgChart1"/>
    <dgm:cxn modelId="{1E7534D7-89CF-4D31-B63F-14D536CF2175}" type="presParOf" srcId="{03B9ACBF-1AF4-4BEA-9CBA-F1531D6CAAED}" destId="{BFEAAD9A-B27D-414D-9CAE-C655AB8ECB63}" srcOrd="0" destOrd="0" presId="urn:microsoft.com/office/officeart/2005/8/layout/orgChart1"/>
    <dgm:cxn modelId="{A35BA4BB-84D7-4C30-B22A-6A06844B8B06}" type="presParOf" srcId="{03B9ACBF-1AF4-4BEA-9CBA-F1531D6CAAED}" destId="{3DA9E7B2-BC23-4A91-9836-0CAA7205FF6D}" srcOrd="1" destOrd="0" presId="urn:microsoft.com/office/officeart/2005/8/layout/orgChart1"/>
    <dgm:cxn modelId="{EBE36F02-4411-4B52-9F28-D821AF53E97B}" type="presParOf" srcId="{D4C3E223-875A-432A-BEE3-B780F8543081}" destId="{FB6E41C2-C565-4473-B1AC-FDE4BF3A7C96}" srcOrd="1" destOrd="0" presId="urn:microsoft.com/office/officeart/2005/8/layout/orgChart1"/>
    <dgm:cxn modelId="{C7A577F6-2CC7-473C-BBBC-7481464BABFE}" type="presParOf" srcId="{D4C3E223-875A-432A-BEE3-B780F8543081}" destId="{FD349775-5F91-4503-A3AD-04E29244EA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A06D20B-A8DA-4683-A151-7E20050852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567B892-0C36-47AE-8B17-4F76F69092EF}">
      <dgm:prSet phldrT="[Tekst]" custT="1"/>
      <dgm:spPr/>
      <dgm:t>
        <a:bodyPr/>
        <a:lstStyle/>
        <a:p>
          <a:r>
            <a:rPr lang="nb-NO" sz="1000" dirty="0"/>
            <a:t>Kommunalsjef </a:t>
          </a:r>
          <a:br>
            <a:rPr lang="nb-NO" sz="1000" dirty="0"/>
          </a:br>
          <a:r>
            <a:rPr lang="nb-NO" sz="1000" dirty="0"/>
            <a:t>Kari Hesselberg</a:t>
          </a:r>
        </a:p>
      </dgm:t>
    </dgm:pt>
    <dgm:pt modelId="{703D7315-37B9-4562-83C9-DC5CA7995E22}" type="parTrans" cxnId="{294FB736-08AF-4AEE-8F4C-0665A636AADC}">
      <dgm:prSet/>
      <dgm:spPr/>
      <dgm:t>
        <a:bodyPr/>
        <a:lstStyle/>
        <a:p>
          <a:endParaRPr lang="nb-NO"/>
        </a:p>
      </dgm:t>
    </dgm:pt>
    <dgm:pt modelId="{5F9D2994-D375-466D-AEC9-8BFAF62D6A70}" type="sibTrans" cxnId="{294FB736-08AF-4AEE-8F4C-0665A636AADC}">
      <dgm:prSet/>
      <dgm:spPr/>
      <dgm:t>
        <a:bodyPr/>
        <a:lstStyle/>
        <a:p>
          <a:endParaRPr lang="nb-NO"/>
        </a:p>
      </dgm:t>
    </dgm:pt>
    <dgm:pt modelId="{30806EB7-568F-4640-8316-56E1A2B2D08B}">
      <dgm:prSet phldrT="[Tekst]" custT="1"/>
      <dgm:spPr/>
      <dgm:t>
        <a:bodyPr/>
        <a:lstStyle/>
        <a:p>
          <a:r>
            <a:rPr lang="nb-NO" sz="1000" dirty="0"/>
            <a:t>Driftsstab leder </a:t>
          </a:r>
          <a:br>
            <a:rPr lang="nb-NO" sz="1000" dirty="0"/>
          </a:br>
          <a:r>
            <a:rPr lang="nb-NO" sz="1000" dirty="0"/>
            <a:t>Ann Kristin Moe Bedr.nr: 976667433</a:t>
          </a:r>
        </a:p>
      </dgm:t>
    </dgm:pt>
    <dgm:pt modelId="{A0C8A4A4-6846-4E0B-A5BF-84CC27A6D984}" type="parTrans" cxnId="{91918DF1-C654-4128-BF41-CBE2DD640E26}">
      <dgm:prSet/>
      <dgm:spPr/>
      <dgm:t>
        <a:bodyPr/>
        <a:lstStyle/>
        <a:p>
          <a:endParaRPr lang="nb-NO"/>
        </a:p>
      </dgm:t>
    </dgm:pt>
    <dgm:pt modelId="{8978898D-7F2E-49B1-A955-57F4602E7DC5}" type="sibTrans" cxnId="{91918DF1-C654-4128-BF41-CBE2DD640E26}">
      <dgm:prSet/>
      <dgm:spPr/>
      <dgm:t>
        <a:bodyPr/>
        <a:lstStyle/>
        <a:p>
          <a:endParaRPr lang="nb-NO"/>
        </a:p>
      </dgm:t>
    </dgm:pt>
    <dgm:pt modelId="{9A55DCA4-B233-45E7-98DA-F5D2D7F7F364}">
      <dgm:prSet phldrT="[Tekst]" custT="1"/>
      <dgm:spPr/>
      <dgm:t>
        <a:bodyPr/>
        <a:lstStyle/>
        <a:p>
          <a:r>
            <a:rPr lang="nb-NO" sz="1000" dirty="0">
              <a:solidFill>
                <a:srgbClr val="F2F2F2"/>
              </a:solidFill>
            </a:rPr>
            <a:t>Forvaltning, helse og samordning </a:t>
          </a:r>
          <a:br>
            <a:rPr lang="nb-NO" sz="1000" dirty="0">
              <a:solidFill>
                <a:srgbClr val="F2F2F2"/>
              </a:solidFill>
            </a:rPr>
          </a:br>
          <a:r>
            <a:rPr lang="nb-NO" sz="1000" dirty="0">
              <a:solidFill>
                <a:srgbClr val="F2F2F2"/>
              </a:solidFill>
            </a:rPr>
            <a:t>virksomhetsleder</a:t>
          </a:r>
          <a:br>
            <a:rPr lang="nb-NO" sz="1000" dirty="0">
              <a:solidFill>
                <a:srgbClr val="F2F2F2"/>
              </a:solidFill>
            </a:rPr>
          </a:br>
          <a:r>
            <a:rPr lang="nb-NO" sz="1000" dirty="0"/>
            <a:t>Kjersti  Eide</a:t>
          </a:r>
          <a:br>
            <a:rPr lang="nb-NO" sz="1000" dirty="0"/>
          </a:br>
          <a:r>
            <a:rPr lang="nb-NO" sz="1000" dirty="0"/>
            <a:t>Bedr.nr: 988362107</a:t>
          </a:r>
        </a:p>
      </dgm:t>
    </dgm:pt>
    <dgm:pt modelId="{B3A74AFD-5A2F-4479-A667-FE17E9B314D6}" type="parTrans" cxnId="{19FB0AE2-A63D-4443-A913-E28DE314E359}">
      <dgm:prSet/>
      <dgm:spPr/>
      <dgm:t>
        <a:bodyPr/>
        <a:lstStyle/>
        <a:p>
          <a:endParaRPr lang="nb-NO"/>
        </a:p>
      </dgm:t>
    </dgm:pt>
    <dgm:pt modelId="{6A7AF704-8ED1-40A5-B257-013A5E7FEAFE}" type="sibTrans" cxnId="{19FB0AE2-A63D-4443-A913-E28DE314E359}">
      <dgm:prSet/>
      <dgm:spPr/>
      <dgm:t>
        <a:bodyPr/>
        <a:lstStyle/>
        <a:p>
          <a:endParaRPr lang="nb-NO"/>
        </a:p>
      </dgm:t>
    </dgm:pt>
    <dgm:pt modelId="{6D45BD94-3701-46B3-8E0E-EEE083FC32C3}">
      <dgm:prSet phldrT="[Tekst]"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Psykisk helse- og rustjenesten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b="0" dirty="0">
              <a:solidFill>
                <a:schemeClr val="bg1"/>
              </a:solidFill>
            </a:rPr>
            <a:t> Leder Bente Charlotte Gausen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Bedr.nr: 988362239 og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Bedr.nr: 915911986 (</a:t>
          </a:r>
          <a:r>
            <a:rPr lang="nb-NO" sz="1000" dirty="0" err="1">
              <a:solidFill>
                <a:schemeClr val="bg1"/>
              </a:solidFill>
            </a:rPr>
            <a:t>Optignisten</a:t>
          </a:r>
          <a:r>
            <a:rPr lang="nb-NO" sz="1000" dirty="0">
              <a:solidFill>
                <a:schemeClr val="bg1"/>
              </a:solidFill>
            </a:rPr>
            <a:t>)</a:t>
          </a:r>
        </a:p>
      </dgm:t>
    </dgm:pt>
    <dgm:pt modelId="{9873BA9B-2FD8-441B-BFD7-C7380E1A1A2D}" type="parTrans" cxnId="{52F8FD2F-8EFC-4DBF-9406-A080B06B86F9}">
      <dgm:prSet/>
      <dgm:spPr/>
      <dgm:t>
        <a:bodyPr/>
        <a:lstStyle/>
        <a:p>
          <a:endParaRPr lang="nb-NO"/>
        </a:p>
      </dgm:t>
    </dgm:pt>
    <dgm:pt modelId="{256BF178-58C9-4AE2-A17C-0C74F69102E8}" type="sibTrans" cxnId="{52F8FD2F-8EFC-4DBF-9406-A080B06B86F9}">
      <dgm:prSet/>
      <dgm:spPr/>
      <dgm:t>
        <a:bodyPr/>
        <a:lstStyle/>
        <a:p>
          <a:endParaRPr lang="nb-NO"/>
        </a:p>
      </dgm:t>
    </dgm:pt>
    <dgm:pt modelId="{408B1E3F-6FC0-4A11-BC0E-C5120F0DF397}">
      <dgm:prSet custT="1"/>
      <dgm:spPr/>
      <dgm:t>
        <a:bodyPr/>
        <a:lstStyle/>
        <a:p>
          <a:r>
            <a:rPr lang="nb-NO" sz="1000" dirty="0"/>
            <a:t>Kjøkken/vaskeri</a:t>
          </a:r>
        </a:p>
        <a:p>
          <a:r>
            <a:rPr lang="nb-NO" sz="1000" dirty="0"/>
            <a:t>tjenesteleder </a:t>
          </a:r>
          <a:br>
            <a:rPr lang="nb-NO" sz="1000" dirty="0"/>
          </a:br>
          <a:r>
            <a:rPr lang="nb-NO" sz="1000" dirty="0"/>
            <a:t>Line  Merethe Andreassen</a:t>
          </a:r>
          <a:br>
            <a:rPr lang="nb-NO" sz="1000" dirty="0"/>
          </a:br>
          <a:r>
            <a:rPr lang="nb-NO" sz="1000" dirty="0"/>
            <a:t>Bedr.nr: 976667468 </a:t>
          </a:r>
        </a:p>
      </dgm:t>
    </dgm:pt>
    <dgm:pt modelId="{53304E90-1472-4B62-8666-6843F11C484A}" type="parTrans" cxnId="{EF7202CD-652D-4F87-BE54-AC4D2C7EED40}">
      <dgm:prSet/>
      <dgm:spPr/>
      <dgm:t>
        <a:bodyPr/>
        <a:lstStyle/>
        <a:p>
          <a:endParaRPr lang="nb-NO"/>
        </a:p>
      </dgm:t>
    </dgm:pt>
    <dgm:pt modelId="{8395AD42-0963-49A3-8E3D-212F04056AC1}" type="sibTrans" cxnId="{EF7202CD-652D-4F87-BE54-AC4D2C7EED40}">
      <dgm:prSet/>
      <dgm:spPr/>
      <dgm:t>
        <a:bodyPr/>
        <a:lstStyle/>
        <a:p>
          <a:endParaRPr lang="nb-NO"/>
        </a:p>
      </dgm:t>
    </dgm:pt>
    <dgm:pt modelId="{0C67AAE5-156C-4D16-B43B-EDA1AD4B2CFB}">
      <dgm:prSet custT="1"/>
      <dgm:spPr/>
      <dgm:t>
        <a:bodyPr/>
        <a:lstStyle/>
        <a:p>
          <a:r>
            <a:rPr lang="nb-NO" sz="1000" dirty="0"/>
            <a:t>BPA </a:t>
          </a:r>
          <a:br>
            <a:rPr lang="nb-NO" sz="1000" dirty="0"/>
          </a:br>
          <a:r>
            <a:rPr lang="nb-NO" sz="1000" dirty="0"/>
            <a:t>(Brukerstyrt personlig </a:t>
          </a:r>
          <a:r>
            <a:rPr lang="nb-NO" sz="1000" dirty="0">
              <a:solidFill>
                <a:schemeClr val="bg1"/>
              </a:solidFill>
            </a:rPr>
            <a:t>assistanse)</a:t>
          </a:r>
          <a:br>
            <a:rPr lang="nb-NO" sz="1000" dirty="0"/>
          </a:br>
          <a:r>
            <a:rPr lang="nb-NO" sz="1000" dirty="0"/>
            <a:t>Bedr.nr: 92020476</a:t>
          </a:r>
        </a:p>
      </dgm:t>
    </dgm:pt>
    <dgm:pt modelId="{1ACE5A96-8E84-4050-9D52-0C0E0A6F57F7}" type="parTrans" cxnId="{D68F69C7-8344-4C5D-BF8D-D8754589F60C}">
      <dgm:prSet/>
      <dgm:spPr/>
      <dgm:t>
        <a:bodyPr/>
        <a:lstStyle/>
        <a:p>
          <a:endParaRPr lang="nb-NO"/>
        </a:p>
      </dgm:t>
    </dgm:pt>
    <dgm:pt modelId="{3F1EA7FD-BF51-40FF-BBC0-432D4EDA9E26}" type="sibTrans" cxnId="{D68F69C7-8344-4C5D-BF8D-D8754589F60C}">
      <dgm:prSet/>
      <dgm:spPr/>
      <dgm:t>
        <a:bodyPr/>
        <a:lstStyle/>
        <a:p>
          <a:endParaRPr lang="nb-NO"/>
        </a:p>
      </dgm:t>
    </dgm:pt>
    <dgm:pt modelId="{D941387C-100D-4B33-9EA1-3695323619BF}">
      <dgm:prSet custT="1"/>
      <dgm:spPr/>
      <dgm:t>
        <a:bodyPr/>
        <a:lstStyle/>
        <a:p>
          <a:r>
            <a:rPr lang="nb-NO" sz="1000" dirty="0"/>
            <a:t>Helse og samordning  </a:t>
          </a:r>
          <a:r>
            <a:rPr lang="nb-NO" sz="1000" dirty="0">
              <a:solidFill>
                <a:srgbClr val="F2F2F2"/>
              </a:solidFill>
            </a:rPr>
            <a:t>tjenesteleder</a:t>
          </a:r>
          <a:r>
            <a:rPr lang="nb-NO" sz="1000" dirty="0">
              <a:solidFill>
                <a:srgbClr val="FFC000"/>
              </a:solidFill>
            </a:rPr>
            <a:t> </a:t>
          </a:r>
          <a:br>
            <a:rPr lang="nb-NO" sz="1000" dirty="0"/>
          </a:br>
          <a:r>
            <a:rPr lang="nb-NO" sz="1000" dirty="0"/>
            <a:t>Merete Simensen</a:t>
          </a:r>
        </a:p>
      </dgm:t>
    </dgm:pt>
    <dgm:pt modelId="{4FB35BC9-62C2-417A-B206-5D4EDCFAA504}" type="parTrans" cxnId="{8E6B8B30-57C1-4B2D-84D5-31C684F9C0F6}">
      <dgm:prSet/>
      <dgm:spPr/>
      <dgm:t>
        <a:bodyPr/>
        <a:lstStyle/>
        <a:p>
          <a:endParaRPr lang="nb-NO"/>
        </a:p>
      </dgm:t>
    </dgm:pt>
    <dgm:pt modelId="{077D67D5-D96D-4745-89B6-2CF473F5DD6B}" type="sibTrans" cxnId="{8E6B8B30-57C1-4B2D-84D5-31C684F9C0F6}">
      <dgm:prSet/>
      <dgm:spPr/>
      <dgm:t>
        <a:bodyPr/>
        <a:lstStyle/>
        <a:p>
          <a:endParaRPr lang="nb-NO"/>
        </a:p>
      </dgm:t>
    </dgm:pt>
    <dgm:pt modelId="{42DD3666-8BB9-4E06-BE6F-7D008857FC88}">
      <dgm:prSet custT="1"/>
      <dgm:spPr/>
      <dgm:t>
        <a:bodyPr/>
        <a:lstStyle/>
        <a:p>
          <a:r>
            <a:rPr lang="nb-NO" sz="1000" dirty="0"/>
            <a:t>Forvaltning</a:t>
          </a:r>
          <a:br>
            <a:rPr lang="nb-NO" sz="1000" dirty="0"/>
          </a:br>
          <a:r>
            <a:rPr lang="nb-NO" sz="1000" dirty="0">
              <a:solidFill>
                <a:srgbClr val="F2F2F2"/>
              </a:solidFill>
            </a:rPr>
            <a:t>tjenesteleder</a:t>
          </a:r>
          <a:r>
            <a:rPr lang="nb-NO" sz="1000" dirty="0"/>
            <a:t> </a:t>
          </a:r>
          <a:br>
            <a:rPr lang="nb-NO" sz="1000" dirty="0"/>
          </a:br>
          <a:r>
            <a:rPr lang="nb-NO" sz="1000" dirty="0"/>
            <a:t>Kristin Naug</a:t>
          </a:r>
        </a:p>
      </dgm:t>
    </dgm:pt>
    <dgm:pt modelId="{6D6E7419-4B3A-43C1-9510-F015A8B0E286}" type="parTrans" cxnId="{F87A8D0D-6FEE-483E-BC26-A58A9E1299BB}">
      <dgm:prSet/>
      <dgm:spPr/>
      <dgm:t>
        <a:bodyPr/>
        <a:lstStyle/>
        <a:p>
          <a:endParaRPr lang="nb-NO"/>
        </a:p>
      </dgm:t>
    </dgm:pt>
    <dgm:pt modelId="{4DB3FC2F-6AE4-4876-BB69-233E78AF5CBF}" type="sibTrans" cxnId="{F87A8D0D-6FEE-483E-BC26-A58A9E1299BB}">
      <dgm:prSet/>
      <dgm:spPr/>
      <dgm:t>
        <a:bodyPr/>
        <a:lstStyle/>
        <a:p>
          <a:endParaRPr lang="nb-NO"/>
        </a:p>
      </dgm:t>
    </dgm:pt>
    <dgm:pt modelId="{8818F916-468B-4294-8779-C217AB2B4FDE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Ressursteam 15-24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chemeClr val="bg1"/>
              </a:solidFill>
            </a:rPr>
            <a:t>fagleder Bjørg Tryti</a:t>
          </a:r>
        </a:p>
      </dgm:t>
    </dgm:pt>
    <dgm:pt modelId="{A9A749EB-8A5B-409E-BFBE-547161BE6621}" type="parTrans" cxnId="{183F9E67-8D97-4767-9EDF-40CA43440934}">
      <dgm:prSet/>
      <dgm:spPr/>
      <dgm:t>
        <a:bodyPr/>
        <a:lstStyle/>
        <a:p>
          <a:endParaRPr lang="nb-NO"/>
        </a:p>
      </dgm:t>
    </dgm:pt>
    <dgm:pt modelId="{250ECCF2-FC2F-456E-8FC7-F0059FF81584}" type="sibTrans" cxnId="{183F9E67-8D97-4767-9EDF-40CA43440934}">
      <dgm:prSet/>
      <dgm:spPr/>
      <dgm:t>
        <a:bodyPr/>
        <a:lstStyle/>
        <a:p>
          <a:endParaRPr lang="nb-NO"/>
        </a:p>
      </dgm:t>
    </dgm:pt>
    <dgm:pt modelId="{16915340-9034-4519-8811-6DE4D3EA827A}">
      <dgm:prSet custT="1"/>
      <dgm:spPr/>
      <dgm:t>
        <a:bodyPr/>
        <a:lstStyle/>
        <a:p>
          <a:r>
            <a:rPr lang="nb-NO" sz="1000" dirty="0"/>
            <a:t>NAV-kontoret</a:t>
          </a:r>
        </a:p>
        <a:p>
          <a:r>
            <a:rPr lang="nb-NO" sz="1000" dirty="0">
              <a:solidFill>
                <a:srgbClr val="F2F2F2"/>
              </a:solidFill>
            </a:rPr>
            <a:t>virksomhetsleder</a:t>
          </a:r>
          <a:r>
            <a:rPr lang="nb-NO" sz="1000" dirty="0">
              <a:solidFill>
                <a:srgbClr val="FFC000"/>
              </a:solidFill>
            </a:rPr>
            <a:t> </a:t>
          </a:r>
          <a:br>
            <a:rPr lang="nb-NO" sz="1000" dirty="0">
              <a:solidFill>
                <a:srgbClr val="FFC000"/>
              </a:solidFill>
            </a:rPr>
          </a:br>
          <a:r>
            <a:rPr lang="nb-NO" sz="1000" dirty="0"/>
            <a:t>Hege Østvold Vagle</a:t>
          </a:r>
        </a:p>
        <a:p>
          <a:r>
            <a:rPr lang="nb-NO" sz="1000" dirty="0"/>
            <a:t>Bedr.nr. 994952854</a:t>
          </a:r>
        </a:p>
      </dgm:t>
    </dgm:pt>
    <dgm:pt modelId="{B6D62012-ACEF-4679-A056-14E9780E3AC9}" type="parTrans" cxnId="{010E38C7-B6E2-4E42-9F68-9DCFAEABEB8B}">
      <dgm:prSet/>
      <dgm:spPr/>
      <dgm:t>
        <a:bodyPr/>
        <a:lstStyle/>
        <a:p>
          <a:endParaRPr lang="nb-NO"/>
        </a:p>
      </dgm:t>
    </dgm:pt>
    <dgm:pt modelId="{ABB7BD3C-B4E1-46D6-8DA2-1A0A2A8ED630}" type="sibTrans" cxnId="{010E38C7-B6E2-4E42-9F68-9DCFAEABEB8B}">
      <dgm:prSet/>
      <dgm:spPr/>
      <dgm:t>
        <a:bodyPr/>
        <a:lstStyle/>
        <a:p>
          <a:endParaRPr lang="nb-NO"/>
        </a:p>
      </dgm:t>
    </dgm:pt>
    <dgm:pt modelId="{739380C7-3FE0-4DB7-BE56-06A9C123295B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Ungdom, integrering og jobbutvikling  </a:t>
          </a:r>
          <a:r>
            <a:rPr lang="nb-NO" sz="1000" dirty="0">
              <a:solidFill>
                <a:srgbClr val="F2F2F2"/>
              </a:solidFill>
            </a:rPr>
            <a:t>tjenesteleder</a:t>
          </a:r>
          <a:r>
            <a:rPr lang="nb-NO" sz="1000" dirty="0">
              <a:solidFill>
                <a:schemeClr val="bg1"/>
              </a:solidFill>
            </a:rPr>
            <a:t> Cecilie Reinholdtsen Olsen</a:t>
          </a:r>
        </a:p>
      </dgm:t>
    </dgm:pt>
    <dgm:pt modelId="{FAFFD1BB-EF62-4D93-931B-127ACE18DB78}" type="parTrans" cxnId="{DABBA10F-770D-488A-9691-989FDAD07D38}">
      <dgm:prSet/>
      <dgm:spPr/>
      <dgm:t>
        <a:bodyPr/>
        <a:lstStyle/>
        <a:p>
          <a:endParaRPr lang="nb-NO"/>
        </a:p>
      </dgm:t>
    </dgm:pt>
    <dgm:pt modelId="{39D4ADE2-7B0D-4404-8A60-511505BF7212}" type="sibTrans" cxnId="{DABBA10F-770D-488A-9691-989FDAD07D38}">
      <dgm:prSet/>
      <dgm:spPr/>
      <dgm:t>
        <a:bodyPr/>
        <a:lstStyle/>
        <a:p>
          <a:endParaRPr lang="nb-NO"/>
        </a:p>
      </dgm:t>
    </dgm:pt>
    <dgm:pt modelId="{49C06690-4530-47D7-853C-648B09ABD3D7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Publikumsmottak, sosial og økonomi  </a:t>
          </a:r>
          <a:br>
            <a:rPr lang="nb-NO" sz="1000" dirty="0">
              <a:solidFill>
                <a:srgbClr val="F2F2F2"/>
              </a:solidFill>
            </a:rPr>
          </a:br>
          <a:r>
            <a:rPr lang="nb-NO" sz="1000" dirty="0">
              <a:solidFill>
                <a:srgbClr val="F2F2F2"/>
              </a:solidFill>
            </a:rPr>
            <a:t>tjenesteleder </a:t>
          </a:r>
          <a:br>
            <a:rPr lang="nb-NO" sz="1000" dirty="0">
              <a:solidFill>
                <a:srgbClr val="FFC000"/>
              </a:solidFill>
            </a:rPr>
          </a:br>
          <a:r>
            <a:rPr lang="nb-NO" sz="1000" dirty="0">
              <a:solidFill>
                <a:schemeClr val="bg1"/>
              </a:solidFill>
            </a:rPr>
            <a:t>Marit Strid</a:t>
          </a:r>
        </a:p>
      </dgm:t>
    </dgm:pt>
    <dgm:pt modelId="{5F7FD235-1325-4F9A-A9C6-1CEABB2CFA9C}" type="parTrans" cxnId="{B73B50B7-C645-427E-9FEE-10765EBF2A87}">
      <dgm:prSet/>
      <dgm:spPr/>
      <dgm:t>
        <a:bodyPr/>
        <a:lstStyle/>
        <a:p>
          <a:endParaRPr lang="nb-NO"/>
        </a:p>
      </dgm:t>
    </dgm:pt>
    <dgm:pt modelId="{092F23DE-78EA-4636-9AB3-2F4CE82B7C00}" type="sibTrans" cxnId="{B73B50B7-C645-427E-9FEE-10765EBF2A87}">
      <dgm:prSet/>
      <dgm:spPr/>
      <dgm:t>
        <a:bodyPr/>
        <a:lstStyle/>
        <a:p>
          <a:endParaRPr lang="nb-NO"/>
        </a:p>
      </dgm:t>
    </dgm:pt>
    <dgm:pt modelId="{9FD1873C-450C-4C86-8FC3-BAA5EBEC1B4E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Marked og oppfølging </a:t>
          </a:r>
          <a:br>
            <a:rPr lang="nb-NO" sz="1000" dirty="0">
              <a:solidFill>
                <a:schemeClr val="bg1"/>
              </a:solidFill>
            </a:rPr>
          </a:br>
          <a:r>
            <a:rPr lang="nb-NO" sz="1000" dirty="0">
              <a:solidFill>
                <a:srgbClr val="F2F2F2"/>
              </a:solidFill>
            </a:rPr>
            <a:t>tjenesteleder </a:t>
          </a:r>
          <a:br>
            <a:rPr lang="nb-NO" sz="1000" dirty="0">
              <a:solidFill>
                <a:srgbClr val="F2F2F2"/>
              </a:solidFill>
            </a:rPr>
          </a:br>
          <a:r>
            <a:rPr lang="nb-NO" sz="1000" dirty="0">
              <a:solidFill>
                <a:schemeClr val="bg1"/>
              </a:solidFill>
            </a:rPr>
            <a:t>Brit </a:t>
          </a:r>
          <a:r>
            <a:rPr lang="nb-NO" sz="1000" dirty="0" err="1">
              <a:solidFill>
                <a:schemeClr val="bg1"/>
              </a:solidFill>
            </a:rPr>
            <a:t>Uthne</a:t>
          </a:r>
          <a:r>
            <a:rPr lang="nb-NO" sz="1000" dirty="0">
              <a:solidFill>
                <a:schemeClr val="bg1"/>
              </a:solidFill>
            </a:rPr>
            <a:t> </a:t>
          </a:r>
        </a:p>
      </dgm:t>
    </dgm:pt>
    <dgm:pt modelId="{17C921A6-CAEC-4C8D-B273-AAEFBA14BF21}" type="parTrans" cxnId="{3BA14DBE-6CFB-454F-A17E-2EB6B57F0995}">
      <dgm:prSet/>
      <dgm:spPr/>
      <dgm:t>
        <a:bodyPr/>
        <a:lstStyle/>
        <a:p>
          <a:endParaRPr lang="nb-NO"/>
        </a:p>
      </dgm:t>
    </dgm:pt>
    <dgm:pt modelId="{9279D130-B584-44B7-B700-826EF5AB9DC9}" type="sibTrans" cxnId="{3BA14DBE-6CFB-454F-A17E-2EB6B57F0995}">
      <dgm:prSet/>
      <dgm:spPr/>
      <dgm:t>
        <a:bodyPr/>
        <a:lstStyle/>
        <a:p>
          <a:endParaRPr lang="nb-NO"/>
        </a:p>
      </dgm:t>
    </dgm:pt>
    <dgm:pt modelId="{82E313AE-A937-4895-9931-D2EFF3C5DDC9}">
      <dgm:prSet custT="1"/>
      <dgm:spPr/>
      <dgm:t>
        <a:bodyPr/>
        <a:lstStyle/>
        <a:p>
          <a:r>
            <a:rPr lang="nb-NO" sz="1000" dirty="0">
              <a:solidFill>
                <a:srgbClr val="F2F2F2"/>
              </a:solidFill>
            </a:rPr>
            <a:t>Legevakt</a:t>
          </a:r>
          <a:br>
            <a:rPr lang="nb-NO" sz="1000" dirty="0">
              <a:solidFill>
                <a:srgbClr val="F2F2F2"/>
              </a:solidFill>
            </a:rPr>
          </a:br>
          <a:r>
            <a:rPr lang="nb-NO" sz="1000" dirty="0">
              <a:solidFill>
                <a:srgbClr val="F2F2F2"/>
              </a:solidFill>
            </a:rPr>
            <a:t>Vertskommunesamarbeid Kongsberg interkommunale legevakt</a:t>
          </a:r>
        </a:p>
      </dgm:t>
    </dgm:pt>
    <dgm:pt modelId="{2F5AF5C3-6D8E-4CC7-A942-A4AEE200B470}" type="parTrans" cxnId="{90E60028-AAF9-4606-84CC-B20379D7FB69}">
      <dgm:prSet/>
      <dgm:spPr/>
      <dgm:t>
        <a:bodyPr/>
        <a:lstStyle/>
        <a:p>
          <a:endParaRPr lang="nb-NO"/>
        </a:p>
      </dgm:t>
    </dgm:pt>
    <dgm:pt modelId="{649C26FB-079A-4B59-905E-FF7C50CB4F5E}" type="sibTrans" cxnId="{90E60028-AAF9-4606-84CC-B20379D7FB69}">
      <dgm:prSet/>
      <dgm:spPr/>
      <dgm:t>
        <a:bodyPr/>
        <a:lstStyle/>
        <a:p>
          <a:endParaRPr lang="nb-NO"/>
        </a:p>
      </dgm:t>
    </dgm:pt>
    <dgm:pt modelId="{62BF571C-1960-4EA7-BB73-5871A23855C8}" type="pres">
      <dgm:prSet presAssocID="{3A06D20B-A8DA-4683-A151-7E20050852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ECE562-2A73-4674-A282-16CA3FFDA9B5}" type="pres">
      <dgm:prSet presAssocID="{C567B892-0C36-47AE-8B17-4F76F69092EF}" presName="hierRoot1" presStyleCnt="0">
        <dgm:presLayoutVars>
          <dgm:hierBranch val="init"/>
        </dgm:presLayoutVars>
      </dgm:prSet>
      <dgm:spPr/>
    </dgm:pt>
    <dgm:pt modelId="{976B0F1C-C8C1-4920-A250-D24FD682F559}" type="pres">
      <dgm:prSet presAssocID="{C567B892-0C36-47AE-8B17-4F76F69092EF}" presName="rootComposite1" presStyleCnt="0"/>
      <dgm:spPr/>
    </dgm:pt>
    <dgm:pt modelId="{2A6EC1C5-C8D9-4E4D-87AC-3BC2119A1444}" type="pres">
      <dgm:prSet presAssocID="{C567B892-0C36-47AE-8B17-4F76F69092EF}" presName="rootText1" presStyleLbl="node0" presStyleIdx="0" presStyleCnt="1">
        <dgm:presLayoutVars>
          <dgm:chPref val="3"/>
        </dgm:presLayoutVars>
      </dgm:prSet>
      <dgm:spPr/>
    </dgm:pt>
    <dgm:pt modelId="{5404DE44-2467-472C-BE54-1C2AECCC55CA}" type="pres">
      <dgm:prSet presAssocID="{C567B892-0C36-47AE-8B17-4F76F69092EF}" presName="rootConnector1" presStyleLbl="node1" presStyleIdx="0" presStyleCnt="0"/>
      <dgm:spPr/>
    </dgm:pt>
    <dgm:pt modelId="{7CF115E8-F990-41EF-97F1-5F75D435A557}" type="pres">
      <dgm:prSet presAssocID="{C567B892-0C36-47AE-8B17-4F76F69092EF}" presName="hierChild2" presStyleCnt="0"/>
      <dgm:spPr/>
    </dgm:pt>
    <dgm:pt modelId="{47852726-6C04-49CB-AFE2-D00BD5CD02D8}" type="pres">
      <dgm:prSet presAssocID="{A0C8A4A4-6846-4E0B-A5BF-84CC27A6D984}" presName="Name37" presStyleLbl="parChTrans1D2" presStyleIdx="0" presStyleCnt="4"/>
      <dgm:spPr/>
    </dgm:pt>
    <dgm:pt modelId="{6B7EE15A-C070-48CB-850C-8DB8AFB117A0}" type="pres">
      <dgm:prSet presAssocID="{30806EB7-568F-4640-8316-56E1A2B2D08B}" presName="hierRoot2" presStyleCnt="0">
        <dgm:presLayoutVars>
          <dgm:hierBranch val="init"/>
        </dgm:presLayoutVars>
      </dgm:prSet>
      <dgm:spPr/>
    </dgm:pt>
    <dgm:pt modelId="{1B4BF832-7780-48C4-877A-AC1785EDC5C3}" type="pres">
      <dgm:prSet presAssocID="{30806EB7-568F-4640-8316-56E1A2B2D08B}" presName="rootComposite" presStyleCnt="0"/>
      <dgm:spPr/>
    </dgm:pt>
    <dgm:pt modelId="{CAB81B04-7273-44C1-8A4C-F272BE2D5C28}" type="pres">
      <dgm:prSet presAssocID="{30806EB7-568F-4640-8316-56E1A2B2D08B}" presName="rootText" presStyleLbl="node2" presStyleIdx="0" presStyleCnt="4" custScaleX="108183">
        <dgm:presLayoutVars>
          <dgm:chPref val="3"/>
        </dgm:presLayoutVars>
      </dgm:prSet>
      <dgm:spPr/>
    </dgm:pt>
    <dgm:pt modelId="{071FE468-9A67-4C7D-8CAB-902270C511DA}" type="pres">
      <dgm:prSet presAssocID="{30806EB7-568F-4640-8316-56E1A2B2D08B}" presName="rootConnector" presStyleLbl="node2" presStyleIdx="0" presStyleCnt="4"/>
      <dgm:spPr/>
    </dgm:pt>
    <dgm:pt modelId="{5A5B0B98-BE65-4AC3-AFE0-B0417A203AB6}" type="pres">
      <dgm:prSet presAssocID="{30806EB7-568F-4640-8316-56E1A2B2D08B}" presName="hierChild4" presStyleCnt="0"/>
      <dgm:spPr/>
    </dgm:pt>
    <dgm:pt modelId="{FEFE7B68-729C-48EA-9674-EA3C92DFE939}" type="pres">
      <dgm:prSet presAssocID="{53304E90-1472-4B62-8666-6843F11C484A}" presName="Name37" presStyleLbl="parChTrans1D3" presStyleIdx="0" presStyleCnt="9"/>
      <dgm:spPr/>
    </dgm:pt>
    <dgm:pt modelId="{FB60D693-E5A8-47FA-95AB-B6AEE9E88DF9}" type="pres">
      <dgm:prSet presAssocID="{408B1E3F-6FC0-4A11-BC0E-C5120F0DF397}" presName="hierRoot2" presStyleCnt="0">
        <dgm:presLayoutVars>
          <dgm:hierBranch val="init"/>
        </dgm:presLayoutVars>
      </dgm:prSet>
      <dgm:spPr/>
    </dgm:pt>
    <dgm:pt modelId="{F759DFD1-4074-4CD7-83B9-E23BFE61C1C4}" type="pres">
      <dgm:prSet presAssocID="{408B1E3F-6FC0-4A11-BC0E-C5120F0DF397}" presName="rootComposite" presStyleCnt="0"/>
      <dgm:spPr/>
    </dgm:pt>
    <dgm:pt modelId="{28B9289E-C407-499D-90AD-24183E9515D5}" type="pres">
      <dgm:prSet presAssocID="{408B1E3F-6FC0-4A11-BC0E-C5120F0DF397}" presName="rootText" presStyleLbl="node3" presStyleIdx="0" presStyleCnt="9">
        <dgm:presLayoutVars>
          <dgm:chPref val="3"/>
        </dgm:presLayoutVars>
      </dgm:prSet>
      <dgm:spPr/>
    </dgm:pt>
    <dgm:pt modelId="{EBB00796-A0D9-4427-B3BD-11D95AA64931}" type="pres">
      <dgm:prSet presAssocID="{408B1E3F-6FC0-4A11-BC0E-C5120F0DF397}" presName="rootConnector" presStyleLbl="node3" presStyleIdx="0" presStyleCnt="9"/>
      <dgm:spPr/>
    </dgm:pt>
    <dgm:pt modelId="{2892465D-0DC5-4531-B4F7-5AC194BE1E21}" type="pres">
      <dgm:prSet presAssocID="{408B1E3F-6FC0-4A11-BC0E-C5120F0DF397}" presName="hierChild4" presStyleCnt="0"/>
      <dgm:spPr/>
    </dgm:pt>
    <dgm:pt modelId="{3AED868B-8D37-4685-B075-6D89755D8BD9}" type="pres">
      <dgm:prSet presAssocID="{408B1E3F-6FC0-4A11-BC0E-C5120F0DF397}" presName="hierChild5" presStyleCnt="0"/>
      <dgm:spPr/>
    </dgm:pt>
    <dgm:pt modelId="{3305CB05-EEFB-4EB0-971C-F6DDC2A5DEDA}" type="pres">
      <dgm:prSet presAssocID="{1ACE5A96-8E84-4050-9D52-0C0E0A6F57F7}" presName="Name37" presStyleLbl="parChTrans1D3" presStyleIdx="1" presStyleCnt="9"/>
      <dgm:spPr/>
    </dgm:pt>
    <dgm:pt modelId="{A30EA7F0-5A9F-42E9-BA3E-1B446F8B8B01}" type="pres">
      <dgm:prSet presAssocID="{0C67AAE5-156C-4D16-B43B-EDA1AD4B2CFB}" presName="hierRoot2" presStyleCnt="0">
        <dgm:presLayoutVars>
          <dgm:hierBranch val="init"/>
        </dgm:presLayoutVars>
      </dgm:prSet>
      <dgm:spPr/>
    </dgm:pt>
    <dgm:pt modelId="{FFB7E206-9793-4058-B8BD-CCA0FC8450C3}" type="pres">
      <dgm:prSet presAssocID="{0C67AAE5-156C-4D16-B43B-EDA1AD4B2CFB}" presName="rootComposite" presStyleCnt="0"/>
      <dgm:spPr/>
    </dgm:pt>
    <dgm:pt modelId="{E5A2D31D-DE7C-40A8-B2C9-EC4418197A2A}" type="pres">
      <dgm:prSet presAssocID="{0C67AAE5-156C-4D16-B43B-EDA1AD4B2CFB}" presName="rootText" presStyleLbl="node3" presStyleIdx="1" presStyleCnt="9">
        <dgm:presLayoutVars>
          <dgm:chPref val="3"/>
        </dgm:presLayoutVars>
      </dgm:prSet>
      <dgm:spPr/>
    </dgm:pt>
    <dgm:pt modelId="{86B02A5D-58DD-4067-BBE4-FC6300F7A39F}" type="pres">
      <dgm:prSet presAssocID="{0C67AAE5-156C-4D16-B43B-EDA1AD4B2CFB}" presName="rootConnector" presStyleLbl="node3" presStyleIdx="1" presStyleCnt="9"/>
      <dgm:spPr/>
    </dgm:pt>
    <dgm:pt modelId="{5CB6F4BC-D233-4607-9B0E-7A0C2F40E1C6}" type="pres">
      <dgm:prSet presAssocID="{0C67AAE5-156C-4D16-B43B-EDA1AD4B2CFB}" presName="hierChild4" presStyleCnt="0"/>
      <dgm:spPr/>
    </dgm:pt>
    <dgm:pt modelId="{71834220-4890-4E10-8050-7A248130C0A7}" type="pres">
      <dgm:prSet presAssocID="{0C67AAE5-156C-4D16-B43B-EDA1AD4B2CFB}" presName="hierChild5" presStyleCnt="0"/>
      <dgm:spPr/>
    </dgm:pt>
    <dgm:pt modelId="{D4D850FA-0E52-4679-81AD-BE47CD77D981}" type="pres">
      <dgm:prSet presAssocID="{30806EB7-568F-4640-8316-56E1A2B2D08B}" presName="hierChild5" presStyleCnt="0"/>
      <dgm:spPr/>
    </dgm:pt>
    <dgm:pt modelId="{0CB385E7-06D4-4A7E-BB59-94E5B0AF6C3D}" type="pres">
      <dgm:prSet presAssocID="{B3A74AFD-5A2F-4479-A667-FE17E9B314D6}" presName="Name37" presStyleLbl="parChTrans1D2" presStyleIdx="1" presStyleCnt="4"/>
      <dgm:spPr/>
    </dgm:pt>
    <dgm:pt modelId="{24FA4D79-013B-4B43-9028-8D173FABA639}" type="pres">
      <dgm:prSet presAssocID="{9A55DCA4-B233-45E7-98DA-F5D2D7F7F364}" presName="hierRoot2" presStyleCnt="0">
        <dgm:presLayoutVars>
          <dgm:hierBranch val="init"/>
        </dgm:presLayoutVars>
      </dgm:prSet>
      <dgm:spPr/>
    </dgm:pt>
    <dgm:pt modelId="{CA2059D0-A489-4EE1-8FCA-3975831A8355}" type="pres">
      <dgm:prSet presAssocID="{9A55DCA4-B233-45E7-98DA-F5D2D7F7F364}" presName="rootComposite" presStyleCnt="0"/>
      <dgm:spPr/>
    </dgm:pt>
    <dgm:pt modelId="{A1CE75E1-0934-4CC4-B882-8828D67A5AD0}" type="pres">
      <dgm:prSet presAssocID="{9A55DCA4-B233-45E7-98DA-F5D2D7F7F364}" presName="rootText" presStyleLbl="node2" presStyleIdx="1" presStyleCnt="4" custScaleX="108183">
        <dgm:presLayoutVars>
          <dgm:chPref val="3"/>
        </dgm:presLayoutVars>
      </dgm:prSet>
      <dgm:spPr/>
    </dgm:pt>
    <dgm:pt modelId="{3D161706-2CD8-4C41-8C4C-11F04DA5C893}" type="pres">
      <dgm:prSet presAssocID="{9A55DCA4-B233-45E7-98DA-F5D2D7F7F364}" presName="rootConnector" presStyleLbl="node2" presStyleIdx="1" presStyleCnt="4"/>
      <dgm:spPr/>
    </dgm:pt>
    <dgm:pt modelId="{2E001208-4F15-4B63-8969-F9F375ADEF5E}" type="pres">
      <dgm:prSet presAssocID="{9A55DCA4-B233-45E7-98DA-F5D2D7F7F364}" presName="hierChild4" presStyleCnt="0"/>
      <dgm:spPr/>
    </dgm:pt>
    <dgm:pt modelId="{D0B054D4-C408-4FD7-80C2-264E5FFAA517}" type="pres">
      <dgm:prSet presAssocID="{4FB35BC9-62C2-417A-B206-5D4EDCFAA504}" presName="Name37" presStyleLbl="parChTrans1D3" presStyleIdx="2" presStyleCnt="9"/>
      <dgm:spPr/>
    </dgm:pt>
    <dgm:pt modelId="{423B47B2-8EB5-4028-86EF-DCD4002AF24B}" type="pres">
      <dgm:prSet presAssocID="{D941387C-100D-4B33-9EA1-3695323619BF}" presName="hierRoot2" presStyleCnt="0">
        <dgm:presLayoutVars>
          <dgm:hierBranch val="init"/>
        </dgm:presLayoutVars>
      </dgm:prSet>
      <dgm:spPr/>
    </dgm:pt>
    <dgm:pt modelId="{A08F7CA4-0319-4F1D-A77F-71A646EDAE55}" type="pres">
      <dgm:prSet presAssocID="{D941387C-100D-4B33-9EA1-3695323619BF}" presName="rootComposite" presStyleCnt="0"/>
      <dgm:spPr/>
    </dgm:pt>
    <dgm:pt modelId="{9ACFECD6-5342-4C20-AF43-5ED3569D21D1}" type="pres">
      <dgm:prSet presAssocID="{D941387C-100D-4B33-9EA1-3695323619BF}" presName="rootText" presStyleLbl="node3" presStyleIdx="2" presStyleCnt="9">
        <dgm:presLayoutVars>
          <dgm:chPref val="3"/>
        </dgm:presLayoutVars>
      </dgm:prSet>
      <dgm:spPr/>
    </dgm:pt>
    <dgm:pt modelId="{E0CB2CF2-796A-4F95-B436-6F5EF0E4839E}" type="pres">
      <dgm:prSet presAssocID="{D941387C-100D-4B33-9EA1-3695323619BF}" presName="rootConnector" presStyleLbl="node3" presStyleIdx="2" presStyleCnt="9"/>
      <dgm:spPr/>
    </dgm:pt>
    <dgm:pt modelId="{53EB7420-11F2-4279-9CC7-F30B665814E2}" type="pres">
      <dgm:prSet presAssocID="{D941387C-100D-4B33-9EA1-3695323619BF}" presName="hierChild4" presStyleCnt="0"/>
      <dgm:spPr/>
    </dgm:pt>
    <dgm:pt modelId="{FCBF3891-E3FD-461F-B75B-455CF2B62D17}" type="pres">
      <dgm:prSet presAssocID="{D941387C-100D-4B33-9EA1-3695323619BF}" presName="hierChild5" presStyleCnt="0"/>
      <dgm:spPr/>
    </dgm:pt>
    <dgm:pt modelId="{A9E65784-D3CD-4D99-9775-53476EC1B80C}" type="pres">
      <dgm:prSet presAssocID="{6D6E7419-4B3A-43C1-9510-F015A8B0E286}" presName="Name37" presStyleLbl="parChTrans1D3" presStyleIdx="3" presStyleCnt="9"/>
      <dgm:spPr/>
    </dgm:pt>
    <dgm:pt modelId="{E0C335D7-EDD7-40DD-A30C-61B88FA3AC9E}" type="pres">
      <dgm:prSet presAssocID="{42DD3666-8BB9-4E06-BE6F-7D008857FC88}" presName="hierRoot2" presStyleCnt="0">
        <dgm:presLayoutVars>
          <dgm:hierBranch val="init"/>
        </dgm:presLayoutVars>
      </dgm:prSet>
      <dgm:spPr/>
    </dgm:pt>
    <dgm:pt modelId="{77D145DC-A861-4AFA-989F-9F2F7EAE555B}" type="pres">
      <dgm:prSet presAssocID="{42DD3666-8BB9-4E06-BE6F-7D008857FC88}" presName="rootComposite" presStyleCnt="0"/>
      <dgm:spPr/>
    </dgm:pt>
    <dgm:pt modelId="{64EB845F-003E-443A-A27E-BB4308046E21}" type="pres">
      <dgm:prSet presAssocID="{42DD3666-8BB9-4E06-BE6F-7D008857FC88}" presName="rootText" presStyleLbl="node3" presStyleIdx="3" presStyleCnt="9">
        <dgm:presLayoutVars>
          <dgm:chPref val="3"/>
        </dgm:presLayoutVars>
      </dgm:prSet>
      <dgm:spPr/>
    </dgm:pt>
    <dgm:pt modelId="{E9553807-7F15-4C27-9A32-6FDDE8C62080}" type="pres">
      <dgm:prSet presAssocID="{42DD3666-8BB9-4E06-BE6F-7D008857FC88}" presName="rootConnector" presStyleLbl="node3" presStyleIdx="3" presStyleCnt="9"/>
      <dgm:spPr/>
    </dgm:pt>
    <dgm:pt modelId="{AE837F0F-4A55-4C72-B464-3620E4189E9E}" type="pres">
      <dgm:prSet presAssocID="{42DD3666-8BB9-4E06-BE6F-7D008857FC88}" presName="hierChild4" presStyleCnt="0"/>
      <dgm:spPr/>
    </dgm:pt>
    <dgm:pt modelId="{EFCAAE8C-F335-4F2A-B14A-FD9991A11A77}" type="pres">
      <dgm:prSet presAssocID="{42DD3666-8BB9-4E06-BE6F-7D008857FC88}" presName="hierChild5" presStyleCnt="0"/>
      <dgm:spPr/>
    </dgm:pt>
    <dgm:pt modelId="{B2B32CA6-8635-4DB7-BFD9-6BE7A801BA7D}" type="pres">
      <dgm:prSet presAssocID="{2F5AF5C3-6D8E-4CC7-A942-A4AEE200B470}" presName="Name37" presStyleLbl="parChTrans1D3" presStyleIdx="4" presStyleCnt="9"/>
      <dgm:spPr/>
    </dgm:pt>
    <dgm:pt modelId="{3B12C576-8377-4FAF-90FF-7567B7EF45B6}" type="pres">
      <dgm:prSet presAssocID="{82E313AE-A937-4895-9931-D2EFF3C5DDC9}" presName="hierRoot2" presStyleCnt="0">
        <dgm:presLayoutVars>
          <dgm:hierBranch val="init"/>
        </dgm:presLayoutVars>
      </dgm:prSet>
      <dgm:spPr/>
    </dgm:pt>
    <dgm:pt modelId="{EA330677-D041-4D27-B3C4-EF3B616F2103}" type="pres">
      <dgm:prSet presAssocID="{82E313AE-A937-4895-9931-D2EFF3C5DDC9}" presName="rootComposite" presStyleCnt="0"/>
      <dgm:spPr/>
    </dgm:pt>
    <dgm:pt modelId="{B2419920-81B0-429E-B6DA-AD7C90B2387A}" type="pres">
      <dgm:prSet presAssocID="{82E313AE-A937-4895-9931-D2EFF3C5DDC9}" presName="rootText" presStyleLbl="node3" presStyleIdx="4" presStyleCnt="9">
        <dgm:presLayoutVars>
          <dgm:chPref val="3"/>
        </dgm:presLayoutVars>
      </dgm:prSet>
      <dgm:spPr/>
    </dgm:pt>
    <dgm:pt modelId="{73FCB862-9801-41E9-B3B2-F68F2FF96B19}" type="pres">
      <dgm:prSet presAssocID="{82E313AE-A937-4895-9931-D2EFF3C5DDC9}" presName="rootConnector" presStyleLbl="node3" presStyleIdx="4" presStyleCnt="9"/>
      <dgm:spPr/>
    </dgm:pt>
    <dgm:pt modelId="{F242F738-B289-43A5-BEDF-8D698BAC8083}" type="pres">
      <dgm:prSet presAssocID="{82E313AE-A937-4895-9931-D2EFF3C5DDC9}" presName="hierChild4" presStyleCnt="0"/>
      <dgm:spPr/>
    </dgm:pt>
    <dgm:pt modelId="{C94440E3-09DE-47C7-80B7-CC1422C3BE68}" type="pres">
      <dgm:prSet presAssocID="{82E313AE-A937-4895-9931-D2EFF3C5DDC9}" presName="hierChild5" presStyleCnt="0"/>
      <dgm:spPr/>
    </dgm:pt>
    <dgm:pt modelId="{8B8178D6-63A0-4B49-8B14-2DC249D73DE0}" type="pres">
      <dgm:prSet presAssocID="{9A55DCA4-B233-45E7-98DA-F5D2D7F7F364}" presName="hierChild5" presStyleCnt="0"/>
      <dgm:spPr/>
    </dgm:pt>
    <dgm:pt modelId="{8A3B4192-B44B-4D8B-A191-B9236DAF3E4E}" type="pres">
      <dgm:prSet presAssocID="{9873BA9B-2FD8-441B-BFD7-C7380E1A1A2D}" presName="Name37" presStyleLbl="parChTrans1D2" presStyleIdx="2" presStyleCnt="4"/>
      <dgm:spPr/>
    </dgm:pt>
    <dgm:pt modelId="{346D3D0A-FE41-4450-AB98-C13B36AA4879}" type="pres">
      <dgm:prSet presAssocID="{6D45BD94-3701-46B3-8E0E-EEE083FC32C3}" presName="hierRoot2" presStyleCnt="0">
        <dgm:presLayoutVars>
          <dgm:hierBranch val="init"/>
        </dgm:presLayoutVars>
      </dgm:prSet>
      <dgm:spPr/>
    </dgm:pt>
    <dgm:pt modelId="{4C721940-E938-4CBC-8E44-408A5A323BBC}" type="pres">
      <dgm:prSet presAssocID="{6D45BD94-3701-46B3-8E0E-EEE083FC32C3}" presName="rootComposite" presStyleCnt="0"/>
      <dgm:spPr/>
    </dgm:pt>
    <dgm:pt modelId="{6856B414-91A6-42AA-8102-59056687766F}" type="pres">
      <dgm:prSet presAssocID="{6D45BD94-3701-46B3-8E0E-EEE083FC32C3}" presName="rootText" presStyleLbl="node2" presStyleIdx="2" presStyleCnt="4" custScaleX="108183" custScaleY="108742">
        <dgm:presLayoutVars>
          <dgm:chPref val="3"/>
        </dgm:presLayoutVars>
      </dgm:prSet>
      <dgm:spPr/>
    </dgm:pt>
    <dgm:pt modelId="{55C9C8A2-0347-4F05-AA18-DF2AD642596A}" type="pres">
      <dgm:prSet presAssocID="{6D45BD94-3701-46B3-8E0E-EEE083FC32C3}" presName="rootConnector" presStyleLbl="node2" presStyleIdx="2" presStyleCnt="4"/>
      <dgm:spPr/>
    </dgm:pt>
    <dgm:pt modelId="{D6329E63-4CA9-4ED2-8661-1141D1EE1A1D}" type="pres">
      <dgm:prSet presAssocID="{6D45BD94-3701-46B3-8E0E-EEE083FC32C3}" presName="hierChild4" presStyleCnt="0"/>
      <dgm:spPr/>
    </dgm:pt>
    <dgm:pt modelId="{FA255C2F-2680-4631-A50F-7F9A47061C53}" type="pres">
      <dgm:prSet presAssocID="{A9A749EB-8A5B-409E-BFBE-547161BE6621}" presName="Name37" presStyleLbl="parChTrans1D3" presStyleIdx="5" presStyleCnt="9"/>
      <dgm:spPr/>
    </dgm:pt>
    <dgm:pt modelId="{F810742F-2713-4259-8DDF-9AC8D7ACAAAE}" type="pres">
      <dgm:prSet presAssocID="{8818F916-468B-4294-8779-C217AB2B4FDE}" presName="hierRoot2" presStyleCnt="0">
        <dgm:presLayoutVars>
          <dgm:hierBranch val="init"/>
        </dgm:presLayoutVars>
      </dgm:prSet>
      <dgm:spPr/>
    </dgm:pt>
    <dgm:pt modelId="{770208A0-D589-433A-97BB-5D12B55F04A4}" type="pres">
      <dgm:prSet presAssocID="{8818F916-468B-4294-8779-C217AB2B4FDE}" presName="rootComposite" presStyleCnt="0"/>
      <dgm:spPr/>
    </dgm:pt>
    <dgm:pt modelId="{381B3C2E-EA77-471E-AD7C-3B20B0CED3FD}" type="pres">
      <dgm:prSet presAssocID="{8818F916-468B-4294-8779-C217AB2B4FDE}" presName="rootText" presStyleLbl="node3" presStyleIdx="5" presStyleCnt="9" custLinFactNeighborX="-2945" custLinFactNeighborY="72">
        <dgm:presLayoutVars>
          <dgm:chPref val="3"/>
        </dgm:presLayoutVars>
      </dgm:prSet>
      <dgm:spPr/>
    </dgm:pt>
    <dgm:pt modelId="{B61B6C52-5B1E-4132-93B8-B7784F190E42}" type="pres">
      <dgm:prSet presAssocID="{8818F916-468B-4294-8779-C217AB2B4FDE}" presName="rootConnector" presStyleLbl="node3" presStyleIdx="5" presStyleCnt="9"/>
      <dgm:spPr/>
    </dgm:pt>
    <dgm:pt modelId="{231EE778-48B5-4BC4-95E2-FC050F1BE70D}" type="pres">
      <dgm:prSet presAssocID="{8818F916-468B-4294-8779-C217AB2B4FDE}" presName="hierChild4" presStyleCnt="0"/>
      <dgm:spPr/>
    </dgm:pt>
    <dgm:pt modelId="{6F92A5C8-0E0F-44D7-907B-EE0F79E10064}" type="pres">
      <dgm:prSet presAssocID="{8818F916-468B-4294-8779-C217AB2B4FDE}" presName="hierChild5" presStyleCnt="0"/>
      <dgm:spPr/>
    </dgm:pt>
    <dgm:pt modelId="{D827B192-C75F-4082-B831-1DA8287A47C8}" type="pres">
      <dgm:prSet presAssocID="{6D45BD94-3701-46B3-8E0E-EEE083FC32C3}" presName="hierChild5" presStyleCnt="0"/>
      <dgm:spPr/>
    </dgm:pt>
    <dgm:pt modelId="{65DDD985-2E50-4B79-8464-B3B1BDCA4645}" type="pres">
      <dgm:prSet presAssocID="{B6D62012-ACEF-4679-A056-14E9780E3AC9}" presName="Name37" presStyleLbl="parChTrans1D2" presStyleIdx="3" presStyleCnt="4"/>
      <dgm:spPr/>
    </dgm:pt>
    <dgm:pt modelId="{B6A7F19C-7D86-4CBF-9C40-550D2B329E3F}" type="pres">
      <dgm:prSet presAssocID="{16915340-9034-4519-8811-6DE4D3EA827A}" presName="hierRoot2" presStyleCnt="0">
        <dgm:presLayoutVars>
          <dgm:hierBranch val="init"/>
        </dgm:presLayoutVars>
      </dgm:prSet>
      <dgm:spPr/>
    </dgm:pt>
    <dgm:pt modelId="{A4993AFA-2DCF-4BCD-B493-6715AF576705}" type="pres">
      <dgm:prSet presAssocID="{16915340-9034-4519-8811-6DE4D3EA827A}" presName="rootComposite" presStyleCnt="0"/>
      <dgm:spPr/>
    </dgm:pt>
    <dgm:pt modelId="{CF048258-221D-4217-9CD4-4FDB623E33FD}" type="pres">
      <dgm:prSet presAssocID="{16915340-9034-4519-8811-6DE4D3EA827A}" presName="rootText" presStyleLbl="node2" presStyleIdx="3" presStyleCnt="4" custScaleX="108183">
        <dgm:presLayoutVars>
          <dgm:chPref val="3"/>
        </dgm:presLayoutVars>
      </dgm:prSet>
      <dgm:spPr/>
    </dgm:pt>
    <dgm:pt modelId="{9BA7E571-203A-4E76-9263-F4F6E2339BBC}" type="pres">
      <dgm:prSet presAssocID="{16915340-9034-4519-8811-6DE4D3EA827A}" presName="rootConnector" presStyleLbl="node2" presStyleIdx="3" presStyleCnt="4"/>
      <dgm:spPr/>
    </dgm:pt>
    <dgm:pt modelId="{89A06CA3-852A-4679-93AE-65EF1F004FB6}" type="pres">
      <dgm:prSet presAssocID="{16915340-9034-4519-8811-6DE4D3EA827A}" presName="hierChild4" presStyleCnt="0"/>
      <dgm:spPr/>
    </dgm:pt>
    <dgm:pt modelId="{9119285E-9972-404F-A68E-5E0A05E25B58}" type="pres">
      <dgm:prSet presAssocID="{FAFFD1BB-EF62-4D93-931B-127ACE18DB78}" presName="Name37" presStyleLbl="parChTrans1D3" presStyleIdx="6" presStyleCnt="9"/>
      <dgm:spPr/>
    </dgm:pt>
    <dgm:pt modelId="{B2A44CAF-C977-49EF-B944-304149F8B0C0}" type="pres">
      <dgm:prSet presAssocID="{739380C7-3FE0-4DB7-BE56-06A9C123295B}" presName="hierRoot2" presStyleCnt="0">
        <dgm:presLayoutVars>
          <dgm:hierBranch val="init"/>
        </dgm:presLayoutVars>
      </dgm:prSet>
      <dgm:spPr/>
    </dgm:pt>
    <dgm:pt modelId="{0FA54BD8-109D-43CD-A29D-4176997B5A6B}" type="pres">
      <dgm:prSet presAssocID="{739380C7-3FE0-4DB7-BE56-06A9C123295B}" presName="rootComposite" presStyleCnt="0"/>
      <dgm:spPr/>
    </dgm:pt>
    <dgm:pt modelId="{ECA02F28-00FE-4EF8-A7A6-62C7267F8DD7}" type="pres">
      <dgm:prSet presAssocID="{739380C7-3FE0-4DB7-BE56-06A9C123295B}" presName="rootText" presStyleLbl="node3" presStyleIdx="6" presStyleCnt="9">
        <dgm:presLayoutVars>
          <dgm:chPref val="3"/>
        </dgm:presLayoutVars>
      </dgm:prSet>
      <dgm:spPr/>
    </dgm:pt>
    <dgm:pt modelId="{CA081AB1-49D8-4D19-90A8-76A81697D0EC}" type="pres">
      <dgm:prSet presAssocID="{739380C7-3FE0-4DB7-BE56-06A9C123295B}" presName="rootConnector" presStyleLbl="node3" presStyleIdx="6" presStyleCnt="9"/>
      <dgm:spPr/>
    </dgm:pt>
    <dgm:pt modelId="{7E04E49E-3947-485B-984B-83C182D7A127}" type="pres">
      <dgm:prSet presAssocID="{739380C7-3FE0-4DB7-BE56-06A9C123295B}" presName="hierChild4" presStyleCnt="0"/>
      <dgm:spPr/>
    </dgm:pt>
    <dgm:pt modelId="{96704CB3-7A6E-438F-8700-208FB0294E87}" type="pres">
      <dgm:prSet presAssocID="{739380C7-3FE0-4DB7-BE56-06A9C123295B}" presName="hierChild5" presStyleCnt="0"/>
      <dgm:spPr/>
    </dgm:pt>
    <dgm:pt modelId="{6868204F-FDC0-4E4F-B6B9-E4250234EB9D}" type="pres">
      <dgm:prSet presAssocID="{5F7FD235-1325-4F9A-A9C6-1CEABB2CFA9C}" presName="Name37" presStyleLbl="parChTrans1D3" presStyleIdx="7" presStyleCnt="9"/>
      <dgm:spPr/>
    </dgm:pt>
    <dgm:pt modelId="{1086EE61-7CB3-48D6-BBDC-29946E34BF6B}" type="pres">
      <dgm:prSet presAssocID="{49C06690-4530-47D7-853C-648B09ABD3D7}" presName="hierRoot2" presStyleCnt="0">
        <dgm:presLayoutVars>
          <dgm:hierBranch val="init"/>
        </dgm:presLayoutVars>
      </dgm:prSet>
      <dgm:spPr/>
    </dgm:pt>
    <dgm:pt modelId="{B4FF3890-6673-47DE-B272-1E48BA1F6FE7}" type="pres">
      <dgm:prSet presAssocID="{49C06690-4530-47D7-853C-648B09ABD3D7}" presName="rootComposite" presStyleCnt="0"/>
      <dgm:spPr/>
    </dgm:pt>
    <dgm:pt modelId="{88F0168F-5A9A-433F-98B5-8FC9C3AA2056}" type="pres">
      <dgm:prSet presAssocID="{49C06690-4530-47D7-853C-648B09ABD3D7}" presName="rootText" presStyleLbl="node3" presStyleIdx="7" presStyleCnt="9">
        <dgm:presLayoutVars>
          <dgm:chPref val="3"/>
        </dgm:presLayoutVars>
      </dgm:prSet>
      <dgm:spPr/>
    </dgm:pt>
    <dgm:pt modelId="{72ED976A-3249-4440-9142-64F6B0B6240F}" type="pres">
      <dgm:prSet presAssocID="{49C06690-4530-47D7-853C-648B09ABD3D7}" presName="rootConnector" presStyleLbl="node3" presStyleIdx="7" presStyleCnt="9"/>
      <dgm:spPr/>
    </dgm:pt>
    <dgm:pt modelId="{A0F1C014-8227-48B8-BE7A-14AA55322136}" type="pres">
      <dgm:prSet presAssocID="{49C06690-4530-47D7-853C-648B09ABD3D7}" presName="hierChild4" presStyleCnt="0"/>
      <dgm:spPr/>
    </dgm:pt>
    <dgm:pt modelId="{C24A51DC-6C49-4691-8AF0-C983EBF246F9}" type="pres">
      <dgm:prSet presAssocID="{49C06690-4530-47D7-853C-648B09ABD3D7}" presName="hierChild5" presStyleCnt="0"/>
      <dgm:spPr/>
    </dgm:pt>
    <dgm:pt modelId="{968F2BF9-361B-4B5D-B663-D6906FB4219F}" type="pres">
      <dgm:prSet presAssocID="{17C921A6-CAEC-4C8D-B273-AAEFBA14BF21}" presName="Name37" presStyleLbl="parChTrans1D3" presStyleIdx="8" presStyleCnt="9"/>
      <dgm:spPr/>
    </dgm:pt>
    <dgm:pt modelId="{3CC71E7A-16AF-4A9C-9944-1C1FA2332238}" type="pres">
      <dgm:prSet presAssocID="{9FD1873C-450C-4C86-8FC3-BAA5EBEC1B4E}" presName="hierRoot2" presStyleCnt="0">
        <dgm:presLayoutVars>
          <dgm:hierBranch val="init"/>
        </dgm:presLayoutVars>
      </dgm:prSet>
      <dgm:spPr/>
    </dgm:pt>
    <dgm:pt modelId="{1A16CBA2-D3B9-4B98-AE05-26AE1C3EFE43}" type="pres">
      <dgm:prSet presAssocID="{9FD1873C-450C-4C86-8FC3-BAA5EBEC1B4E}" presName="rootComposite" presStyleCnt="0"/>
      <dgm:spPr/>
    </dgm:pt>
    <dgm:pt modelId="{42568972-79CD-4CFF-81A2-CB6B18CD809E}" type="pres">
      <dgm:prSet presAssocID="{9FD1873C-450C-4C86-8FC3-BAA5EBEC1B4E}" presName="rootText" presStyleLbl="node3" presStyleIdx="8" presStyleCnt="9">
        <dgm:presLayoutVars>
          <dgm:chPref val="3"/>
        </dgm:presLayoutVars>
      </dgm:prSet>
      <dgm:spPr/>
    </dgm:pt>
    <dgm:pt modelId="{CB7F0CA6-86C7-431D-95B5-CDF126E41CA4}" type="pres">
      <dgm:prSet presAssocID="{9FD1873C-450C-4C86-8FC3-BAA5EBEC1B4E}" presName="rootConnector" presStyleLbl="node3" presStyleIdx="8" presStyleCnt="9"/>
      <dgm:spPr/>
    </dgm:pt>
    <dgm:pt modelId="{F5252F8A-927D-47B2-B913-1D73488F9474}" type="pres">
      <dgm:prSet presAssocID="{9FD1873C-450C-4C86-8FC3-BAA5EBEC1B4E}" presName="hierChild4" presStyleCnt="0"/>
      <dgm:spPr/>
    </dgm:pt>
    <dgm:pt modelId="{5EA782DC-7A65-4E3E-ABE9-980435D5EFED}" type="pres">
      <dgm:prSet presAssocID="{9FD1873C-450C-4C86-8FC3-BAA5EBEC1B4E}" presName="hierChild5" presStyleCnt="0"/>
      <dgm:spPr/>
    </dgm:pt>
    <dgm:pt modelId="{691B7F37-4574-4311-A075-FFB47A7F4ADB}" type="pres">
      <dgm:prSet presAssocID="{16915340-9034-4519-8811-6DE4D3EA827A}" presName="hierChild5" presStyleCnt="0"/>
      <dgm:spPr/>
    </dgm:pt>
    <dgm:pt modelId="{82DF9B9A-4DE4-4B8B-96D7-8E7952ECC520}" type="pres">
      <dgm:prSet presAssocID="{C567B892-0C36-47AE-8B17-4F76F69092EF}" presName="hierChild3" presStyleCnt="0"/>
      <dgm:spPr/>
    </dgm:pt>
  </dgm:ptLst>
  <dgm:cxnLst>
    <dgm:cxn modelId="{B9FA8309-9F0B-4E6A-AE36-F71C7209CFE6}" type="presOf" srcId="{B3A74AFD-5A2F-4479-A667-FE17E9B314D6}" destId="{0CB385E7-06D4-4A7E-BB59-94E5B0AF6C3D}" srcOrd="0" destOrd="0" presId="urn:microsoft.com/office/officeart/2005/8/layout/orgChart1"/>
    <dgm:cxn modelId="{F87A8D0D-6FEE-483E-BC26-A58A9E1299BB}" srcId="{9A55DCA4-B233-45E7-98DA-F5D2D7F7F364}" destId="{42DD3666-8BB9-4E06-BE6F-7D008857FC88}" srcOrd="1" destOrd="0" parTransId="{6D6E7419-4B3A-43C1-9510-F015A8B0E286}" sibTransId="{4DB3FC2F-6AE4-4876-BB69-233E78AF5CBF}"/>
    <dgm:cxn modelId="{BC45CE0D-49B5-497A-B966-80AA3A40A0CB}" type="presOf" srcId="{B6D62012-ACEF-4679-A056-14E9780E3AC9}" destId="{65DDD985-2E50-4B79-8464-B3B1BDCA4645}" srcOrd="0" destOrd="0" presId="urn:microsoft.com/office/officeart/2005/8/layout/orgChart1"/>
    <dgm:cxn modelId="{DABBA10F-770D-488A-9691-989FDAD07D38}" srcId="{16915340-9034-4519-8811-6DE4D3EA827A}" destId="{739380C7-3FE0-4DB7-BE56-06A9C123295B}" srcOrd="0" destOrd="0" parTransId="{FAFFD1BB-EF62-4D93-931B-127ACE18DB78}" sibTransId="{39D4ADE2-7B0D-4404-8A60-511505BF7212}"/>
    <dgm:cxn modelId="{5B933317-5581-4C6D-B5DE-361A590A2D5F}" type="presOf" srcId="{5F7FD235-1325-4F9A-A9C6-1CEABB2CFA9C}" destId="{6868204F-FDC0-4E4F-B6B9-E4250234EB9D}" srcOrd="0" destOrd="0" presId="urn:microsoft.com/office/officeart/2005/8/layout/orgChart1"/>
    <dgm:cxn modelId="{4C97BF1A-BEEA-4D37-AE98-8FF982685882}" type="presOf" srcId="{9A55DCA4-B233-45E7-98DA-F5D2D7F7F364}" destId="{3D161706-2CD8-4C41-8C4C-11F04DA5C893}" srcOrd="1" destOrd="0" presId="urn:microsoft.com/office/officeart/2005/8/layout/orgChart1"/>
    <dgm:cxn modelId="{90E60028-AAF9-4606-84CC-B20379D7FB69}" srcId="{9A55DCA4-B233-45E7-98DA-F5D2D7F7F364}" destId="{82E313AE-A937-4895-9931-D2EFF3C5DDC9}" srcOrd="2" destOrd="0" parTransId="{2F5AF5C3-6D8E-4CC7-A942-A4AEE200B470}" sibTransId="{649C26FB-079A-4B59-905E-FF7C50CB4F5E}"/>
    <dgm:cxn modelId="{E1C5D82D-2A1F-444A-B0E7-DCCEEF0C6F12}" type="presOf" srcId="{A0C8A4A4-6846-4E0B-A5BF-84CC27A6D984}" destId="{47852726-6C04-49CB-AFE2-D00BD5CD02D8}" srcOrd="0" destOrd="0" presId="urn:microsoft.com/office/officeart/2005/8/layout/orgChart1"/>
    <dgm:cxn modelId="{54BF2C2F-BF62-4FF9-AEC2-5BA63A6BA438}" type="presOf" srcId="{30806EB7-568F-4640-8316-56E1A2B2D08B}" destId="{CAB81B04-7273-44C1-8A4C-F272BE2D5C28}" srcOrd="0" destOrd="0" presId="urn:microsoft.com/office/officeart/2005/8/layout/orgChart1"/>
    <dgm:cxn modelId="{24B4B72F-8A94-4728-8488-EDF4941AAA19}" type="presOf" srcId="{739380C7-3FE0-4DB7-BE56-06A9C123295B}" destId="{ECA02F28-00FE-4EF8-A7A6-62C7267F8DD7}" srcOrd="0" destOrd="0" presId="urn:microsoft.com/office/officeart/2005/8/layout/orgChart1"/>
    <dgm:cxn modelId="{52F8FD2F-8EFC-4DBF-9406-A080B06B86F9}" srcId="{C567B892-0C36-47AE-8B17-4F76F69092EF}" destId="{6D45BD94-3701-46B3-8E0E-EEE083FC32C3}" srcOrd="2" destOrd="0" parTransId="{9873BA9B-2FD8-441B-BFD7-C7380E1A1A2D}" sibTransId="{256BF178-58C9-4AE2-A17C-0C74F69102E8}"/>
    <dgm:cxn modelId="{8E6B8B30-57C1-4B2D-84D5-31C684F9C0F6}" srcId="{9A55DCA4-B233-45E7-98DA-F5D2D7F7F364}" destId="{D941387C-100D-4B33-9EA1-3695323619BF}" srcOrd="0" destOrd="0" parTransId="{4FB35BC9-62C2-417A-B206-5D4EDCFAA504}" sibTransId="{077D67D5-D96D-4745-89B6-2CF473F5DD6B}"/>
    <dgm:cxn modelId="{6B266235-8ACB-4C78-AEDC-B07089B2436D}" type="presOf" srcId="{16915340-9034-4519-8811-6DE4D3EA827A}" destId="{9BA7E571-203A-4E76-9263-F4F6E2339BBC}" srcOrd="1" destOrd="0" presId="urn:microsoft.com/office/officeart/2005/8/layout/orgChart1"/>
    <dgm:cxn modelId="{294FB736-08AF-4AEE-8F4C-0665A636AADC}" srcId="{3A06D20B-A8DA-4683-A151-7E2005085212}" destId="{C567B892-0C36-47AE-8B17-4F76F69092EF}" srcOrd="0" destOrd="0" parTransId="{703D7315-37B9-4562-83C9-DC5CA7995E22}" sibTransId="{5F9D2994-D375-466D-AEC9-8BFAF62D6A70}"/>
    <dgm:cxn modelId="{DCDC9A3A-F6DC-40E3-8891-273E68ECF5FF}" type="presOf" srcId="{9A55DCA4-B233-45E7-98DA-F5D2D7F7F364}" destId="{A1CE75E1-0934-4CC4-B882-8828D67A5AD0}" srcOrd="0" destOrd="0" presId="urn:microsoft.com/office/officeart/2005/8/layout/orgChart1"/>
    <dgm:cxn modelId="{8667193E-9CC6-44EF-BEE4-1F098EBD422F}" type="presOf" srcId="{0C67AAE5-156C-4D16-B43B-EDA1AD4B2CFB}" destId="{86B02A5D-58DD-4067-BBE4-FC6300F7A39F}" srcOrd="1" destOrd="0" presId="urn:microsoft.com/office/officeart/2005/8/layout/orgChart1"/>
    <dgm:cxn modelId="{E58DFA40-66C0-4350-A20C-AEAC2115544C}" type="presOf" srcId="{D941387C-100D-4B33-9EA1-3695323619BF}" destId="{E0CB2CF2-796A-4F95-B436-6F5EF0E4839E}" srcOrd="1" destOrd="0" presId="urn:microsoft.com/office/officeart/2005/8/layout/orgChart1"/>
    <dgm:cxn modelId="{2FB60463-01B4-4035-BF06-1D65DBB15D1E}" type="presOf" srcId="{2F5AF5C3-6D8E-4CC7-A942-A4AEE200B470}" destId="{B2B32CA6-8635-4DB7-BFD9-6BE7A801BA7D}" srcOrd="0" destOrd="0" presId="urn:microsoft.com/office/officeart/2005/8/layout/orgChart1"/>
    <dgm:cxn modelId="{183F9E67-8D97-4767-9EDF-40CA43440934}" srcId="{6D45BD94-3701-46B3-8E0E-EEE083FC32C3}" destId="{8818F916-468B-4294-8779-C217AB2B4FDE}" srcOrd="0" destOrd="0" parTransId="{A9A749EB-8A5B-409E-BFBE-547161BE6621}" sibTransId="{250ECCF2-FC2F-456E-8FC7-F0059FF81584}"/>
    <dgm:cxn modelId="{87C99A49-8C54-47B2-AF9A-75B1B5F5D91F}" type="presOf" srcId="{30806EB7-568F-4640-8316-56E1A2B2D08B}" destId="{071FE468-9A67-4C7D-8CAB-902270C511DA}" srcOrd="1" destOrd="0" presId="urn:microsoft.com/office/officeart/2005/8/layout/orgChart1"/>
    <dgm:cxn modelId="{48C5324D-39B4-4E9E-AD39-8494F58612DF}" type="presOf" srcId="{53304E90-1472-4B62-8666-6843F11C484A}" destId="{FEFE7B68-729C-48EA-9674-EA3C92DFE939}" srcOrd="0" destOrd="0" presId="urn:microsoft.com/office/officeart/2005/8/layout/orgChart1"/>
    <dgm:cxn modelId="{6B0BB16E-7A45-4A41-977E-12B601E219D9}" type="presOf" srcId="{6D45BD94-3701-46B3-8E0E-EEE083FC32C3}" destId="{6856B414-91A6-42AA-8102-59056687766F}" srcOrd="0" destOrd="0" presId="urn:microsoft.com/office/officeart/2005/8/layout/orgChart1"/>
    <dgm:cxn modelId="{F10C2553-367F-45F2-A268-BF27DAF3EF9B}" type="presOf" srcId="{9873BA9B-2FD8-441B-BFD7-C7380E1A1A2D}" destId="{8A3B4192-B44B-4D8B-A191-B9236DAF3E4E}" srcOrd="0" destOrd="0" presId="urn:microsoft.com/office/officeart/2005/8/layout/orgChart1"/>
    <dgm:cxn modelId="{E8278654-A61C-423D-BB6C-82F59D01D003}" type="presOf" srcId="{82E313AE-A937-4895-9931-D2EFF3C5DDC9}" destId="{73FCB862-9801-41E9-B3B2-F68F2FF96B19}" srcOrd="1" destOrd="0" presId="urn:microsoft.com/office/officeart/2005/8/layout/orgChart1"/>
    <dgm:cxn modelId="{0ADC0D75-DDFF-4191-A1CC-FD5291D71419}" type="presOf" srcId="{408B1E3F-6FC0-4A11-BC0E-C5120F0DF397}" destId="{28B9289E-C407-499D-90AD-24183E9515D5}" srcOrd="0" destOrd="0" presId="urn:microsoft.com/office/officeart/2005/8/layout/orgChart1"/>
    <dgm:cxn modelId="{19A9C855-2CA7-4800-8412-47DCB9902768}" type="presOf" srcId="{6D6E7419-4B3A-43C1-9510-F015A8B0E286}" destId="{A9E65784-D3CD-4D99-9775-53476EC1B80C}" srcOrd="0" destOrd="0" presId="urn:microsoft.com/office/officeart/2005/8/layout/orgChart1"/>
    <dgm:cxn modelId="{B429C356-BE03-4E7C-A927-FE50A5E169F7}" type="presOf" srcId="{1ACE5A96-8E84-4050-9D52-0C0E0A6F57F7}" destId="{3305CB05-EEFB-4EB0-971C-F6DDC2A5DEDA}" srcOrd="0" destOrd="0" presId="urn:microsoft.com/office/officeart/2005/8/layout/orgChart1"/>
    <dgm:cxn modelId="{15272657-8FA8-46E1-8957-319CA31BD408}" type="presOf" srcId="{17C921A6-CAEC-4C8D-B273-AAEFBA14BF21}" destId="{968F2BF9-361B-4B5D-B663-D6906FB4219F}" srcOrd="0" destOrd="0" presId="urn:microsoft.com/office/officeart/2005/8/layout/orgChart1"/>
    <dgm:cxn modelId="{96378978-A415-45BF-8E58-5595F6FD909C}" type="presOf" srcId="{A9A749EB-8A5B-409E-BFBE-547161BE6621}" destId="{FA255C2F-2680-4631-A50F-7F9A47061C53}" srcOrd="0" destOrd="0" presId="urn:microsoft.com/office/officeart/2005/8/layout/orgChart1"/>
    <dgm:cxn modelId="{1D92B558-41E4-4E4F-B172-69ADDC315B3C}" type="presOf" srcId="{4FB35BC9-62C2-417A-B206-5D4EDCFAA504}" destId="{D0B054D4-C408-4FD7-80C2-264E5FFAA517}" srcOrd="0" destOrd="0" presId="urn:microsoft.com/office/officeart/2005/8/layout/orgChart1"/>
    <dgm:cxn modelId="{7E5EA479-907E-41C9-86BB-6C5802B63898}" type="presOf" srcId="{408B1E3F-6FC0-4A11-BC0E-C5120F0DF397}" destId="{EBB00796-A0D9-4427-B3BD-11D95AA64931}" srcOrd="1" destOrd="0" presId="urn:microsoft.com/office/officeart/2005/8/layout/orgChart1"/>
    <dgm:cxn modelId="{BC971385-F780-4C4E-9D00-CD4E2A04E280}" type="presOf" srcId="{0C67AAE5-156C-4D16-B43B-EDA1AD4B2CFB}" destId="{E5A2D31D-DE7C-40A8-B2C9-EC4418197A2A}" srcOrd="0" destOrd="0" presId="urn:microsoft.com/office/officeart/2005/8/layout/orgChart1"/>
    <dgm:cxn modelId="{7CC41D86-793F-43A6-894A-B517E1389AFD}" type="presOf" srcId="{D941387C-100D-4B33-9EA1-3695323619BF}" destId="{9ACFECD6-5342-4C20-AF43-5ED3569D21D1}" srcOrd="0" destOrd="0" presId="urn:microsoft.com/office/officeart/2005/8/layout/orgChart1"/>
    <dgm:cxn modelId="{004A4F89-AB1E-4D03-8307-7D1025E43107}" type="presOf" srcId="{739380C7-3FE0-4DB7-BE56-06A9C123295B}" destId="{CA081AB1-49D8-4D19-90A8-76A81697D0EC}" srcOrd="1" destOrd="0" presId="urn:microsoft.com/office/officeart/2005/8/layout/orgChart1"/>
    <dgm:cxn modelId="{F3925589-8F90-4EA3-87BA-FF07A6CE7363}" type="presOf" srcId="{49C06690-4530-47D7-853C-648B09ABD3D7}" destId="{88F0168F-5A9A-433F-98B5-8FC9C3AA2056}" srcOrd="0" destOrd="0" presId="urn:microsoft.com/office/officeart/2005/8/layout/orgChart1"/>
    <dgm:cxn modelId="{200EC189-0860-4A78-9187-7D59BC8BB231}" type="presOf" srcId="{FAFFD1BB-EF62-4D93-931B-127ACE18DB78}" destId="{9119285E-9972-404F-A68E-5E0A05E25B58}" srcOrd="0" destOrd="0" presId="urn:microsoft.com/office/officeart/2005/8/layout/orgChart1"/>
    <dgm:cxn modelId="{5361628A-2598-4484-9EDE-BF36285E5CF6}" type="presOf" srcId="{C567B892-0C36-47AE-8B17-4F76F69092EF}" destId="{2A6EC1C5-C8D9-4E4D-87AC-3BC2119A1444}" srcOrd="0" destOrd="0" presId="urn:microsoft.com/office/officeart/2005/8/layout/orgChart1"/>
    <dgm:cxn modelId="{8047518D-9942-4273-8FE8-3AE08B4D223A}" type="presOf" srcId="{6D45BD94-3701-46B3-8E0E-EEE083FC32C3}" destId="{55C9C8A2-0347-4F05-AA18-DF2AD642596A}" srcOrd="1" destOrd="0" presId="urn:microsoft.com/office/officeart/2005/8/layout/orgChart1"/>
    <dgm:cxn modelId="{5EA04197-E938-4821-AA6E-A6653C697775}" type="presOf" srcId="{9FD1873C-450C-4C86-8FC3-BAA5EBEC1B4E}" destId="{CB7F0CA6-86C7-431D-95B5-CDF126E41CA4}" srcOrd="1" destOrd="0" presId="urn:microsoft.com/office/officeart/2005/8/layout/orgChart1"/>
    <dgm:cxn modelId="{3FD5E99E-6BB1-49AC-A6F4-2C6F8C554DA3}" type="presOf" srcId="{16915340-9034-4519-8811-6DE4D3EA827A}" destId="{CF048258-221D-4217-9CD4-4FDB623E33FD}" srcOrd="0" destOrd="0" presId="urn:microsoft.com/office/officeart/2005/8/layout/orgChart1"/>
    <dgm:cxn modelId="{CB1980A2-7CF3-4BB4-BC9F-5E2785640411}" type="presOf" srcId="{8818F916-468B-4294-8779-C217AB2B4FDE}" destId="{381B3C2E-EA77-471E-AD7C-3B20B0CED3FD}" srcOrd="0" destOrd="0" presId="urn:microsoft.com/office/officeart/2005/8/layout/orgChart1"/>
    <dgm:cxn modelId="{35E546B7-B83A-4EA7-ABBF-460A79FB7B8C}" type="presOf" srcId="{42DD3666-8BB9-4E06-BE6F-7D008857FC88}" destId="{64EB845F-003E-443A-A27E-BB4308046E21}" srcOrd="0" destOrd="0" presId="urn:microsoft.com/office/officeart/2005/8/layout/orgChart1"/>
    <dgm:cxn modelId="{B73B50B7-C645-427E-9FEE-10765EBF2A87}" srcId="{16915340-9034-4519-8811-6DE4D3EA827A}" destId="{49C06690-4530-47D7-853C-648B09ABD3D7}" srcOrd="1" destOrd="0" parTransId="{5F7FD235-1325-4F9A-A9C6-1CEABB2CFA9C}" sibTransId="{092F23DE-78EA-4636-9AB3-2F4CE82B7C00}"/>
    <dgm:cxn modelId="{11B9FBB7-700D-4EE3-971C-6F696B0F687A}" type="presOf" srcId="{3A06D20B-A8DA-4683-A151-7E2005085212}" destId="{62BF571C-1960-4EA7-BB73-5871A23855C8}" srcOrd="0" destOrd="0" presId="urn:microsoft.com/office/officeart/2005/8/layout/orgChart1"/>
    <dgm:cxn modelId="{FD6442BC-0A23-4B97-9AE0-27107B98B0DF}" type="presOf" srcId="{82E313AE-A937-4895-9931-D2EFF3C5DDC9}" destId="{B2419920-81B0-429E-B6DA-AD7C90B2387A}" srcOrd="0" destOrd="0" presId="urn:microsoft.com/office/officeart/2005/8/layout/orgChart1"/>
    <dgm:cxn modelId="{BF6266BD-2F79-40B7-9CEC-7AD5AC154F2C}" type="presOf" srcId="{8818F916-468B-4294-8779-C217AB2B4FDE}" destId="{B61B6C52-5B1E-4132-93B8-B7784F190E42}" srcOrd="1" destOrd="0" presId="urn:microsoft.com/office/officeart/2005/8/layout/orgChart1"/>
    <dgm:cxn modelId="{3BA14DBE-6CFB-454F-A17E-2EB6B57F0995}" srcId="{16915340-9034-4519-8811-6DE4D3EA827A}" destId="{9FD1873C-450C-4C86-8FC3-BAA5EBEC1B4E}" srcOrd="2" destOrd="0" parTransId="{17C921A6-CAEC-4C8D-B273-AAEFBA14BF21}" sibTransId="{9279D130-B584-44B7-B700-826EF5AB9DC9}"/>
    <dgm:cxn modelId="{010E38C7-B6E2-4E42-9F68-9DCFAEABEB8B}" srcId="{C567B892-0C36-47AE-8B17-4F76F69092EF}" destId="{16915340-9034-4519-8811-6DE4D3EA827A}" srcOrd="3" destOrd="0" parTransId="{B6D62012-ACEF-4679-A056-14E9780E3AC9}" sibTransId="{ABB7BD3C-B4E1-46D6-8DA2-1A0A2A8ED630}"/>
    <dgm:cxn modelId="{D68F69C7-8344-4C5D-BF8D-D8754589F60C}" srcId="{30806EB7-568F-4640-8316-56E1A2B2D08B}" destId="{0C67AAE5-156C-4D16-B43B-EDA1AD4B2CFB}" srcOrd="1" destOrd="0" parTransId="{1ACE5A96-8E84-4050-9D52-0C0E0A6F57F7}" sibTransId="{3F1EA7FD-BF51-40FF-BBC0-432D4EDA9E26}"/>
    <dgm:cxn modelId="{EF7202CD-652D-4F87-BE54-AC4D2C7EED40}" srcId="{30806EB7-568F-4640-8316-56E1A2B2D08B}" destId="{408B1E3F-6FC0-4A11-BC0E-C5120F0DF397}" srcOrd="0" destOrd="0" parTransId="{53304E90-1472-4B62-8666-6843F11C484A}" sibTransId="{8395AD42-0963-49A3-8E3D-212F04056AC1}"/>
    <dgm:cxn modelId="{8A6998CD-2D53-4167-8400-FC6B7C58BE88}" type="presOf" srcId="{49C06690-4530-47D7-853C-648B09ABD3D7}" destId="{72ED976A-3249-4440-9142-64F6B0B6240F}" srcOrd="1" destOrd="0" presId="urn:microsoft.com/office/officeart/2005/8/layout/orgChart1"/>
    <dgm:cxn modelId="{74CB58DE-8D3A-42F4-A6B0-9FB608582522}" type="presOf" srcId="{42DD3666-8BB9-4E06-BE6F-7D008857FC88}" destId="{E9553807-7F15-4C27-9A32-6FDDE8C62080}" srcOrd="1" destOrd="0" presId="urn:microsoft.com/office/officeart/2005/8/layout/orgChart1"/>
    <dgm:cxn modelId="{A1829FDF-B790-4745-A792-2EA83E0F0F88}" type="presOf" srcId="{C567B892-0C36-47AE-8B17-4F76F69092EF}" destId="{5404DE44-2467-472C-BE54-1C2AECCC55CA}" srcOrd="1" destOrd="0" presId="urn:microsoft.com/office/officeart/2005/8/layout/orgChart1"/>
    <dgm:cxn modelId="{19FB0AE2-A63D-4443-A913-E28DE314E359}" srcId="{C567B892-0C36-47AE-8B17-4F76F69092EF}" destId="{9A55DCA4-B233-45E7-98DA-F5D2D7F7F364}" srcOrd="1" destOrd="0" parTransId="{B3A74AFD-5A2F-4479-A667-FE17E9B314D6}" sibTransId="{6A7AF704-8ED1-40A5-B257-013A5E7FEAFE}"/>
    <dgm:cxn modelId="{91918DF1-C654-4128-BF41-CBE2DD640E26}" srcId="{C567B892-0C36-47AE-8B17-4F76F69092EF}" destId="{30806EB7-568F-4640-8316-56E1A2B2D08B}" srcOrd="0" destOrd="0" parTransId="{A0C8A4A4-6846-4E0B-A5BF-84CC27A6D984}" sibTransId="{8978898D-7F2E-49B1-A955-57F4602E7DC5}"/>
    <dgm:cxn modelId="{9D561FFB-DF9F-4D99-B17D-619877E16460}" type="presOf" srcId="{9FD1873C-450C-4C86-8FC3-BAA5EBEC1B4E}" destId="{42568972-79CD-4CFF-81A2-CB6B18CD809E}" srcOrd="0" destOrd="0" presId="urn:microsoft.com/office/officeart/2005/8/layout/orgChart1"/>
    <dgm:cxn modelId="{10A4231F-41E9-4AD5-A73F-588F10EA6760}" type="presParOf" srcId="{62BF571C-1960-4EA7-BB73-5871A23855C8}" destId="{CBECE562-2A73-4674-A282-16CA3FFDA9B5}" srcOrd="0" destOrd="0" presId="urn:microsoft.com/office/officeart/2005/8/layout/orgChart1"/>
    <dgm:cxn modelId="{AC28BCD9-C296-4598-92DD-AA77E9AA12B6}" type="presParOf" srcId="{CBECE562-2A73-4674-A282-16CA3FFDA9B5}" destId="{976B0F1C-C8C1-4920-A250-D24FD682F559}" srcOrd="0" destOrd="0" presId="urn:microsoft.com/office/officeart/2005/8/layout/orgChart1"/>
    <dgm:cxn modelId="{01FBC6EB-B567-4C5D-BCAF-50FF05F9484D}" type="presParOf" srcId="{976B0F1C-C8C1-4920-A250-D24FD682F559}" destId="{2A6EC1C5-C8D9-4E4D-87AC-3BC2119A1444}" srcOrd="0" destOrd="0" presId="urn:microsoft.com/office/officeart/2005/8/layout/orgChart1"/>
    <dgm:cxn modelId="{15DA4502-39D0-48BC-AAA0-2F8B66CAD20F}" type="presParOf" srcId="{976B0F1C-C8C1-4920-A250-D24FD682F559}" destId="{5404DE44-2467-472C-BE54-1C2AECCC55CA}" srcOrd="1" destOrd="0" presId="urn:microsoft.com/office/officeart/2005/8/layout/orgChart1"/>
    <dgm:cxn modelId="{9AE47208-2B6D-4F91-BE69-E7A2B4611248}" type="presParOf" srcId="{CBECE562-2A73-4674-A282-16CA3FFDA9B5}" destId="{7CF115E8-F990-41EF-97F1-5F75D435A557}" srcOrd="1" destOrd="0" presId="urn:microsoft.com/office/officeart/2005/8/layout/orgChart1"/>
    <dgm:cxn modelId="{EDC5DEF1-5BBF-4381-BAA3-C8E1E5049790}" type="presParOf" srcId="{7CF115E8-F990-41EF-97F1-5F75D435A557}" destId="{47852726-6C04-49CB-AFE2-D00BD5CD02D8}" srcOrd="0" destOrd="0" presId="urn:microsoft.com/office/officeart/2005/8/layout/orgChart1"/>
    <dgm:cxn modelId="{7DF5BDFC-D259-48DF-AEB8-34B86F918B75}" type="presParOf" srcId="{7CF115E8-F990-41EF-97F1-5F75D435A557}" destId="{6B7EE15A-C070-48CB-850C-8DB8AFB117A0}" srcOrd="1" destOrd="0" presId="urn:microsoft.com/office/officeart/2005/8/layout/orgChart1"/>
    <dgm:cxn modelId="{8652EC50-9D60-4FA0-B571-696015FBD975}" type="presParOf" srcId="{6B7EE15A-C070-48CB-850C-8DB8AFB117A0}" destId="{1B4BF832-7780-48C4-877A-AC1785EDC5C3}" srcOrd="0" destOrd="0" presId="urn:microsoft.com/office/officeart/2005/8/layout/orgChart1"/>
    <dgm:cxn modelId="{1357FB0D-FFCF-4BDB-9858-4C347DDF73A6}" type="presParOf" srcId="{1B4BF832-7780-48C4-877A-AC1785EDC5C3}" destId="{CAB81B04-7273-44C1-8A4C-F272BE2D5C28}" srcOrd="0" destOrd="0" presId="urn:microsoft.com/office/officeart/2005/8/layout/orgChart1"/>
    <dgm:cxn modelId="{F936004A-5AE9-4C93-A79E-DC1E418B40D7}" type="presParOf" srcId="{1B4BF832-7780-48C4-877A-AC1785EDC5C3}" destId="{071FE468-9A67-4C7D-8CAB-902270C511DA}" srcOrd="1" destOrd="0" presId="urn:microsoft.com/office/officeart/2005/8/layout/orgChart1"/>
    <dgm:cxn modelId="{C9728424-4A80-4FE0-8632-BAD8C094F815}" type="presParOf" srcId="{6B7EE15A-C070-48CB-850C-8DB8AFB117A0}" destId="{5A5B0B98-BE65-4AC3-AFE0-B0417A203AB6}" srcOrd="1" destOrd="0" presId="urn:microsoft.com/office/officeart/2005/8/layout/orgChart1"/>
    <dgm:cxn modelId="{F9543D7A-F5EE-4379-9521-C6926E0BF198}" type="presParOf" srcId="{5A5B0B98-BE65-4AC3-AFE0-B0417A203AB6}" destId="{FEFE7B68-729C-48EA-9674-EA3C92DFE939}" srcOrd="0" destOrd="0" presId="urn:microsoft.com/office/officeart/2005/8/layout/orgChart1"/>
    <dgm:cxn modelId="{13795F43-2EDC-4B26-ABDC-9184679295C6}" type="presParOf" srcId="{5A5B0B98-BE65-4AC3-AFE0-B0417A203AB6}" destId="{FB60D693-E5A8-47FA-95AB-B6AEE9E88DF9}" srcOrd="1" destOrd="0" presId="urn:microsoft.com/office/officeart/2005/8/layout/orgChart1"/>
    <dgm:cxn modelId="{6F570F4C-010D-4D0E-955A-8CD0A2823520}" type="presParOf" srcId="{FB60D693-E5A8-47FA-95AB-B6AEE9E88DF9}" destId="{F759DFD1-4074-4CD7-83B9-E23BFE61C1C4}" srcOrd="0" destOrd="0" presId="urn:microsoft.com/office/officeart/2005/8/layout/orgChart1"/>
    <dgm:cxn modelId="{9E09E81A-CC31-486C-BF34-9AC005269320}" type="presParOf" srcId="{F759DFD1-4074-4CD7-83B9-E23BFE61C1C4}" destId="{28B9289E-C407-499D-90AD-24183E9515D5}" srcOrd="0" destOrd="0" presId="urn:microsoft.com/office/officeart/2005/8/layout/orgChart1"/>
    <dgm:cxn modelId="{08F0BBA1-EE7B-4460-A4F5-7AD633AB9F07}" type="presParOf" srcId="{F759DFD1-4074-4CD7-83B9-E23BFE61C1C4}" destId="{EBB00796-A0D9-4427-B3BD-11D95AA64931}" srcOrd="1" destOrd="0" presId="urn:microsoft.com/office/officeart/2005/8/layout/orgChart1"/>
    <dgm:cxn modelId="{FED2CC3C-796E-4B74-AA64-FD769E09AE0A}" type="presParOf" srcId="{FB60D693-E5A8-47FA-95AB-B6AEE9E88DF9}" destId="{2892465D-0DC5-4531-B4F7-5AC194BE1E21}" srcOrd="1" destOrd="0" presId="urn:microsoft.com/office/officeart/2005/8/layout/orgChart1"/>
    <dgm:cxn modelId="{1734B905-3F58-48BD-ABD9-CB3B661A5447}" type="presParOf" srcId="{FB60D693-E5A8-47FA-95AB-B6AEE9E88DF9}" destId="{3AED868B-8D37-4685-B075-6D89755D8BD9}" srcOrd="2" destOrd="0" presId="urn:microsoft.com/office/officeart/2005/8/layout/orgChart1"/>
    <dgm:cxn modelId="{8AC12BE7-B890-491B-B1E9-6DC7E89DD6FD}" type="presParOf" srcId="{5A5B0B98-BE65-4AC3-AFE0-B0417A203AB6}" destId="{3305CB05-EEFB-4EB0-971C-F6DDC2A5DEDA}" srcOrd="2" destOrd="0" presId="urn:microsoft.com/office/officeart/2005/8/layout/orgChart1"/>
    <dgm:cxn modelId="{5904D71C-779F-4073-BFB1-D1228592C7A0}" type="presParOf" srcId="{5A5B0B98-BE65-4AC3-AFE0-B0417A203AB6}" destId="{A30EA7F0-5A9F-42E9-BA3E-1B446F8B8B01}" srcOrd="3" destOrd="0" presId="urn:microsoft.com/office/officeart/2005/8/layout/orgChart1"/>
    <dgm:cxn modelId="{930816BA-2DC2-4F31-9283-338995FA6916}" type="presParOf" srcId="{A30EA7F0-5A9F-42E9-BA3E-1B446F8B8B01}" destId="{FFB7E206-9793-4058-B8BD-CCA0FC8450C3}" srcOrd="0" destOrd="0" presId="urn:microsoft.com/office/officeart/2005/8/layout/orgChart1"/>
    <dgm:cxn modelId="{AD62A68B-FAA9-43BE-AF47-608005BAF89B}" type="presParOf" srcId="{FFB7E206-9793-4058-B8BD-CCA0FC8450C3}" destId="{E5A2D31D-DE7C-40A8-B2C9-EC4418197A2A}" srcOrd="0" destOrd="0" presId="urn:microsoft.com/office/officeart/2005/8/layout/orgChart1"/>
    <dgm:cxn modelId="{DB9B375C-A623-4E24-BCFB-23464FC62F3D}" type="presParOf" srcId="{FFB7E206-9793-4058-B8BD-CCA0FC8450C3}" destId="{86B02A5D-58DD-4067-BBE4-FC6300F7A39F}" srcOrd="1" destOrd="0" presId="urn:microsoft.com/office/officeart/2005/8/layout/orgChart1"/>
    <dgm:cxn modelId="{033D401A-8CCA-4B0E-B2C9-3AC7E4590125}" type="presParOf" srcId="{A30EA7F0-5A9F-42E9-BA3E-1B446F8B8B01}" destId="{5CB6F4BC-D233-4607-9B0E-7A0C2F40E1C6}" srcOrd="1" destOrd="0" presId="urn:microsoft.com/office/officeart/2005/8/layout/orgChart1"/>
    <dgm:cxn modelId="{AB6F5241-C4F2-49B4-AA32-6DB6796F7039}" type="presParOf" srcId="{A30EA7F0-5A9F-42E9-BA3E-1B446F8B8B01}" destId="{71834220-4890-4E10-8050-7A248130C0A7}" srcOrd="2" destOrd="0" presId="urn:microsoft.com/office/officeart/2005/8/layout/orgChart1"/>
    <dgm:cxn modelId="{93A8FD68-CDAA-4A1D-AD07-9577918F80C0}" type="presParOf" srcId="{6B7EE15A-C070-48CB-850C-8DB8AFB117A0}" destId="{D4D850FA-0E52-4679-81AD-BE47CD77D981}" srcOrd="2" destOrd="0" presId="urn:microsoft.com/office/officeart/2005/8/layout/orgChart1"/>
    <dgm:cxn modelId="{A5B577CF-17B6-47E6-B574-E4E948A33E55}" type="presParOf" srcId="{7CF115E8-F990-41EF-97F1-5F75D435A557}" destId="{0CB385E7-06D4-4A7E-BB59-94E5B0AF6C3D}" srcOrd="2" destOrd="0" presId="urn:microsoft.com/office/officeart/2005/8/layout/orgChart1"/>
    <dgm:cxn modelId="{42F95BFC-C1C7-46F3-8C37-88FB1F9D7E90}" type="presParOf" srcId="{7CF115E8-F990-41EF-97F1-5F75D435A557}" destId="{24FA4D79-013B-4B43-9028-8D173FABA639}" srcOrd="3" destOrd="0" presId="urn:microsoft.com/office/officeart/2005/8/layout/orgChart1"/>
    <dgm:cxn modelId="{CB9DA1CE-97F8-4F67-8F17-E2C3C60CA097}" type="presParOf" srcId="{24FA4D79-013B-4B43-9028-8D173FABA639}" destId="{CA2059D0-A489-4EE1-8FCA-3975831A8355}" srcOrd="0" destOrd="0" presId="urn:microsoft.com/office/officeart/2005/8/layout/orgChart1"/>
    <dgm:cxn modelId="{C9D548F6-8806-442E-99B1-B43A11529046}" type="presParOf" srcId="{CA2059D0-A489-4EE1-8FCA-3975831A8355}" destId="{A1CE75E1-0934-4CC4-B882-8828D67A5AD0}" srcOrd="0" destOrd="0" presId="urn:microsoft.com/office/officeart/2005/8/layout/orgChart1"/>
    <dgm:cxn modelId="{6A6833B8-C3BE-45EC-B1D2-39B60A5AF3EA}" type="presParOf" srcId="{CA2059D0-A489-4EE1-8FCA-3975831A8355}" destId="{3D161706-2CD8-4C41-8C4C-11F04DA5C893}" srcOrd="1" destOrd="0" presId="urn:microsoft.com/office/officeart/2005/8/layout/orgChart1"/>
    <dgm:cxn modelId="{335FAEAE-B710-448C-8D2B-037C71CD3BFD}" type="presParOf" srcId="{24FA4D79-013B-4B43-9028-8D173FABA639}" destId="{2E001208-4F15-4B63-8969-F9F375ADEF5E}" srcOrd="1" destOrd="0" presId="urn:microsoft.com/office/officeart/2005/8/layout/orgChart1"/>
    <dgm:cxn modelId="{9F6D072C-0A1A-4D51-A3F6-71DD785AB8C9}" type="presParOf" srcId="{2E001208-4F15-4B63-8969-F9F375ADEF5E}" destId="{D0B054D4-C408-4FD7-80C2-264E5FFAA517}" srcOrd="0" destOrd="0" presId="urn:microsoft.com/office/officeart/2005/8/layout/orgChart1"/>
    <dgm:cxn modelId="{3211FB39-5F3B-4AEF-B932-F2E49EC62937}" type="presParOf" srcId="{2E001208-4F15-4B63-8969-F9F375ADEF5E}" destId="{423B47B2-8EB5-4028-86EF-DCD4002AF24B}" srcOrd="1" destOrd="0" presId="urn:microsoft.com/office/officeart/2005/8/layout/orgChart1"/>
    <dgm:cxn modelId="{B4D0BC2C-2E38-4C51-A39D-2364B657F52C}" type="presParOf" srcId="{423B47B2-8EB5-4028-86EF-DCD4002AF24B}" destId="{A08F7CA4-0319-4F1D-A77F-71A646EDAE55}" srcOrd="0" destOrd="0" presId="urn:microsoft.com/office/officeart/2005/8/layout/orgChart1"/>
    <dgm:cxn modelId="{89233049-A98C-4E92-AA4F-2768527A67AA}" type="presParOf" srcId="{A08F7CA4-0319-4F1D-A77F-71A646EDAE55}" destId="{9ACFECD6-5342-4C20-AF43-5ED3569D21D1}" srcOrd="0" destOrd="0" presId="urn:microsoft.com/office/officeart/2005/8/layout/orgChart1"/>
    <dgm:cxn modelId="{EC2CBB09-80E7-4B70-B899-C6A70627639E}" type="presParOf" srcId="{A08F7CA4-0319-4F1D-A77F-71A646EDAE55}" destId="{E0CB2CF2-796A-4F95-B436-6F5EF0E4839E}" srcOrd="1" destOrd="0" presId="urn:microsoft.com/office/officeart/2005/8/layout/orgChart1"/>
    <dgm:cxn modelId="{2FDBDD0D-88DC-466C-BCF1-51DEE0C5B53C}" type="presParOf" srcId="{423B47B2-8EB5-4028-86EF-DCD4002AF24B}" destId="{53EB7420-11F2-4279-9CC7-F30B665814E2}" srcOrd="1" destOrd="0" presId="urn:microsoft.com/office/officeart/2005/8/layout/orgChart1"/>
    <dgm:cxn modelId="{A40F7567-E9C6-41C4-8219-C514ED04FE65}" type="presParOf" srcId="{423B47B2-8EB5-4028-86EF-DCD4002AF24B}" destId="{FCBF3891-E3FD-461F-B75B-455CF2B62D17}" srcOrd="2" destOrd="0" presId="urn:microsoft.com/office/officeart/2005/8/layout/orgChart1"/>
    <dgm:cxn modelId="{D1413D9E-81EA-4D80-8A10-20A96212CD9E}" type="presParOf" srcId="{2E001208-4F15-4B63-8969-F9F375ADEF5E}" destId="{A9E65784-D3CD-4D99-9775-53476EC1B80C}" srcOrd="2" destOrd="0" presId="urn:microsoft.com/office/officeart/2005/8/layout/orgChart1"/>
    <dgm:cxn modelId="{7F9F1DE1-10E8-44CE-9B58-A2063D392E13}" type="presParOf" srcId="{2E001208-4F15-4B63-8969-F9F375ADEF5E}" destId="{E0C335D7-EDD7-40DD-A30C-61B88FA3AC9E}" srcOrd="3" destOrd="0" presId="urn:microsoft.com/office/officeart/2005/8/layout/orgChart1"/>
    <dgm:cxn modelId="{FF04FCB6-BBD6-4AA3-933C-259EAB41ED0F}" type="presParOf" srcId="{E0C335D7-EDD7-40DD-A30C-61B88FA3AC9E}" destId="{77D145DC-A861-4AFA-989F-9F2F7EAE555B}" srcOrd="0" destOrd="0" presId="urn:microsoft.com/office/officeart/2005/8/layout/orgChart1"/>
    <dgm:cxn modelId="{5DB983EA-7A22-4600-ABB4-DA14F09BE718}" type="presParOf" srcId="{77D145DC-A861-4AFA-989F-9F2F7EAE555B}" destId="{64EB845F-003E-443A-A27E-BB4308046E21}" srcOrd="0" destOrd="0" presId="urn:microsoft.com/office/officeart/2005/8/layout/orgChart1"/>
    <dgm:cxn modelId="{1399AA4E-129C-42FE-AF16-0F6F80F24328}" type="presParOf" srcId="{77D145DC-A861-4AFA-989F-9F2F7EAE555B}" destId="{E9553807-7F15-4C27-9A32-6FDDE8C62080}" srcOrd="1" destOrd="0" presId="urn:microsoft.com/office/officeart/2005/8/layout/orgChart1"/>
    <dgm:cxn modelId="{17290B20-4B3D-4C52-A02C-9AD88D1F3D54}" type="presParOf" srcId="{E0C335D7-EDD7-40DD-A30C-61B88FA3AC9E}" destId="{AE837F0F-4A55-4C72-B464-3620E4189E9E}" srcOrd="1" destOrd="0" presId="urn:microsoft.com/office/officeart/2005/8/layout/orgChart1"/>
    <dgm:cxn modelId="{1E2099C0-B15E-47D0-B092-BA80949429A1}" type="presParOf" srcId="{E0C335D7-EDD7-40DD-A30C-61B88FA3AC9E}" destId="{EFCAAE8C-F335-4F2A-B14A-FD9991A11A77}" srcOrd="2" destOrd="0" presId="urn:microsoft.com/office/officeart/2005/8/layout/orgChart1"/>
    <dgm:cxn modelId="{E66B0366-4777-4B1C-8E4B-772EB0FC746B}" type="presParOf" srcId="{2E001208-4F15-4B63-8969-F9F375ADEF5E}" destId="{B2B32CA6-8635-4DB7-BFD9-6BE7A801BA7D}" srcOrd="4" destOrd="0" presId="urn:microsoft.com/office/officeart/2005/8/layout/orgChart1"/>
    <dgm:cxn modelId="{BC769ECC-881C-466E-AF84-A0C313B8189C}" type="presParOf" srcId="{2E001208-4F15-4B63-8969-F9F375ADEF5E}" destId="{3B12C576-8377-4FAF-90FF-7567B7EF45B6}" srcOrd="5" destOrd="0" presId="urn:microsoft.com/office/officeart/2005/8/layout/orgChart1"/>
    <dgm:cxn modelId="{499E4B49-D2D5-4F61-BB87-769FF8AD98FB}" type="presParOf" srcId="{3B12C576-8377-4FAF-90FF-7567B7EF45B6}" destId="{EA330677-D041-4D27-B3C4-EF3B616F2103}" srcOrd="0" destOrd="0" presId="urn:microsoft.com/office/officeart/2005/8/layout/orgChart1"/>
    <dgm:cxn modelId="{7394704C-DC4C-495A-808C-9BEA0CE0C067}" type="presParOf" srcId="{EA330677-D041-4D27-B3C4-EF3B616F2103}" destId="{B2419920-81B0-429E-B6DA-AD7C90B2387A}" srcOrd="0" destOrd="0" presId="urn:microsoft.com/office/officeart/2005/8/layout/orgChart1"/>
    <dgm:cxn modelId="{21561FA8-5CD6-4163-AE57-28DB0514A099}" type="presParOf" srcId="{EA330677-D041-4D27-B3C4-EF3B616F2103}" destId="{73FCB862-9801-41E9-B3B2-F68F2FF96B19}" srcOrd="1" destOrd="0" presId="urn:microsoft.com/office/officeart/2005/8/layout/orgChart1"/>
    <dgm:cxn modelId="{31EBEBE6-0192-4495-B8B2-EEF4388D301B}" type="presParOf" srcId="{3B12C576-8377-4FAF-90FF-7567B7EF45B6}" destId="{F242F738-B289-43A5-BEDF-8D698BAC8083}" srcOrd="1" destOrd="0" presId="urn:microsoft.com/office/officeart/2005/8/layout/orgChart1"/>
    <dgm:cxn modelId="{46E98B0E-0C1E-4001-83B5-748128DC5314}" type="presParOf" srcId="{3B12C576-8377-4FAF-90FF-7567B7EF45B6}" destId="{C94440E3-09DE-47C7-80B7-CC1422C3BE68}" srcOrd="2" destOrd="0" presId="urn:microsoft.com/office/officeart/2005/8/layout/orgChart1"/>
    <dgm:cxn modelId="{0E2508A9-642A-40EA-B62D-819CB6C86534}" type="presParOf" srcId="{24FA4D79-013B-4B43-9028-8D173FABA639}" destId="{8B8178D6-63A0-4B49-8B14-2DC249D73DE0}" srcOrd="2" destOrd="0" presId="urn:microsoft.com/office/officeart/2005/8/layout/orgChart1"/>
    <dgm:cxn modelId="{5A120FE0-395C-4032-8E40-854CE644F32F}" type="presParOf" srcId="{7CF115E8-F990-41EF-97F1-5F75D435A557}" destId="{8A3B4192-B44B-4D8B-A191-B9236DAF3E4E}" srcOrd="4" destOrd="0" presId="urn:microsoft.com/office/officeart/2005/8/layout/orgChart1"/>
    <dgm:cxn modelId="{76382EAA-95C2-4D2A-8418-B0C9BA94ED2E}" type="presParOf" srcId="{7CF115E8-F990-41EF-97F1-5F75D435A557}" destId="{346D3D0A-FE41-4450-AB98-C13B36AA4879}" srcOrd="5" destOrd="0" presId="urn:microsoft.com/office/officeart/2005/8/layout/orgChart1"/>
    <dgm:cxn modelId="{A7599C4B-FF3A-4FAA-922D-2208F2E26BAE}" type="presParOf" srcId="{346D3D0A-FE41-4450-AB98-C13B36AA4879}" destId="{4C721940-E938-4CBC-8E44-408A5A323BBC}" srcOrd="0" destOrd="0" presId="urn:microsoft.com/office/officeart/2005/8/layout/orgChart1"/>
    <dgm:cxn modelId="{0F91A2AC-0BB6-4164-AE9E-B981AE6D5FC7}" type="presParOf" srcId="{4C721940-E938-4CBC-8E44-408A5A323BBC}" destId="{6856B414-91A6-42AA-8102-59056687766F}" srcOrd="0" destOrd="0" presId="urn:microsoft.com/office/officeart/2005/8/layout/orgChart1"/>
    <dgm:cxn modelId="{0AC3474F-F391-4AA6-8498-76EC00259AEF}" type="presParOf" srcId="{4C721940-E938-4CBC-8E44-408A5A323BBC}" destId="{55C9C8A2-0347-4F05-AA18-DF2AD642596A}" srcOrd="1" destOrd="0" presId="urn:microsoft.com/office/officeart/2005/8/layout/orgChart1"/>
    <dgm:cxn modelId="{7B308A03-19AB-444F-A968-4AF5BF62524B}" type="presParOf" srcId="{346D3D0A-FE41-4450-AB98-C13B36AA4879}" destId="{D6329E63-4CA9-4ED2-8661-1141D1EE1A1D}" srcOrd="1" destOrd="0" presId="urn:microsoft.com/office/officeart/2005/8/layout/orgChart1"/>
    <dgm:cxn modelId="{14AB56ED-3C4B-43D5-971F-CA4C157CEC6C}" type="presParOf" srcId="{D6329E63-4CA9-4ED2-8661-1141D1EE1A1D}" destId="{FA255C2F-2680-4631-A50F-7F9A47061C53}" srcOrd="0" destOrd="0" presId="urn:microsoft.com/office/officeart/2005/8/layout/orgChart1"/>
    <dgm:cxn modelId="{E63977D4-EA64-4419-86BB-5583D4E7BA47}" type="presParOf" srcId="{D6329E63-4CA9-4ED2-8661-1141D1EE1A1D}" destId="{F810742F-2713-4259-8DDF-9AC8D7ACAAAE}" srcOrd="1" destOrd="0" presId="urn:microsoft.com/office/officeart/2005/8/layout/orgChart1"/>
    <dgm:cxn modelId="{A60EC1F9-5F3B-404D-9F27-60EE42DAAE2C}" type="presParOf" srcId="{F810742F-2713-4259-8DDF-9AC8D7ACAAAE}" destId="{770208A0-D589-433A-97BB-5D12B55F04A4}" srcOrd="0" destOrd="0" presId="urn:microsoft.com/office/officeart/2005/8/layout/orgChart1"/>
    <dgm:cxn modelId="{B5AAE34E-AC78-4648-BD1E-A8A98A1FE1D0}" type="presParOf" srcId="{770208A0-D589-433A-97BB-5D12B55F04A4}" destId="{381B3C2E-EA77-471E-AD7C-3B20B0CED3FD}" srcOrd="0" destOrd="0" presId="urn:microsoft.com/office/officeart/2005/8/layout/orgChart1"/>
    <dgm:cxn modelId="{4F80BD12-9E88-4543-B17C-7FD1CB7F5E83}" type="presParOf" srcId="{770208A0-D589-433A-97BB-5D12B55F04A4}" destId="{B61B6C52-5B1E-4132-93B8-B7784F190E42}" srcOrd="1" destOrd="0" presId="urn:microsoft.com/office/officeart/2005/8/layout/orgChart1"/>
    <dgm:cxn modelId="{B0FF2E22-31AD-455F-B1F6-6B32A589498A}" type="presParOf" srcId="{F810742F-2713-4259-8DDF-9AC8D7ACAAAE}" destId="{231EE778-48B5-4BC4-95E2-FC050F1BE70D}" srcOrd="1" destOrd="0" presId="urn:microsoft.com/office/officeart/2005/8/layout/orgChart1"/>
    <dgm:cxn modelId="{27252E7D-BFF6-41B5-809A-F6ACFD5EF6E0}" type="presParOf" srcId="{F810742F-2713-4259-8DDF-9AC8D7ACAAAE}" destId="{6F92A5C8-0E0F-44D7-907B-EE0F79E10064}" srcOrd="2" destOrd="0" presId="urn:microsoft.com/office/officeart/2005/8/layout/orgChart1"/>
    <dgm:cxn modelId="{3AFC4AD8-A5F5-4408-9575-D030EAD32ACB}" type="presParOf" srcId="{346D3D0A-FE41-4450-AB98-C13B36AA4879}" destId="{D827B192-C75F-4082-B831-1DA8287A47C8}" srcOrd="2" destOrd="0" presId="urn:microsoft.com/office/officeart/2005/8/layout/orgChart1"/>
    <dgm:cxn modelId="{0239287A-EC6B-4220-B154-87C7670F9634}" type="presParOf" srcId="{7CF115E8-F990-41EF-97F1-5F75D435A557}" destId="{65DDD985-2E50-4B79-8464-B3B1BDCA4645}" srcOrd="6" destOrd="0" presId="urn:microsoft.com/office/officeart/2005/8/layout/orgChart1"/>
    <dgm:cxn modelId="{281CB930-86EA-4B02-A652-4CF0BBA774E4}" type="presParOf" srcId="{7CF115E8-F990-41EF-97F1-5F75D435A557}" destId="{B6A7F19C-7D86-4CBF-9C40-550D2B329E3F}" srcOrd="7" destOrd="0" presId="urn:microsoft.com/office/officeart/2005/8/layout/orgChart1"/>
    <dgm:cxn modelId="{12C8F863-9306-48A3-B3FA-2A356BB6998E}" type="presParOf" srcId="{B6A7F19C-7D86-4CBF-9C40-550D2B329E3F}" destId="{A4993AFA-2DCF-4BCD-B493-6715AF576705}" srcOrd="0" destOrd="0" presId="urn:microsoft.com/office/officeart/2005/8/layout/orgChart1"/>
    <dgm:cxn modelId="{3E16CF59-6A93-431E-952A-E3261E4DA5D0}" type="presParOf" srcId="{A4993AFA-2DCF-4BCD-B493-6715AF576705}" destId="{CF048258-221D-4217-9CD4-4FDB623E33FD}" srcOrd="0" destOrd="0" presId="urn:microsoft.com/office/officeart/2005/8/layout/orgChart1"/>
    <dgm:cxn modelId="{77A3BB33-5998-4B73-9AEC-D2DA831A6FE8}" type="presParOf" srcId="{A4993AFA-2DCF-4BCD-B493-6715AF576705}" destId="{9BA7E571-203A-4E76-9263-F4F6E2339BBC}" srcOrd="1" destOrd="0" presId="urn:microsoft.com/office/officeart/2005/8/layout/orgChart1"/>
    <dgm:cxn modelId="{106E77BC-F75A-4434-87F4-2FA2DD52F1AE}" type="presParOf" srcId="{B6A7F19C-7D86-4CBF-9C40-550D2B329E3F}" destId="{89A06CA3-852A-4679-93AE-65EF1F004FB6}" srcOrd="1" destOrd="0" presId="urn:microsoft.com/office/officeart/2005/8/layout/orgChart1"/>
    <dgm:cxn modelId="{E55BB787-3425-4EC2-9B8F-953942A12BB8}" type="presParOf" srcId="{89A06CA3-852A-4679-93AE-65EF1F004FB6}" destId="{9119285E-9972-404F-A68E-5E0A05E25B58}" srcOrd="0" destOrd="0" presId="urn:microsoft.com/office/officeart/2005/8/layout/orgChart1"/>
    <dgm:cxn modelId="{13B6AEB8-93C0-4904-AF9C-4897093755B7}" type="presParOf" srcId="{89A06CA3-852A-4679-93AE-65EF1F004FB6}" destId="{B2A44CAF-C977-49EF-B944-304149F8B0C0}" srcOrd="1" destOrd="0" presId="urn:microsoft.com/office/officeart/2005/8/layout/orgChart1"/>
    <dgm:cxn modelId="{8567473D-BAAE-4C08-B617-9EDA0B09B330}" type="presParOf" srcId="{B2A44CAF-C977-49EF-B944-304149F8B0C0}" destId="{0FA54BD8-109D-43CD-A29D-4176997B5A6B}" srcOrd="0" destOrd="0" presId="urn:microsoft.com/office/officeart/2005/8/layout/orgChart1"/>
    <dgm:cxn modelId="{E2970961-9DA1-43EB-8756-7EFDC7C5E214}" type="presParOf" srcId="{0FA54BD8-109D-43CD-A29D-4176997B5A6B}" destId="{ECA02F28-00FE-4EF8-A7A6-62C7267F8DD7}" srcOrd="0" destOrd="0" presId="urn:microsoft.com/office/officeart/2005/8/layout/orgChart1"/>
    <dgm:cxn modelId="{259FEBEB-6FBF-4D0A-9293-ED3EF1CB7105}" type="presParOf" srcId="{0FA54BD8-109D-43CD-A29D-4176997B5A6B}" destId="{CA081AB1-49D8-4D19-90A8-76A81697D0EC}" srcOrd="1" destOrd="0" presId="urn:microsoft.com/office/officeart/2005/8/layout/orgChart1"/>
    <dgm:cxn modelId="{B8AB3B3F-BDDC-47D1-86F7-773AE4CA9DD5}" type="presParOf" srcId="{B2A44CAF-C977-49EF-B944-304149F8B0C0}" destId="{7E04E49E-3947-485B-984B-83C182D7A127}" srcOrd="1" destOrd="0" presId="urn:microsoft.com/office/officeart/2005/8/layout/orgChart1"/>
    <dgm:cxn modelId="{DCD55FA7-BEF6-4052-B0E2-07847D0A7B10}" type="presParOf" srcId="{B2A44CAF-C977-49EF-B944-304149F8B0C0}" destId="{96704CB3-7A6E-438F-8700-208FB0294E87}" srcOrd="2" destOrd="0" presId="urn:microsoft.com/office/officeart/2005/8/layout/orgChart1"/>
    <dgm:cxn modelId="{8A564B3A-52D6-484F-B479-574CCF4DA419}" type="presParOf" srcId="{89A06CA3-852A-4679-93AE-65EF1F004FB6}" destId="{6868204F-FDC0-4E4F-B6B9-E4250234EB9D}" srcOrd="2" destOrd="0" presId="urn:microsoft.com/office/officeart/2005/8/layout/orgChart1"/>
    <dgm:cxn modelId="{B3BDCA8D-8D2A-4712-800E-60EA226F5D8D}" type="presParOf" srcId="{89A06CA3-852A-4679-93AE-65EF1F004FB6}" destId="{1086EE61-7CB3-48D6-BBDC-29946E34BF6B}" srcOrd="3" destOrd="0" presId="urn:microsoft.com/office/officeart/2005/8/layout/orgChart1"/>
    <dgm:cxn modelId="{E8FBDC4C-2C00-4DA6-8BFB-0DCB85DE0C47}" type="presParOf" srcId="{1086EE61-7CB3-48D6-BBDC-29946E34BF6B}" destId="{B4FF3890-6673-47DE-B272-1E48BA1F6FE7}" srcOrd="0" destOrd="0" presId="urn:microsoft.com/office/officeart/2005/8/layout/orgChart1"/>
    <dgm:cxn modelId="{36FAA1A6-522E-4F3F-BB7F-88A06BB3CDAF}" type="presParOf" srcId="{B4FF3890-6673-47DE-B272-1E48BA1F6FE7}" destId="{88F0168F-5A9A-433F-98B5-8FC9C3AA2056}" srcOrd="0" destOrd="0" presId="urn:microsoft.com/office/officeart/2005/8/layout/orgChart1"/>
    <dgm:cxn modelId="{FF5EFF17-9751-43A1-BF05-DD6A5B55360C}" type="presParOf" srcId="{B4FF3890-6673-47DE-B272-1E48BA1F6FE7}" destId="{72ED976A-3249-4440-9142-64F6B0B6240F}" srcOrd="1" destOrd="0" presId="urn:microsoft.com/office/officeart/2005/8/layout/orgChart1"/>
    <dgm:cxn modelId="{4731D260-499B-468E-8C20-00AB0FDFCE98}" type="presParOf" srcId="{1086EE61-7CB3-48D6-BBDC-29946E34BF6B}" destId="{A0F1C014-8227-48B8-BE7A-14AA55322136}" srcOrd="1" destOrd="0" presId="urn:microsoft.com/office/officeart/2005/8/layout/orgChart1"/>
    <dgm:cxn modelId="{ED1E611D-35CF-4869-A957-85497DAB6ED6}" type="presParOf" srcId="{1086EE61-7CB3-48D6-BBDC-29946E34BF6B}" destId="{C24A51DC-6C49-4691-8AF0-C983EBF246F9}" srcOrd="2" destOrd="0" presId="urn:microsoft.com/office/officeart/2005/8/layout/orgChart1"/>
    <dgm:cxn modelId="{9FFD108D-8D6E-45E5-87F2-49741B23EE85}" type="presParOf" srcId="{89A06CA3-852A-4679-93AE-65EF1F004FB6}" destId="{968F2BF9-361B-4B5D-B663-D6906FB4219F}" srcOrd="4" destOrd="0" presId="urn:microsoft.com/office/officeart/2005/8/layout/orgChart1"/>
    <dgm:cxn modelId="{0B30AF6D-FAB3-4345-B74E-6C087ACFA734}" type="presParOf" srcId="{89A06CA3-852A-4679-93AE-65EF1F004FB6}" destId="{3CC71E7A-16AF-4A9C-9944-1C1FA2332238}" srcOrd="5" destOrd="0" presId="urn:microsoft.com/office/officeart/2005/8/layout/orgChart1"/>
    <dgm:cxn modelId="{BA76D8EE-5D35-4230-93AC-A42C33DA3F93}" type="presParOf" srcId="{3CC71E7A-16AF-4A9C-9944-1C1FA2332238}" destId="{1A16CBA2-D3B9-4B98-AE05-26AE1C3EFE43}" srcOrd="0" destOrd="0" presId="urn:microsoft.com/office/officeart/2005/8/layout/orgChart1"/>
    <dgm:cxn modelId="{4903EEF2-EE00-44E5-9116-8B40A6D80B41}" type="presParOf" srcId="{1A16CBA2-D3B9-4B98-AE05-26AE1C3EFE43}" destId="{42568972-79CD-4CFF-81A2-CB6B18CD809E}" srcOrd="0" destOrd="0" presId="urn:microsoft.com/office/officeart/2005/8/layout/orgChart1"/>
    <dgm:cxn modelId="{FBCB7AF2-FB30-4B31-9195-C991701CB673}" type="presParOf" srcId="{1A16CBA2-D3B9-4B98-AE05-26AE1C3EFE43}" destId="{CB7F0CA6-86C7-431D-95B5-CDF126E41CA4}" srcOrd="1" destOrd="0" presId="urn:microsoft.com/office/officeart/2005/8/layout/orgChart1"/>
    <dgm:cxn modelId="{9C4C7BDE-6DD6-4904-8CA8-94EF50347801}" type="presParOf" srcId="{3CC71E7A-16AF-4A9C-9944-1C1FA2332238}" destId="{F5252F8A-927D-47B2-B913-1D73488F9474}" srcOrd="1" destOrd="0" presId="urn:microsoft.com/office/officeart/2005/8/layout/orgChart1"/>
    <dgm:cxn modelId="{C1A07B5C-BF7A-4CB1-8138-0D9FAE7F3FDB}" type="presParOf" srcId="{3CC71E7A-16AF-4A9C-9944-1C1FA2332238}" destId="{5EA782DC-7A65-4E3E-ABE9-980435D5EFED}" srcOrd="2" destOrd="0" presId="urn:microsoft.com/office/officeart/2005/8/layout/orgChart1"/>
    <dgm:cxn modelId="{65CF4605-1DDA-4BF4-8719-824FDB6D0ACF}" type="presParOf" srcId="{B6A7F19C-7D86-4CBF-9C40-550D2B329E3F}" destId="{691B7F37-4574-4311-A075-FFB47A7F4ADB}" srcOrd="2" destOrd="0" presId="urn:microsoft.com/office/officeart/2005/8/layout/orgChart1"/>
    <dgm:cxn modelId="{E9EC6BB3-17B4-4C37-BA5F-EA5DAA974243}" type="presParOf" srcId="{CBECE562-2A73-4674-A282-16CA3FFDA9B5}" destId="{82DF9B9A-4DE4-4B8B-96D7-8E7952ECC52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1E8FF28-E0BC-4BE1-A51A-0B540A3825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F5F2301-9007-44D9-ABEB-0F7E43CD8E5B}">
      <dgm:prSet custT="1"/>
      <dgm:spPr/>
      <dgm:t>
        <a:bodyPr/>
        <a:lstStyle/>
        <a:p>
          <a:endParaRPr lang="en-GB" sz="600" dirty="0">
            <a:solidFill>
              <a:schemeClr val="bg1"/>
            </a:solidFill>
          </a:endParaRPr>
        </a:p>
        <a:p>
          <a:r>
            <a:rPr lang="en-GB" sz="1000" dirty="0" err="1">
              <a:solidFill>
                <a:schemeClr val="bg1"/>
              </a:solidFill>
            </a:rPr>
            <a:t>Virksomhetsleder</a:t>
          </a:r>
          <a:endParaRPr lang="en-GB" sz="1000" dirty="0">
            <a:solidFill>
              <a:schemeClr val="bg1"/>
            </a:solidFill>
          </a:endParaRPr>
        </a:p>
        <a:p>
          <a:r>
            <a:rPr lang="en-GB" sz="1000" dirty="0">
              <a:solidFill>
                <a:schemeClr val="bg1"/>
              </a:solidFill>
            </a:rPr>
            <a:t>Linda Nedberg</a:t>
          </a:r>
        </a:p>
        <a:p>
          <a:r>
            <a:rPr lang="en-GB" sz="1000" dirty="0">
              <a:solidFill>
                <a:schemeClr val="bg1"/>
              </a:solidFill>
            </a:rPr>
            <a:t>Bedr.nr: 974587025 og 876667452</a:t>
          </a:r>
        </a:p>
        <a:p>
          <a:endParaRPr lang="en-GB" sz="600" dirty="0">
            <a:solidFill>
              <a:srgbClr val="FFC000"/>
            </a:solidFill>
          </a:endParaRPr>
        </a:p>
      </dgm:t>
    </dgm:pt>
    <dgm:pt modelId="{0EED77F2-12A6-4829-80A8-36D45A2472FC}" type="parTrans" cxnId="{18C83B6F-B473-48D5-A582-703C172C870D}">
      <dgm:prSet/>
      <dgm:spPr/>
      <dgm:t>
        <a:bodyPr/>
        <a:lstStyle/>
        <a:p>
          <a:endParaRPr lang="en-GB"/>
        </a:p>
      </dgm:t>
    </dgm:pt>
    <dgm:pt modelId="{D055DCA4-4B4E-469D-8854-10C64C576643}" type="sibTrans" cxnId="{18C83B6F-B473-48D5-A582-703C172C870D}">
      <dgm:prSet/>
      <dgm:spPr/>
      <dgm:t>
        <a:bodyPr/>
        <a:lstStyle/>
        <a:p>
          <a:endParaRPr lang="en-GB"/>
        </a:p>
      </dgm:t>
    </dgm:pt>
    <dgm:pt modelId="{C589BD38-D573-49ED-8184-2D1C5E1EE5BD}">
      <dgm:prSet custT="1"/>
      <dgm:spPr/>
      <dgm:t>
        <a:bodyPr/>
        <a:lstStyle/>
        <a:p>
          <a:r>
            <a:rPr lang="en-GB" sz="1000" dirty="0" err="1">
              <a:solidFill>
                <a:schemeClr val="bg1"/>
              </a:solidFill>
            </a:rPr>
            <a:t>Tverrfaglig</a:t>
          </a:r>
          <a:r>
            <a:rPr lang="en-GB" sz="1000" dirty="0">
              <a:solidFill>
                <a:schemeClr val="bg1"/>
              </a:solidFill>
            </a:rPr>
            <a:t> </a:t>
          </a:r>
        </a:p>
        <a:p>
          <a:r>
            <a:rPr lang="en-GB" sz="1000" dirty="0">
              <a:solidFill>
                <a:schemeClr val="bg1"/>
              </a:solidFill>
            </a:rPr>
            <a:t>Bo-team</a:t>
          </a:r>
        </a:p>
      </dgm:t>
    </dgm:pt>
    <dgm:pt modelId="{E1D8B93E-AD61-4450-AF16-E55A0954A737}" type="parTrans" cxnId="{B70E62A4-6F92-456F-9DD7-D6D9FB1F3370}">
      <dgm:prSet/>
      <dgm:spPr/>
      <dgm:t>
        <a:bodyPr/>
        <a:lstStyle/>
        <a:p>
          <a:endParaRPr lang="en-GB"/>
        </a:p>
      </dgm:t>
    </dgm:pt>
    <dgm:pt modelId="{3889C611-4C8E-4033-B069-CB0A965878AC}" type="sibTrans" cxnId="{B70E62A4-6F92-456F-9DD7-D6D9FB1F3370}">
      <dgm:prSet/>
      <dgm:spPr/>
      <dgm:t>
        <a:bodyPr/>
        <a:lstStyle/>
        <a:p>
          <a:endParaRPr lang="en-GB"/>
        </a:p>
      </dgm:t>
    </dgm:pt>
    <dgm:pt modelId="{6D29DC56-60F1-4A84-BA7B-9D49433EF11C}">
      <dgm:prSet custT="1"/>
      <dgm:spPr/>
      <dgm:t>
        <a:bodyPr/>
        <a:lstStyle/>
        <a:p>
          <a:r>
            <a:rPr lang="en-GB" sz="1000" dirty="0" err="1"/>
            <a:t>Hjemmesykepleie</a:t>
          </a:r>
          <a:endParaRPr lang="en-GB" sz="1000" dirty="0"/>
        </a:p>
        <a:p>
          <a:r>
            <a:rPr lang="en-GB" sz="1000" dirty="0"/>
            <a:t>Sone 2</a:t>
          </a:r>
        </a:p>
        <a:p>
          <a:r>
            <a:rPr lang="en-GB" sz="1000" dirty="0" err="1"/>
            <a:t>Tj.leder</a:t>
          </a:r>
          <a:endParaRPr lang="en-GB" sz="1000" dirty="0"/>
        </a:p>
        <a:p>
          <a:r>
            <a:rPr lang="en-GB" sz="1000" dirty="0">
              <a:solidFill>
                <a:schemeClr val="bg1"/>
              </a:solidFill>
            </a:rPr>
            <a:t>Charlotte </a:t>
          </a:r>
          <a:r>
            <a:rPr lang="en-GB" sz="1000" dirty="0" err="1">
              <a:solidFill>
                <a:schemeClr val="bg1"/>
              </a:solidFill>
            </a:rPr>
            <a:t>Søfting</a:t>
          </a:r>
          <a:r>
            <a:rPr lang="en-GB" sz="1000" dirty="0">
              <a:solidFill>
                <a:schemeClr val="bg1"/>
              </a:solidFill>
            </a:rPr>
            <a:t> Andersen</a:t>
          </a:r>
        </a:p>
      </dgm:t>
    </dgm:pt>
    <dgm:pt modelId="{1EB0C906-B836-4F63-A65B-D6675AF1FA80}" type="parTrans" cxnId="{DFCFC6F8-E29C-4F0D-990A-5B48763202C3}">
      <dgm:prSet/>
      <dgm:spPr/>
      <dgm:t>
        <a:bodyPr/>
        <a:lstStyle/>
        <a:p>
          <a:endParaRPr lang="en-GB"/>
        </a:p>
      </dgm:t>
    </dgm:pt>
    <dgm:pt modelId="{66EB386F-2057-42AF-9819-D95848647BD7}" type="sibTrans" cxnId="{DFCFC6F8-E29C-4F0D-990A-5B48763202C3}">
      <dgm:prSet/>
      <dgm:spPr/>
      <dgm:t>
        <a:bodyPr/>
        <a:lstStyle/>
        <a:p>
          <a:endParaRPr lang="en-GB"/>
        </a:p>
      </dgm:t>
    </dgm:pt>
    <dgm:pt modelId="{3F6E7AFE-DC04-4C49-B27D-610DF9B861F5}">
      <dgm:prSet custT="1"/>
      <dgm:spPr/>
      <dgm:t>
        <a:bodyPr/>
        <a:lstStyle/>
        <a:p>
          <a:r>
            <a:rPr lang="en-GB" sz="1000" dirty="0" err="1"/>
            <a:t>Hjemmesykepleie</a:t>
          </a:r>
          <a:endParaRPr lang="en-GB" sz="1000" dirty="0"/>
        </a:p>
        <a:p>
          <a:r>
            <a:rPr lang="en-GB" sz="1000" dirty="0"/>
            <a:t>Sone 3</a:t>
          </a:r>
        </a:p>
        <a:p>
          <a:r>
            <a:rPr lang="en-GB" sz="1000" dirty="0" err="1"/>
            <a:t>Tj.leder</a:t>
          </a:r>
          <a:endParaRPr lang="en-GB" sz="1000" dirty="0"/>
        </a:p>
        <a:p>
          <a:r>
            <a:rPr lang="en-GB" sz="1000" dirty="0"/>
            <a:t>Merethe Eriksen</a:t>
          </a:r>
        </a:p>
      </dgm:t>
    </dgm:pt>
    <dgm:pt modelId="{0FED4460-38B7-49EF-A388-A74FD2C50BF0}" type="parTrans" cxnId="{AA1C8439-6FB2-47B9-A8EB-505D9F49709C}">
      <dgm:prSet/>
      <dgm:spPr/>
      <dgm:t>
        <a:bodyPr/>
        <a:lstStyle/>
        <a:p>
          <a:endParaRPr lang="en-GB"/>
        </a:p>
      </dgm:t>
    </dgm:pt>
    <dgm:pt modelId="{662EC56B-E2DC-4CCA-A60F-6CB67F8DB7B0}" type="sibTrans" cxnId="{AA1C8439-6FB2-47B9-A8EB-505D9F49709C}">
      <dgm:prSet/>
      <dgm:spPr/>
      <dgm:t>
        <a:bodyPr/>
        <a:lstStyle/>
        <a:p>
          <a:endParaRPr lang="en-GB"/>
        </a:p>
      </dgm:t>
    </dgm:pt>
    <dgm:pt modelId="{C6FB033A-601F-4252-871B-FBD69F26E281}">
      <dgm:prSet custT="1"/>
      <dgm:spPr/>
      <dgm:t>
        <a:bodyPr/>
        <a:lstStyle/>
        <a:p>
          <a:r>
            <a:rPr lang="en-GB" sz="1000" dirty="0" err="1"/>
            <a:t>Omsorgsboliger</a:t>
          </a:r>
          <a:r>
            <a:rPr lang="en-GB" sz="1000" dirty="0"/>
            <a:t> med </a:t>
          </a:r>
          <a:r>
            <a:rPr lang="en-GB" sz="1000" dirty="0" err="1"/>
            <a:t>bemanning</a:t>
          </a:r>
          <a:r>
            <a:rPr lang="en-GB" sz="1000" dirty="0"/>
            <a:t> </a:t>
          </a:r>
        </a:p>
        <a:p>
          <a:r>
            <a:rPr lang="en-GB" sz="1000" dirty="0" err="1"/>
            <a:t>Tj.leder</a:t>
          </a:r>
          <a:endParaRPr lang="en-GB" sz="1000" dirty="0"/>
        </a:p>
        <a:p>
          <a:r>
            <a:rPr lang="en-GB" sz="1000" dirty="0">
              <a:solidFill>
                <a:schemeClr val="bg1"/>
              </a:solidFill>
            </a:rPr>
            <a:t>Anne Tine Nilsen</a:t>
          </a:r>
        </a:p>
        <a:p>
          <a:endParaRPr lang="en-GB" sz="1100" dirty="0"/>
        </a:p>
      </dgm:t>
    </dgm:pt>
    <dgm:pt modelId="{F4AE404E-3812-4746-9A5F-D9528D7F9C06}" type="parTrans" cxnId="{128C60AF-74AC-4F5A-AE0F-33EF26AFC368}">
      <dgm:prSet/>
      <dgm:spPr/>
      <dgm:t>
        <a:bodyPr/>
        <a:lstStyle/>
        <a:p>
          <a:endParaRPr lang="en-GB"/>
        </a:p>
      </dgm:t>
    </dgm:pt>
    <dgm:pt modelId="{E643634A-E280-4388-AE92-564EB2D7206C}" type="sibTrans" cxnId="{128C60AF-74AC-4F5A-AE0F-33EF26AFC368}">
      <dgm:prSet/>
      <dgm:spPr/>
      <dgm:t>
        <a:bodyPr/>
        <a:lstStyle/>
        <a:p>
          <a:endParaRPr lang="en-GB"/>
        </a:p>
      </dgm:t>
    </dgm:pt>
    <dgm:pt modelId="{4A71735F-9718-4F49-8950-AB62363F9724}">
      <dgm:prSet/>
      <dgm:spPr/>
      <dgm:t>
        <a:bodyPr/>
        <a:lstStyle/>
        <a:p>
          <a:r>
            <a:rPr lang="en-GB" dirty="0" err="1"/>
            <a:t>Praktisk</a:t>
          </a:r>
          <a:r>
            <a:rPr lang="en-GB" dirty="0"/>
            <a:t> </a:t>
          </a:r>
          <a:r>
            <a:rPr lang="en-GB" dirty="0" err="1"/>
            <a:t>bistand</a:t>
          </a:r>
          <a:endParaRPr lang="en-GB" dirty="0"/>
        </a:p>
      </dgm:t>
    </dgm:pt>
    <dgm:pt modelId="{0B9832A2-FF19-4103-8E9D-113DE8C46495}" type="parTrans" cxnId="{12A152B1-7C88-42A9-A926-CE5E3B875253}">
      <dgm:prSet/>
      <dgm:spPr/>
      <dgm:t>
        <a:bodyPr/>
        <a:lstStyle/>
        <a:p>
          <a:endParaRPr lang="en-GB"/>
        </a:p>
      </dgm:t>
    </dgm:pt>
    <dgm:pt modelId="{28AE076D-3AE2-469E-B2C0-F2E9C297E146}" type="sibTrans" cxnId="{12A152B1-7C88-42A9-A926-CE5E3B875253}">
      <dgm:prSet/>
      <dgm:spPr/>
      <dgm:t>
        <a:bodyPr/>
        <a:lstStyle/>
        <a:p>
          <a:endParaRPr lang="en-GB"/>
        </a:p>
      </dgm:t>
    </dgm:pt>
    <dgm:pt modelId="{E0941F3F-818E-46B0-930C-962B27791CAE}">
      <dgm:prSet custT="1"/>
      <dgm:spPr/>
      <dgm:t>
        <a:bodyPr/>
        <a:lstStyle/>
        <a:p>
          <a:r>
            <a:rPr lang="en-GB" sz="1000" dirty="0" err="1"/>
            <a:t>Hjemmesykepleie</a:t>
          </a:r>
          <a:endParaRPr lang="en-GB" sz="1000" dirty="0"/>
        </a:p>
        <a:p>
          <a:r>
            <a:rPr lang="en-GB" sz="1000" dirty="0"/>
            <a:t>Sone 1</a:t>
          </a:r>
        </a:p>
        <a:p>
          <a:r>
            <a:rPr lang="en-GB" sz="1000" dirty="0" err="1"/>
            <a:t>Tj.leder</a:t>
          </a:r>
          <a:endParaRPr lang="en-GB" sz="1000" dirty="0"/>
        </a:p>
        <a:p>
          <a:r>
            <a:rPr lang="en-GB" sz="1000" dirty="0"/>
            <a:t>Elisabeth Bjørndalen</a:t>
          </a:r>
        </a:p>
        <a:p>
          <a:endParaRPr lang="en-GB" sz="1100" dirty="0"/>
        </a:p>
      </dgm:t>
    </dgm:pt>
    <dgm:pt modelId="{EEF5289B-EBEC-4A98-839D-028E6AF4634F}" type="parTrans" cxnId="{1DFF18F2-DD1A-4FA7-9F7C-4762C44E2AF4}">
      <dgm:prSet/>
      <dgm:spPr/>
      <dgm:t>
        <a:bodyPr/>
        <a:lstStyle/>
        <a:p>
          <a:endParaRPr lang="nb-NO"/>
        </a:p>
      </dgm:t>
    </dgm:pt>
    <dgm:pt modelId="{AD8382A0-1406-4F34-9167-8887A24E9734}" type="sibTrans" cxnId="{1DFF18F2-DD1A-4FA7-9F7C-4762C44E2AF4}">
      <dgm:prSet/>
      <dgm:spPr/>
      <dgm:t>
        <a:bodyPr/>
        <a:lstStyle/>
        <a:p>
          <a:endParaRPr lang="nb-NO"/>
        </a:p>
      </dgm:t>
    </dgm:pt>
    <dgm:pt modelId="{43A6FB37-DA5E-4B16-84F0-D8452B67AAD9}">
      <dgm:prSet custT="1"/>
      <dgm:spPr/>
      <dgm:t>
        <a:bodyPr/>
        <a:lstStyle/>
        <a:p>
          <a:r>
            <a:rPr lang="en-GB" sz="1100" dirty="0" err="1">
              <a:solidFill>
                <a:schemeClr val="bg1"/>
              </a:solidFill>
            </a:rPr>
            <a:t>Nøsteelva</a:t>
          </a:r>
          <a:r>
            <a:rPr lang="en-GB" sz="1100" dirty="0">
              <a:solidFill>
                <a:schemeClr val="bg1"/>
              </a:solidFill>
            </a:rPr>
            <a:t> og </a:t>
          </a:r>
          <a:r>
            <a:rPr lang="en-GB" sz="1100" dirty="0" err="1">
              <a:solidFill>
                <a:schemeClr val="bg1"/>
              </a:solidFill>
            </a:rPr>
            <a:t>Frognes</a:t>
          </a:r>
          <a:r>
            <a:rPr lang="en-GB" sz="1100" dirty="0">
              <a:solidFill>
                <a:schemeClr val="bg1"/>
              </a:solidFill>
            </a:rPr>
            <a:t>.</a:t>
          </a:r>
        </a:p>
        <a:p>
          <a:r>
            <a:rPr lang="en-GB" sz="1100" dirty="0" err="1">
              <a:solidFill>
                <a:schemeClr val="bg1"/>
              </a:solidFill>
            </a:rPr>
            <a:t>Tj.leder</a:t>
          </a:r>
          <a:endParaRPr lang="en-GB" sz="1100" dirty="0">
            <a:solidFill>
              <a:schemeClr val="bg1"/>
            </a:solidFill>
          </a:endParaRPr>
        </a:p>
        <a:p>
          <a:r>
            <a:rPr lang="en-GB" sz="1100" dirty="0">
              <a:solidFill>
                <a:schemeClr val="bg1"/>
              </a:solidFill>
            </a:rPr>
            <a:t>Marit N. Johansen</a:t>
          </a:r>
        </a:p>
      </dgm:t>
    </dgm:pt>
    <dgm:pt modelId="{0035648D-0469-40BE-875F-E012C89D64B7}" type="parTrans" cxnId="{516B4648-6263-4C69-9B76-C21A006B456F}">
      <dgm:prSet/>
      <dgm:spPr/>
      <dgm:t>
        <a:bodyPr/>
        <a:lstStyle/>
        <a:p>
          <a:endParaRPr lang="nb-NO"/>
        </a:p>
      </dgm:t>
    </dgm:pt>
    <dgm:pt modelId="{BEF43BD4-752E-467A-B18A-38F7F3FC0738}" type="sibTrans" cxnId="{516B4648-6263-4C69-9B76-C21A006B456F}">
      <dgm:prSet/>
      <dgm:spPr/>
      <dgm:t>
        <a:bodyPr/>
        <a:lstStyle/>
        <a:p>
          <a:endParaRPr lang="nb-NO"/>
        </a:p>
      </dgm:t>
    </dgm:pt>
    <dgm:pt modelId="{F3FB1043-521A-4FB2-BC30-85F9929D579A}">
      <dgm:prSet custT="1"/>
      <dgm:spPr/>
      <dgm:t>
        <a:bodyPr/>
        <a:lstStyle/>
        <a:p>
          <a:r>
            <a:rPr lang="en-GB" sz="1100" dirty="0" err="1">
              <a:solidFill>
                <a:schemeClr val="bg1"/>
              </a:solidFill>
            </a:rPr>
            <a:t>Skauholt</a:t>
          </a:r>
          <a:endParaRPr lang="en-GB" sz="1100" dirty="0">
            <a:solidFill>
              <a:schemeClr val="bg1"/>
            </a:solidFill>
          </a:endParaRPr>
        </a:p>
        <a:p>
          <a:r>
            <a:rPr lang="en-GB" sz="1100" dirty="0" err="1">
              <a:solidFill>
                <a:schemeClr val="bg1"/>
              </a:solidFill>
            </a:rPr>
            <a:t>Tj.leder</a:t>
          </a:r>
          <a:endParaRPr lang="en-GB" sz="1100" dirty="0">
            <a:solidFill>
              <a:schemeClr val="bg1"/>
            </a:solidFill>
          </a:endParaRPr>
        </a:p>
        <a:p>
          <a:r>
            <a:rPr lang="en-GB" sz="1100" dirty="0">
              <a:solidFill>
                <a:schemeClr val="bg1"/>
              </a:solidFill>
            </a:rPr>
            <a:t>Laila van der Reek Lidsheim</a:t>
          </a:r>
        </a:p>
        <a:p>
          <a:r>
            <a:rPr lang="en-GB" sz="1100" dirty="0">
              <a:solidFill>
                <a:schemeClr val="bg1"/>
              </a:solidFill>
            </a:rPr>
            <a:t>Bedr.nr: 888361812</a:t>
          </a:r>
        </a:p>
      </dgm:t>
    </dgm:pt>
    <dgm:pt modelId="{0A1077D2-19DD-4DC6-8C33-E627F6A1B195}" type="parTrans" cxnId="{AB99BC04-2501-4BBC-A5E2-1F98FAEAE9FD}">
      <dgm:prSet/>
      <dgm:spPr/>
      <dgm:t>
        <a:bodyPr/>
        <a:lstStyle/>
        <a:p>
          <a:endParaRPr lang="nb-NO"/>
        </a:p>
      </dgm:t>
    </dgm:pt>
    <dgm:pt modelId="{B450FA03-81E4-40EE-9E41-DEF4122864B8}" type="sibTrans" cxnId="{AB99BC04-2501-4BBC-A5E2-1F98FAEAE9FD}">
      <dgm:prSet/>
      <dgm:spPr/>
      <dgm:t>
        <a:bodyPr/>
        <a:lstStyle/>
        <a:p>
          <a:endParaRPr lang="nb-NO"/>
        </a:p>
      </dgm:t>
    </dgm:pt>
    <dgm:pt modelId="{D76DD424-D6F3-40FC-9750-C7227CDA35EF}">
      <dgm:prSet custT="1"/>
      <dgm:spPr/>
      <dgm:t>
        <a:bodyPr/>
        <a:lstStyle/>
        <a:p>
          <a:r>
            <a:rPr lang="en-GB" sz="1100" dirty="0" err="1">
              <a:solidFill>
                <a:schemeClr val="bg1"/>
              </a:solidFill>
            </a:rPr>
            <a:t>Myraveien</a:t>
          </a:r>
          <a:endParaRPr lang="en-GB" sz="1100" dirty="0">
            <a:solidFill>
              <a:schemeClr val="bg1"/>
            </a:solidFill>
          </a:endParaRPr>
        </a:p>
        <a:p>
          <a:r>
            <a:rPr lang="en-GB" sz="1100" dirty="0" err="1">
              <a:solidFill>
                <a:schemeClr val="bg1"/>
              </a:solidFill>
            </a:rPr>
            <a:t>Tj</a:t>
          </a:r>
          <a:r>
            <a:rPr lang="en-GB" sz="1100" dirty="0">
              <a:solidFill>
                <a:schemeClr val="bg1"/>
              </a:solidFill>
            </a:rPr>
            <a:t>. </a:t>
          </a:r>
          <a:r>
            <a:rPr lang="en-GB" sz="1100" dirty="0" err="1">
              <a:solidFill>
                <a:schemeClr val="bg1"/>
              </a:solidFill>
            </a:rPr>
            <a:t>leder</a:t>
          </a:r>
          <a:endParaRPr lang="en-GB" sz="1100" dirty="0">
            <a:solidFill>
              <a:schemeClr val="bg1"/>
            </a:solidFill>
          </a:endParaRPr>
        </a:p>
        <a:p>
          <a:r>
            <a:rPr lang="en-GB" sz="1100" dirty="0">
              <a:solidFill>
                <a:schemeClr val="bg1"/>
              </a:solidFill>
            </a:rPr>
            <a:t>Maya Løne</a:t>
          </a:r>
        </a:p>
        <a:p>
          <a:r>
            <a:rPr lang="en-GB" sz="1100" dirty="0">
              <a:solidFill>
                <a:schemeClr val="bg1"/>
              </a:solidFill>
            </a:rPr>
            <a:t>Bedr.nr: 988361739</a:t>
          </a:r>
        </a:p>
      </dgm:t>
    </dgm:pt>
    <dgm:pt modelId="{D4F9668A-C66C-4D12-99F3-9922B9B394CF}" type="parTrans" cxnId="{4922E034-0373-4761-9F3B-BD270138439F}">
      <dgm:prSet/>
      <dgm:spPr/>
      <dgm:t>
        <a:bodyPr/>
        <a:lstStyle/>
        <a:p>
          <a:endParaRPr lang="nb-NO"/>
        </a:p>
      </dgm:t>
    </dgm:pt>
    <dgm:pt modelId="{EA8A9A66-B2B6-48E0-9AA5-4A92991B955B}" type="sibTrans" cxnId="{4922E034-0373-4761-9F3B-BD270138439F}">
      <dgm:prSet/>
      <dgm:spPr/>
      <dgm:t>
        <a:bodyPr/>
        <a:lstStyle/>
        <a:p>
          <a:endParaRPr lang="nb-NO"/>
        </a:p>
      </dgm:t>
    </dgm:pt>
    <dgm:pt modelId="{F61AC2B5-F1DE-4B2E-B932-0DA476BF692F}">
      <dgm:prSet custT="1"/>
      <dgm:spPr/>
      <dgm:t>
        <a:bodyPr/>
        <a:lstStyle/>
        <a:p>
          <a:r>
            <a:rPr lang="en-GB" sz="1100" dirty="0" err="1">
              <a:solidFill>
                <a:schemeClr val="bg1"/>
              </a:solidFill>
            </a:rPr>
            <a:t>Avlastning</a:t>
          </a:r>
          <a:r>
            <a:rPr lang="en-GB" sz="1100" dirty="0">
              <a:solidFill>
                <a:schemeClr val="bg1"/>
              </a:solidFill>
            </a:rPr>
            <a:t> og Eiker </a:t>
          </a:r>
          <a:r>
            <a:rPr lang="en-GB" sz="1100" dirty="0" err="1">
              <a:solidFill>
                <a:schemeClr val="bg1"/>
              </a:solidFill>
            </a:rPr>
            <a:t>aktivitetssenter</a:t>
          </a:r>
          <a:endParaRPr lang="en-GB" sz="1100" dirty="0">
            <a:solidFill>
              <a:schemeClr val="bg1"/>
            </a:solidFill>
          </a:endParaRPr>
        </a:p>
        <a:p>
          <a:r>
            <a:rPr lang="en-GB" sz="1100" dirty="0" err="1">
              <a:solidFill>
                <a:schemeClr val="bg1"/>
              </a:solidFill>
            </a:rPr>
            <a:t>Tj.leder</a:t>
          </a:r>
          <a:endParaRPr lang="en-GB" sz="1100" dirty="0">
            <a:solidFill>
              <a:schemeClr val="bg1"/>
            </a:solidFill>
          </a:endParaRPr>
        </a:p>
        <a:p>
          <a:r>
            <a:rPr lang="en-GB" sz="1100" dirty="0">
              <a:solidFill>
                <a:schemeClr val="bg1"/>
              </a:solidFill>
            </a:rPr>
            <a:t>Mona Modalen</a:t>
          </a:r>
        </a:p>
      </dgm:t>
    </dgm:pt>
    <dgm:pt modelId="{BBA32BB5-CBFA-4432-B061-6FD81BA173DC}" type="parTrans" cxnId="{C23C1344-20EF-4A48-9ECA-635A91780144}">
      <dgm:prSet/>
      <dgm:spPr/>
      <dgm:t>
        <a:bodyPr/>
        <a:lstStyle/>
        <a:p>
          <a:endParaRPr lang="nb-NO"/>
        </a:p>
      </dgm:t>
    </dgm:pt>
    <dgm:pt modelId="{CDCA49BD-1C30-4D24-87B1-620BAC580B78}" type="sibTrans" cxnId="{C23C1344-20EF-4A48-9ECA-635A91780144}">
      <dgm:prSet/>
      <dgm:spPr/>
      <dgm:t>
        <a:bodyPr/>
        <a:lstStyle/>
        <a:p>
          <a:endParaRPr lang="nb-NO"/>
        </a:p>
      </dgm:t>
    </dgm:pt>
    <dgm:pt modelId="{E045F3C6-4700-4F40-8179-2F51E23C8E6F}">
      <dgm:prSet custT="1"/>
      <dgm:spPr/>
      <dgm:t>
        <a:bodyPr/>
        <a:lstStyle/>
        <a:p>
          <a:r>
            <a:rPr lang="en-GB" sz="1000" dirty="0" err="1">
              <a:solidFill>
                <a:schemeClr val="bg1"/>
              </a:solidFill>
            </a:rPr>
            <a:t>Faasen</a:t>
          </a:r>
          <a:r>
            <a:rPr lang="en-GB" sz="1000" dirty="0">
              <a:solidFill>
                <a:schemeClr val="bg1"/>
              </a:solidFill>
            </a:rPr>
            <a:t> og</a:t>
          </a:r>
        </a:p>
        <a:p>
          <a:r>
            <a:rPr lang="en-GB" sz="1000" dirty="0" err="1">
              <a:solidFill>
                <a:schemeClr val="bg1"/>
              </a:solidFill>
            </a:rPr>
            <a:t>Grevling</a:t>
          </a:r>
          <a:r>
            <a:rPr lang="en-GB" sz="1000" dirty="0">
              <a:solidFill>
                <a:schemeClr val="bg1"/>
              </a:solidFill>
            </a:rPr>
            <a:t>-</a:t>
          </a:r>
        </a:p>
        <a:p>
          <a:r>
            <a:rPr lang="en-GB" sz="1000" dirty="0" err="1">
              <a:solidFill>
                <a:schemeClr val="bg1"/>
              </a:solidFill>
            </a:rPr>
            <a:t>stien</a:t>
          </a:r>
          <a:r>
            <a:rPr lang="en-GB" sz="1000" dirty="0">
              <a:solidFill>
                <a:schemeClr val="bg1"/>
              </a:solidFill>
            </a:rPr>
            <a:t> 5</a:t>
          </a:r>
        </a:p>
        <a:p>
          <a:r>
            <a:rPr lang="en-GB" sz="1000" dirty="0" err="1">
              <a:solidFill>
                <a:schemeClr val="bg1"/>
              </a:solidFill>
            </a:rPr>
            <a:t>Tj</a:t>
          </a:r>
          <a:r>
            <a:rPr lang="en-GB" sz="1000" dirty="0">
              <a:solidFill>
                <a:schemeClr val="bg1"/>
              </a:solidFill>
            </a:rPr>
            <a:t>. </a:t>
          </a:r>
          <a:r>
            <a:rPr lang="en-GB" sz="1000" dirty="0" err="1">
              <a:solidFill>
                <a:schemeClr val="bg1"/>
              </a:solidFill>
            </a:rPr>
            <a:t>Leder</a:t>
          </a:r>
          <a:r>
            <a:rPr lang="en-GB" sz="1000" dirty="0">
              <a:solidFill>
                <a:schemeClr val="bg1"/>
              </a:solidFill>
            </a:rPr>
            <a:t> Linda Skistad Bedr.nr: 986694803</a:t>
          </a:r>
        </a:p>
      </dgm:t>
    </dgm:pt>
    <dgm:pt modelId="{0147321E-12DA-416F-A7FE-CCAD9F234BC3}" type="parTrans" cxnId="{D8C20F1C-EC01-49EE-B9FB-F6B001009449}">
      <dgm:prSet/>
      <dgm:spPr/>
      <dgm:t>
        <a:bodyPr/>
        <a:lstStyle/>
        <a:p>
          <a:endParaRPr lang="nb-NO"/>
        </a:p>
      </dgm:t>
    </dgm:pt>
    <dgm:pt modelId="{9648E5D1-92FA-484D-A6E4-FCA3CCAE7F07}" type="sibTrans" cxnId="{D8C20F1C-EC01-49EE-B9FB-F6B001009449}">
      <dgm:prSet/>
      <dgm:spPr/>
      <dgm:t>
        <a:bodyPr/>
        <a:lstStyle/>
        <a:p>
          <a:endParaRPr lang="nb-NO"/>
        </a:p>
      </dgm:t>
    </dgm:pt>
    <dgm:pt modelId="{B58B1DE3-8730-4983-AD69-68C6B1D117EE}">
      <dgm:prSet custT="1"/>
      <dgm:spPr/>
      <dgm:t>
        <a:bodyPr/>
        <a:lstStyle/>
        <a:p>
          <a:r>
            <a:rPr lang="en-GB" sz="1100" dirty="0" err="1">
              <a:solidFill>
                <a:schemeClr val="bg1"/>
              </a:solidFill>
            </a:rPr>
            <a:t>Frognes</a:t>
          </a:r>
          <a:r>
            <a:rPr lang="en-GB" sz="1100" dirty="0">
              <a:solidFill>
                <a:schemeClr val="bg1"/>
              </a:solidFill>
            </a:rPr>
            <a:t> Bedr.nr: 988361844</a:t>
          </a:r>
        </a:p>
      </dgm:t>
    </dgm:pt>
    <dgm:pt modelId="{71055121-E7BE-4638-94CB-F9C0CDE98E8E}" type="parTrans" cxnId="{6238DADD-1D12-44FC-B0DD-FE14ECBFFEA1}">
      <dgm:prSet/>
      <dgm:spPr/>
      <dgm:t>
        <a:bodyPr/>
        <a:lstStyle/>
        <a:p>
          <a:endParaRPr lang="nb-NO"/>
        </a:p>
      </dgm:t>
    </dgm:pt>
    <dgm:pt modelId="{E2A366B3-EC44-45D8-9D08-03F7D5A9C0F5}" type="sibTrans" cxnId="{6238DADD-1D12-44FC-B0DD-FE14ECBFFEA1}">
      <dgm:prSet/>
      <dgm:spPr/>
      <dgm:t>
        <a:bodyPr/>
        <a:lstStyle/>
        <a:p>
          <a:endParaRPr lang="nb-NO"/>
        </a:p>
      </dgm:t>
    </dgm:pt>
    <dgm:pt modelId="{CAB14731-B394-4E03-9EE7-AB5A0A708C38}">
      <dgm:prSet custT="1"/>
      <dgm:spPr/>
      <dgm:t>
        <a:bodyPr/>
        <a:lstStyle/>
        <a:p>
          <a:r>
            <a:rPr lang="en-GB" sz="1100" dirty="0" err="1">
              <a:solidFill>
                <a:schemeClr val="bg1"/>
              </a:solidFill>
            </a:rPr>
            <a:t>Nøsteelva</a:t>
          </a:r>
          <a:r>
            <a:rPr lang="en-GB" sz="1100" dirty="0">
              <a:solidFill>
                <a:schemeClr val="bg1"/>
              </a:solidFill>
            </a:rPr>
            <a:t> Bedr.nr: 988361933</a:t>
          </a:r>
        </a:p>
      </dgm:t>
    </dgm:pt>
    <dgm:pt modelId="{6C4F1AE0-91DD-4510-B109-44976E1A9045}" type="parTrans" cxnId="{9BB196EF-7BD1-4BC6-AC10-D11D30DA6967}">
      <dgm:prSet/>
      <dgm:spPr/>
      <dgm:t>
        <a:bodyPr/>
        <a:lstStyle/>
        <a:p>
          <a:endParaRPr lang="nb-NO"/>
        </a:p>
      </dgm:t>
    </dgm:pt>
    <dgm:pt modelId="{9C58E2AA-726C-4AAA-85F9-F15CAA5165E6}" type="sibTrans" cxnId="{9BB196EF-7BD1-4BC6-AC10-D11D30DA6967}">
      <dgm:prSet/>
      <dgm:spPr/>
      <dgm:t>
        <a:bodyPr/>
        <a:lstStyle/>
        <a:p>
          <a:endParaRPr lang="nb-NO"/>
        </a:p>
      </dgm:t>
    </dgm:pt>
    <dgm:pt modelId="{910A2732-1835-4716-B15C-27EB47FD2D82}">
      <dgm:prSet custT="1"/>
      <dgm:spPr/>
      <dgm:t>
        <a:bodyPr/>
        <a:lstStyle/>
        <a:p>
          <a:r>
            <a:rPr lang="en-GB" sz="800" dirty="0">
              <a:solidFill>
                <a:schemeClr val="bg1"/>
              </a:solidFill>
            </a:rPr>
            <a:t>Eiker </a:t>
          </a:r>
          <a:r>
            <a:rPr lang="en-GB" sz="800" dirty="0" err="1">
              <a:solidFill>
                <a:schemeClr val="bg1"/>
              </a:solidFill>
            </a:rPr>
            <a:t>aktivitetssenter</a:t>
          </a:r>
          <a:r>
            <a:rPr lang="en-GB" sz="800" dirty="0">
              <a:solidFill>
                <a:schemeClr val="bg1"/>
              </a:solidFill>
            </a:rPr>
            <a:t> Bedr.nr: 973705156</a:t>
          </a:r>
        </a:p>
      </dgm:t>
    </dgm:pt>
    <dgm:pt modelId="{35D02CA7-8A94-446A-ACA2-F576FF5C2D10}" type="parTrans" cxnId="{E97AA1ED-428C-4F65-A43F-CFA71A06698E}">
      <dgm:prSet/>
      <dgm:spPr/>
      <dgm:t>
        <a:bodyPr/>
        <a:lstStyle/>
        <a:p>
          <a:endParaRPr lang="nb-NO"/>
        </a:p>
      </dgm:t>
    </dgm:pt>
    <dgm:pt modelId="{B6910007-E2D9-40A7-872B-AC551DE06906}" type="sibTrans" cxnId="{E97AA1ED-428C-4F65-A43F-CFA71A06698E}">
      <dgm:prSet/>
      <dgm:spPr/>
      <dgm:t>
        <a:bodyPr/>
        <a:lstStyle/>
        <a:p>
          <a:endParaRPr lang="nb-NO"/>
        </a:p>
      </dgm:t>
    </dgm:pt>
    <dgm:pt modelId="{56E254F0-CC3C-461A-A872-697F5A46BFF7}">
      <dgm:prSet custT="1"/>
      <dgm:spPr/>
      <dgm:t>
        <a:bodyPr/>
        <a:lstStyle/>
        <a:p>
          <a:r>
            <a:rPr lang="en-GB" sz="900" dirty="0" err="1">
              <a:solidFill>
                <a:schemeClr val="bg1"/>
              </a:solidFill>
            </a:rPr>
            <a:t>Avlastning</a:t>
          </a:r>
          <a:r>
            <a:rPr lang="en-GB" sz="900" dirty="0">
              <a:solidFill>
                <a:schemeClr val="bg1"/>
              </a:solidFill>
            </a:rPr>
            <a:t> Bedr.nr: 976667522</a:t>
          </a:r>
        </a:p>
      </dgm:t>
    </dgm:pt>
    <dgm:pt modelId="{E4C4F36D-E7D9-4C41-9843-950550B1E63C}" type="parTrans" cxnId="{44E025B7-6185-49BE-A918-ACF167E54452}">
      <dgm:prSet/>
      <dgm:spPr/>
      <dgm:t>
        <a:bodyPr/>
        <a:lstStyle/>
        <a:p>
          <a:endParaRPr lang="nb-NO"/>
        </a:p>
      </dgm:t>
    </dgm:pt>
    <dgm:pt modelId="{8B1176F0-C114-41C7-B723-7648A4836FC4}" type="sibTrans" cxnId="{44E025B7-6185-49BE-A918-ACF167E54452}">
      <dgm:prSet/>
      <dgm:spPr/>
      <dgm:t>
        <a:bodyPr/>
        <a:lstStyle/>
        <a:p>
          <a:endParaRPr lang="nb-NO"/>
        </a:p>
      </dgm:t>
    </dgm:pt>
    <dgm:pt modelId="{FCE7057A-732C-4DAF-8F8A-A90D5185B7D9}" type="asst">
      <dgm:prSet/>
      <dgm:spPr/>
      <dgm:t>
        <a:bodyPr/>
        <a:lstStyle/>
        <a:p>
          <a:r>
            <a:rPr lang="nb-NO" dirty="0">
              <a:solidFill>
                <a:schemeClr val="bg1"/>
              </a:solidFill>
            </a:rPr>
            <a:t>Rådgivere fag-/kvalitet</a:t>
          </a:r>
        </a:p>
      </dgm:t>
    </dgm:pt>
    <dgm:pt modelId="{AC4F4E8B-4DDC-4164-8F7D-98910372405D}" type="parTrans" cxnId="{971CD560-3EE5-4AD5-9E06-BB1ADD739245}">
      <dgm:prSet/>
      <dgm:spPr/>
      <dgm:t>
        <a:bodyPr/>
        <a:lstStyle/>
        <a:p>
          <a:endParaRPr lang="nb-NO"/>
        </a:p>
      </dgm:t>
    </dgm:pt>
    <dgm:pt modelId="{131883AE-257D-42A6-AD5A-8A40B9654508}" type="sibTrans" cxnId="{971CD560-3EE5-4AD5-9E06-BB1ADD739245}">
      <dgm:prSet/>
      <dgm:spPr/>
      <dgm:t>
        <a:bodyPr/>
        <a:lstStyle/>
        <a:p>
          <a:endParaRPr lang="nb-NO"/>
        </a:p>
      </dgm:t>
    </dgm:pt>
    <dgm:pt modelId="{571D8235-B751-4185-9384-42CCF775B0E5}" type="pres">
      <dgm:prSet presAssocID="{F1E8FF28-E0BC-4BE1-A51A-0B540A3825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87D8E0-4B99-4C7B-BB2A-2296DAE1F0E2}" type="pres">
      <dgm:prSet presAssocID="{8F5F2301-9007-44D9-ABEB-0F7E43CD8E5B}" presName="hierRoot1" presStyleCnt="0">
        <dgm:presLayoutVars>
          <dgm:hierBranch val="init"/>
        </dgm:presLayoutVars>
      </dgm:prSet>
      <dgm:spPr/>
    </dgm:pt>
    <dgm:pt modelId="{6EDF9070-8823-4E48-8737-789344F0D58B}" type="pres">
      <dgm:prSet presAssocID="{8F5F2301-9007-44D9-ABEB-0F7E43CD8E5B}" presName="rootComposite1" presStyleCnt="0"/>
      <dgm:spPr/>
    </dgm:pt>
    <dgm:pt modelId="{457932A1-DEA3-4D71-B464-A0C119A509A8}" type="pres">
      <dgm:prSet presAssocID="{8F5F2301-9007-44D9-ABEB-0F7E43CD8E5B}" presName="rootText1" presStyleLbl="node0" presStyleIdx="0" presStyleCnt="1" custScaleY="390945">
        <dgm:presLayoutVars>
          <dgm:chPref val="3"/>
        </dgm:presLayoutVars>
      </dgm:prSet>
      <dgm:spPr/>
    </dgm:pt>
    <dgm:pt modelId="{56A5516A-9002-4537-AEC0-60C1046306A8}" type="pres">
      <dgm:prSet presAssocID="{8F5F2301-9007-44D9-ABEB-0F7E43CD8E5B}" presName="rootConnector1" presStyleLbl="node1" presStyleIdx="0" presStyleCnt="0"/>
      <dgm:spPr/>
    </dgm:pt>
    <dgm:pt modelId="{FFBD0AAE-A13B-4140-B724-3F22995A5861}" type="pres">
      <dgm:prSet presAssocID="{8F5F2301-9007-44D9-ABEB-0F7E43CD8E5B}" presName="hierChild2" presStyleCnt="0"/>
      <dgm:spPr/>
    </dgm:pt>
    <dgm:pt modelId="{02B5453F-9CAD-4830-858B-28AB3041F917}" type="pres">
      <dgm:prSet presAssocID="{E1D8B93E-AD61-4450-AF16-E55A0954A737}" presName="Name37" presStyleLbl="parChTrans1D2" presStyleIdx="0" presStyleCnt="11"/>
      <dgm:spPr/>
    </dgm:pt>
    <dgm:pt modelId="{CFA15368-B91F-4E84-BC5D-8BA3ED55B68E}" type="pres">
      <dgm:prSet presAssocID="{C589BD38-D573-49ED-8184-2D1C5E1EE5BD}" presName="hierRoot2" presStyleCnt="0">
        <dgm:presLayoutVars>
          <dgm:hierBranch val="init"/>
        </dgm:presLayoutVars>
      </dgm:prSet>
      <dgm:spPr/>
    </dgm:pt>
    <dgm:pt modelId="{CFB57EDB-0D88-4C78-8211-7C2695B95417}" type="pres">
      <dgm:prSet presAssocID="{C589BD38-D573-49ED-8184-2D1C5E1EE5BD}" presName="rootComposite" presStyleCnt="0"/>
      <dgm:spPr/>
    </dgm:pt>
    <dgm:pt modelId="{68B0C784-A52E-4EF7-83BC-05D0370F2600}" type="pres">
      <dgm:prSet presAssocID="{C589BD38-D573-49ED-8184-2D1C5E1EE5BD}" presName="rootText" presStyleLbl="node2" presStyleIdx="0" presStyleCnt="10" custScaleY="352874">
        <dgm:presLayoutVars>
          <dgm:chPref val="3"/>
        </dgm:presLayoutVars>
      </dgm:prSet>
      <dgm:spPr/>
    </dgm:pt>
    <dgm:pt modelId="{AD00EF5E-9CD8-4F72-8D02-A89DCBA35B7B}" type="pres">
      <dgm:prSet presAssocID="{C589BD38-D573-49ED-8184-2D1C5E1EE5BD}" presName="rootConnector" presStyleLbl="node2" presStyleIdx="0" presStyleCnt="10"/>
      <dgm:spPr/>
    </dgm:pt>
    <dgm:pt modelId="{83DAFC6B-6019-49ED-A30B-34DF39902024}" type="pres">
      <dgm:prSet presAssocID="{C589BD38-D573-49ED-8184-2D1C5E1EE5BD}" presName="hierChild4" presStyleCnt="0"/>
      <dgm:spPr/>
    </dgm:pt>
    <dgm:pt modelId="{5EB3E96E-CE0C-4A86-A070-7A8AB3A643BA}" type="pres">
      <dgm:prSet presAssocID="{C589BD38-D573-49ED-8184-2D1C5E1EE5BD}" presName="hierChild5" presStyleCnt="0"/>
      <dgm:spPr/>
    </dgm:pt>
    <dgm:pt modelId="{F8D6BECA-9F9D-4247-A5F2-EC978D1EE160}" type="pres">
      <dgm:prSet presAssocID="{0147321E-12DA-416F-A7FE-CCAD9F234BC3}" presName="Name37" presStyleLbl="parChTrans1D2" presStyleIdx="1" presStyleCnt="11"/>
      <dgm:spPr/>
    </dgm:pt>
    <dgm:pt modelId="{C03D8DD2-B719-419A-B1B6-7DD24733D8E5}" type="pres">
      <dgm:prSet presAssocID="{E045F3C6-4700-4F40-8179-2F51E23C8E6F}" presName="hierRoot2" presStyleCnt="0">
        <dgm:presLayoutVars>
          <dgm:hierBranch val="init"/>
        </dgm:presLayoutVars>
      </dgm:prSet>
      <dgm:spPr/>
    </dgm:pt>
    <dgm:pt modelId="{781A8A0C-4E40-4ACD-92BF-43949FC66457}" type="pres">
      <dgm:prSet presAssocID="{E045F3C6-4700-4F40-8179-2F51E23C8E6F}" presName="rootComposite" presStyleCnt="0"/>
      <dgm:spPr/>
    </dgm:pt>
    <dgm:pt modelId="{88B740AB-0079-440C-8715-76D539FC46F0}" type="pres">
      <dgm:prSet presAssocID="{E045F3C6-4700-4F40-8179-2F51E23C8E6F}" presName="rootText" presStyleLbl="node2" presStyleIdx="1" presStyleCnt="10" custScaleY="395430">
        <dgm:presLayoutVars>
          <dgm:chPref val="3"/>
        </dgm:presLayoutVars>
      </dgm:prSet>
      <dgm:spPr/>
    </dgm:pt>
    <dgm:pt modelId="{40956638-76E0-40FC-9FB6-FACAA89A70E1}" type="pres">
      <dgm:prSet presAssocID="{E045F3C6-4700-4F40-8179-2F51E23C8E6F}" presName="rootConnector" presStyleLbl="node2" presStyleIdx="1" presStyleCnt="10"/>
      <dgm:spPr/>
    </dgm:pt>
    <dgm:pt modelId="{AC3892D6-64D1-4121-B724-F53875664E7E}" type="pres">
      <dgm:prSet presAssocID="{E045F3C6-4700-4F40-8179-2F51E23C8E6F}" presName="hierChild4" presStyleCnt="0"/>
      <dgm:spPr/>
    </dgm:pt>
    <dgm:pt modelId="{72FD4CC1-4A4C-42BC-9B37-489C0591464E}" type="pres">
      <dgm:prSet presAssocID="{E045F3C6-4700-4F40-8179-2F51E23C8E6F}" presName="hierChild5" presStyleCnt="0"/>
      <dgm:spPr/>
    </dgm:pt>
    <dgm:pt modelId="{3E6B7127-47ED-4DD8-B0E7-52C608CE62E5}" type="pres">
      <dgm:prSet presAssocID="{0035648D-0469-40BE-875F-E012C89D64B7}" presName="Name37" presStyleLbl="parChTrans1D2" presStyleIdx="2" presStyleCnt="11"/>
      <dgm:spPr/>
    </dgm:pt>
    <dgm:pt modelId="{5CCBB4C9-8E3E-4477-A849-9F262F682ED3}" type="pres">
      <dgm:prSet presAssocID="{43A6FB37-DA5E-4B16-84F0-D8452B67AAD9}" presName="hierRoot2" presStyleCnt="0">
        <dgm:presLayoutVars>
          <dgm:hierBranch val="init"/>
        </dgm:presLayoutVars>
      </dgm:prSet>
      <dgm:spPr/>
    </dgm:pt>
    <dgm:pt modelId="{EE276070-0AA6-4549-A9AD-A130A362B843}" type="pres">
      <dgm:prSet presAssocID="{43A6FB37-DA5E-4B16-84F0-D8452B67AAD9}" presName="rootComposite" presStyleCnt="0"/>
      <dgm:spPr/>
    </dgm:pt>
    <dgm:pt modelId="{E395A8CD-240E-4199-A794-C6A88329B735}" type="pres">
      <dgm:prSet presAssocID="{43A6FB37-DA5E-4B16-84F0-D8452B67AAD9}" presName="rootText" presStyleLbl="node2" presStyleIdx="2" presStyleCnt="10" custScaleY="375157">
        <dgm:presLayoutVars>
          <dgm:chPref val="3"/>
        </dgm:presLayoutVars>
      </dgm:prSet>
      <dgm:spPr/>
    </dgm:pt>
    <dgm:pt modelId="{EBE464F7-285D-48D1-B4E1-F6CDD9D58C4E}" type="pres">
      <dgm:prSet presAssocID="{43A6FB37-DA5E-4B16-84F0-D8452B67AAD9}" presName="rootConnector" presStyleLbl="node2" presStyleIdx="2" presStyleCnt="10"/>
      <dgm:spPr/>
    </dgm:pt>
    <dgm:pt modelId="{9AD143CA-059E-49DF-BD8E-19C529D35BE1}" type="pres">
      <dgm:prSet presAssocID="{43A6FB37-DA5E-4B16-84F0-D8452B67AAD9}" presName="hierChild4" presStyleCnt="0"/>
      <dgm:spPr/>
    </dgm:pt>
    <dgm:pt modelId="{70837FD4-B388-48FB-9F88-81015932A45F}" type="pres">
      <dgm:prSet presAssocID="{71055121-E7BE-4638-94CB-F9C0CDE98E8E}" presName="Name37" presStyleLbl="parChTrans1D3" presStyleIdx="0" presStyleCnt="5"/>
      <dgm:spPr/>
    </dgm:pt>
    <dgm:pt modelId="{1C9A873E-9C9A-4ACC-87FF-D053369605A9}" type="pres">
      <dgm:prSet presAssocID="{B58B1DE3-8730-4983-AD69-68C6B1D117EE}" presName="hierRoot2" presStyleCnt="0">
        <dgm:presLayoutVars>
          <dgm:hierBranch val="init"/>
        </dgm:presLayoutVars>
      </dgm:prSet>
      <dgm:spPr/>
    </dgm:pt>
    <dgm:pt modelId="{F6AEC658-86F3-49E6-B1B0-297039B36020}" type="pres">
      <dgm:prSet presAssocID="{B58B1DE3-8730-4983-AD69-68C6B1D117EE}" presName="rootComposite" presStyleCnt="0"/>
      <dgm:spPr/>
    </dgm:pt>
    <dgm:pt modelId="{83E70D42-9455-40AC-9CEF-E72651FE4A27}" type="pres">
      <dgm:prSet presAssocID="{B58B1DE3-8730-4983-AD69-68C6B1D117EE}" presName="rootText" presStyleLbl="node3" presStyleIdx="0" presStyleCnt="5" custScaleY="156442">
        <dgm:presLayoutVars>
          <dgm:chPref val="3"/>
        </dgm:presLayoutVars>
      </dgm:prSet>
      <dgm:spPr/>
    </dgm:pt>
    <dgm:pt modelId="{D0C02316-85A9-4C89-B5C0-E3FF58694AEF}" type="pres">
      <dgm:prSet presAssocID="{B58B1DE3-8730-4983-AD69-68C6B1D117EE}" presName="rootConnector" presStyleLbl="node3" presStyleIdx="0" presStyleCnt="5"/>
      <dgm:spPr/>
    </dgm:pt>
    <dgm:pt modelId="{FEEF13BB-14A3-4825-B58D-C4D9ADAC3E40}" type="pres">
      <dgm:prSet presAssocID="{B58B1DE3-8730-4983-AD69-68C6B1D117EE}" presName="hierChild4" presStyleCnt="0"/>
      <dgm:spPr/>
    </dgm:pt>
    <dgm:pt modelId="{26BB308A-A019-449D-AF91-B445906D89BE}" type="pres">
      <dgm:prSet presAssocID="{B58B1DE3-8730-4983-AD69-68C6B1D117EE}" presName="hierChild5" presStyleCnt="0"/>
      <dgm:spPr/>
    </dgm:pt>
    <dgm:pt modelId="{FA8D7E04-D2CE-4F12-9D3C-973795258380}" type="pres">
      <dgm:prSet presAssocID="{6C4F1AE0-91DD-4510-B109-44976E1A9045}" presName="Name37" presStyleLbl="parChTrans1D3" presStyleIdx="1" presStyleCnt="5"/>
      <dgm:spPr/>
    </dgm:pt>
    <dgm:pt modelId="{BA720487-A554-4C1B-9F41-2317BA17BC50}" type="pres">
      <dgm:prSet presAssocID="{CAB14731-B394-4E03-9EE7-AB5A0A708C38}" presName="hierRoot2" presStyleCnt="0">
        <dgm:presLayoutVars>
          <dgm:hierBranch val="init"/>
        </dgm:presLayoutVars>
      </dgm:prSet>
      <dgm:spPr/>
    </dgm:pt>
    <dgm:pt modelId="{6BEF8163-735D-4785-BD81-04D54CDEC8D2}" type="pres">
      <dgm:prSet presAssocID="{CAB14731-B394-4E03-9EE7-AB5A0A708C38}" presName="rootComposite" presStyleCnt="0"/>
      <dgm:spPr/>
    </dgm:pt>
    <dgm:pt modelId="{6F72D0DF-3B06-41BD-A849-A80D47FD37A2}" type="pres">
      <dgm:prSet presAssocID="{CAB14731-B394-4E03-9EE7-AB5A0A708C38}" presName="rootText" presStyleLbl="node3" presStyleIdx="1" presStyleCnt="5" custScaleY="156442">
        <dgm:presLayoutVars>
          <dgm:chPref val="3"/>
        </dgm:presLayoutVars>
      </dgm:prSet>
      <dgm:spPr/>
    </dgm:pt>
    <dgm:pt modelId="{FD3E63B4-9434-4924-8CB9-869187C72D6B}" type="pres">
      <dgm:prSet presAssocID="{CAB14731-B394-4E03-9EE7-AB5A0A708C38}" presName="rootConnector" presStyleLbl="node3" presStyleIdx="1" presStyleCnt="5"/>
      <dgm:spPr/>
    </dgm:pt>
    <dgm:pt modelId="{F3F9C2E6-220B-4F34-9066-93D12F5F8D7A}" type="pres">
      <dgm:prSet presAssocID="{CAB14731-B394-4E03-9EE7-AB5A0A708C38}" presName="hierChild4" presStyleCnt="0"/>
      <dgm:spPr/>
    </dgm:pt>
    <dgm:pt modelId="{D1EE6969-4E15-4483-A8C1-38CE0D3E4584}" type="pres">
      <dgm:prSet presAssocID="{CAB14731-B394-4E03-9EE7-AB5A0A708C38}" presName="hierChild5" presStyleCnt="0"/>
      <dgm:spPr/>
    </dgm:pt>
    <dgm:pt modelId="{1B5DC645-199B-4DB5-8A63-C9AC179076BA}" type="pres">
      <dgm:prSet presAssocID="{43A6FB37-DA5E-4B16-84F0-D8452B67AAD9}" presName="hierChild5" presStyleCnt="0"/>
      <dgm:spPr/>
    </dgm:pt>
    <dgm:pt modelId="{138054DC-A06C-49B4-9413-E8D92FA84C01}" type="pres">
      <dgm:prSet presAssocID="{0A1077D2-19DD-4DC6-8C33-E627F6A1B195}" presName="Name37" presStyleLbl="parChTrans1D2" presStyleIdx="3" presStyleCnt="11"/>
      <dgm:spPr/>
    </dgm:pt>
    <dgm:pt modelId="{4F70CDB3-B3BA-4915-93A3-4ECD5A664F34}" type="pres">
      <dgm:prSet presAssocID="{F3FB1043-521A-4FB2-BC30-85F9929D579A}" presName="hierRoot2" presStyleCnt="0">
        <dgm:presLayoutVars>
          <dgm:hierBranch val="init"/>
        </dgm:presLayoutVars>
      </dgm:prSet>
      <dgm:spPr/>
    </dgm:pt>
    <dgm:pt modelId="{FDB6F6B0-5355-44D9-B88B-41179BEB1655}" type="pres">
      <dgm:prSet presAssocID="{F3FB1043-521A-4FB2-BC30-85F9929D579A}" presName="rootComposite" presStyleCnt="0"/>
      <dgm:spPr/>
    </dgm:pt>
    <dgm:pt modelId="{B0957BC5-6685-49B1-BA8A-1E81F8A2EDB6}" type="pres">
      <dgm:prSet presAssocID="{F3FB1043-521A-4FB2-BC30-85F9929D579A}" presName="rootText" presStyleLbl="node2" presStyleIdx="3" presStyleCnt="10" custScaleY="385951">
        <dgm:presLayoutVars>
          <dgm:chPref val="3"/>
        </dgm:presLayoutVars>
      </dgm:prSet>
      <dgm:spPr/>
    </dgm:pt>
    <dgm:pt modelId="{CB781990-3110-4AFF-8D07-F839813F54D9}" type="pres">
      <dgm:prSet presAssocID="{F3FB1043-521A-4FB2-BC30-85F9929D579A}" presName="rootConnector" presStyleLbl="node2" presStyleIdx="3" presStyleCnt="10"/>
      <dgm:spPr/>
    </dgm:pt>
    <dgm:pt modelId="{F0DABA6A-631E-4B92-9A2B-06CE8E040A16}" type="pres">
      <dgm:prSet presAssocID="{F3FB1043-521A-4FB2-BC30-85F9929D579A}" presName="hierChild4" presStyleCnt="0"/>
      <dgm:spPr/>
    </dgm:pt>
    <dgm:pt modelId="{F2CDF7AE-D72B-40A9-B95C-CD4CFC372C0B}" type="pres">
      <dgm:prSet presAssocID="{F3FB1043-521A-4FB2-BC30-85F9929D579A}" presName="hierChild5" presStyleCnt="0"/>
      <dgm:spPr/>
    </dgm:pt>
    <dgm:pt modelId="{721402E5-15A3-43C6-A933-2601E7D45BD0}" type="pres">
      <dgm:prSet presAssocID="{D4F9668A-C66C-4D12-99F3-9922B9B394CF}" presName="Name37" presStyleLbl="parChTrans1D2" presStyleIdx="4" presStyleCnt="11"/>
      <dgm:spPr/>
    </dgm:pt>
    <dgm:pt modelId="{FF090B36-743A-4287-BE12-DC7C808E5199}" type="pres">
      <dgm:prSet presAssocID="{D76DD424-D6F3-40FC-9750-C7227CDA35EF}" presName="hierRoot2" presStyleCnt="0">
        <dgm:presLayoutVars>
          <dgm:hierBranch val="init"/>
        </dgm:presLayoutVars>
      </dgm:prSet>
      <dgm:spPr/>
    </dgm:pt>
    <dgm:pt modelId="{EEB58D6E-6791-40FF-98D5-29DF045431EE}" type="pres">
      <dgm:prSet presAssocID="{D76DD424-D6F3-40FC-9750-C7227CDA35EF}" presName="rootComposite" presStyleCnt="0"/>
      <dgm:spPr/>
    </dgm:pt>
    <dgm:pt modelId="{2415B0FF-3122-4380-8242-4B47110C1DDF}" type="pres">
      <dgm:prSet presAssocID="{D76DD424-D6F3-40FC-9750-C7227CDA35EF}" presName="rootText" presStyleLbl="node2" presStyleIdx="4" presStyleCnt="10" custScaleY="377972">
        <dgm:presLayoutVars>
          <dgm:chPref val="3"/>
        </dgm:presLayoutVars>
      </dgm:prSet>
      <dgm:spPr/>
    </dgm:pt>
    <dgm:pt modelId="{C7C29BF5-1DBA-413F-92B8-1F92CA18AFF5}" type="pres">
      <dgm:prSet presAssocID="{D76DD424-D6F3-40FC-9750-C7227CDA35EF}" presName="rootConnector" presStyleLbl="node2" presStyleIdx="4" presStyleCnt="10"/>
      <dgm:spPr/>
    </dgm:pt>
    <dgm:pt modelId="{C41F8AC9-1B9D-43DA-89D6-3469676B0B25}" type="pres">
      <dgm:prSet presAssocID="{D76DD424-D6F3-40FC-9750-C7227CDA35EF}" presName="hierChild4" presStyleCnt="0"/>
      <dgm:spPr/>
    </dgm:pt>
    <dgm:pt modelId="{6EF9533C-99A4-4A6F-B842-4C046356B133}" type="pres">
      <dgm:prSet presAssocID="{D76DD424-D6F3-40FC-9750-C7227CDA35EF}" presName="hierChild5" presStyleCnt="0"/>
      <dgm:spPr/>
    </dgm:pt>
    <dgm:pt modelId="{E32F2CA3-F769-4FFE-95B5-7EE1C851F07A}" type="pres">
      <dgm:prSet presAssocID="{BBA32BB5-CBFA-4432-B061-6FD81BA173DC}" presName="Name37" presStyleLbl="parChTrans1D2" presStyleIdx="5" presStyleCnt="11"/>
      <dgm:spPr/>
    </dgm:pt>
    <dgm:pt modelId="{8F362F4A-1F89-4779-BEDD-5EE64B8B1C20}" type="pres">
      <dgm:prSet presAssocID="{F61AC2B5-F1DE-4B2E-B932-0DA476BF692F}" presName="hierRoot2" presStyleCnt="0">
        <dgm:presLayoutVars>
          <dgm:hierBranch val="init"/>
        </dgm:presLayoutVars>
      </dgm:prSet>
      <dgm:spPr/>
    </dgm:pt>
    <dgm:pt modelId="{9760F269-94B1-410B-8654-38C6054ECEBC}" type="pres">
      <dgm:prSet presAssocID="{F61AC2B5-F1DE-4B2E-B932-0DA476BF692F}" presName="rootComposite" presStyleCnt="0"/>
      <dgm:spPr/>
    </dgm:pt>
    <dgm:pt modelId="{3EE851F4-F1BF-42FC-9BDF-9F6517506989}" type="pres">
      <dgm:prSet presAssocID="{F61AC2B5-F1DE-4B2E-B932-0DA476BF692F}" presName="rootText" presStyleLbl="node2" presStyleIdx="5" presStyleCnt="10" custScaleY="377972">
        <dgm:presLayoutVars>
          <dgm:chPref val="3"/>
        </dgm:presLayoutVars>
      </dgm:prSet>
      <dgm:spPr/>
    </dgm:pt>
    <dgm:pt modelId="{EB9DC326-0611-4A2E-B274-F4B49E286FCB}" type="pres">
      <dgm:prSet presAssocID="{F61AC2B5-F1DE-4B2E-B932-0DA476BF692F}" presName="rootConnector" presStyleLbl="node2" presStyleIdx="5" presStyleCnt="10"/>
      <dgm:spPr/>
    </dgm:pt>
    <dgm:pt modelId="{0D5AE701-61B6-45DF-9116-4DCBEA35A723}" type="pres">
      <dgm:prSet presAssocID="{F61AC2B5-F1DE-4B2E-B932-0DA476BF692F}" presName="hierChild4" presStyleCnt="0"/>
      <dgm:spPr/>
    </dgm:pt>
    <dgm:pt modelId="{9BF576A8-4A34-4672-A633-A7142A57A4E7}" type="pres">
      <dgm:prSet presAssocID="{35D02CA7-8A94-446A-ACA2-F576FF5C2D10}" presName="Name37" presStyleLbl="parChTrans1D3" presStyleIdx="2" presStyleCnt="5"/>
      <dgm:spPr/>
    </dgm:pt>
    <dgm:pt modelId="{4B4FDCF3-C6F1-4A61-B03F-A3215BB2710C}" type="pres">
      <dgm:prSet presAssocID="{910A2732-1835-4716-B15C-27EB47FD2D82}" presName="hierRoot2" presStyleCnt="0">
        <dgm:presLayoutVars>
          <dgm:hierBranch val="init"/>
        </dgm:presLayoutVars>
      </dgm:prSet>
      <dgm:spPr/>
    </dgm:pt>
    <dgm:pt modelId="{377AE028-304F-42D8-B223-7338D0D4B6B7}" type="pres">
      <dgm:prSet presAssocID="{910A2732-1835-4716-B15C-27EB47FD2D82}" presName="rootComposite" presStyleCnt="0"/>
      <dgm:spPr/>
    </dgm:pt>
    <dgm:pt modelId="{EF36795C-CBEC-4A05-B5F9-D732855CAE96}" type="pres">
      <dgm:prSet presAssocID="{910A2732-1835-4716-B15C-27EB47FD2D82}" presName="rootText" presStyleLbl="node3" presStyleIdx="2" presStyleCnt="5" custScaleY="185111">
        <dgm:presLayoutVars>
          <dgm:chPref val="3"/>
        </dgm:presLayoutVars>
      </dgm:prSet>
      <dgm:spPr/>
    </dgm:pt>
    <dgm:pt modelId="{99BBFE27-82ED-40AE-9AB8-55DA1050FA92}" type="pres">
      <dgm:prSet presAssocID="{910A2732-1835-4716-B15C-27EB47FD2D82}" presName="rootConnector" presStyleLbl="node3" presStyleIdx="2" presStyleCnt="5"/>
      <dgm:spPr/>
    </dgm:pt>
    <dgm:pt modelId="{C3FAE0D0-9AF2-4B57-9421-6798BF91C610}" type="pres">
      <dgm:prSet presAssocID="{910A2732-1835-4716-B15C-27EB47FD2D82}" presName="hierChild4" presStyleCnt="0"/>
      <dgm:spPr/>
    </dgm:pt>
    <dgm:pt modelId="{88CF7B81-3AFA-4067-B280-2BD1FED5105C}" type="pres">
      <dgm:prSet presAssocID="{910A2732-1835-4716-B15C-27EB47FD2D82}" presName="hierChild5" presStyleCnt="0"/>
      <dgm:spPr/>
    </dgm:pt>
    <dgm:pt modelId="{C8C6F827-FE25-47AA-830D-F4BFC856E2D9}" type="pres">
      <dgm:prSet presAssocID="{E4C4F36D-E7D9-4C41-9843-950550B1E63C}" presName="Name37" presStyleLbl="parChTrans1D3" presStyleIdx="3" presStyleCnt="5"/>
      <dgm:spPr/>
    </dgm:pt>
    <dgm:pt modelId="{82B1C6CD-2E4E-4C68-9D77-2E74AA651D03}" type="pres">
      <dgm:prSet presAssocID="{56E254F0-CC3C-461A-A872-697F5A46BFF7}" presName="hierRoot2" presStyleCnt="0">
        <dgm:presLayoutVars>
          <dgm:hierBranch val="init"/>
        </dgm:presLayoutVars>
      </dgm:prSet>
      <dgm:spPr/>
    </dgm:pt>
    <dgm:pt modelId="{5576EEE8-6474-485E-8267-CB7D66FCE334}" type="pres">
      <dgm:prSet presAssocID="{56E254F0-CC3C-461A-A872-697F5A46BFF7}" presName="rootComposite" presStyleCnt="0"/>
      <dgm:spPr/>
    </dgm:pt>
    <dgm:pt modelId="{94433352-9D5E-4730-8B27-328B48ADCA10}" type="pres">
      <dgm:prSet presAssocID="{56E254F0-CC3C-461A-A872-697F5A46BFF7}" presName="rootText" presStyleLbl="node3" presStyleIdx="3" presStyleCnt="5" custScaleY="182295">
        <dgm:presLayoutVars>
          <dgm:chPref val="3"/>
        </dgm:presLayoutVars>
      </dgm:prSet>
      <dgm:spPr/>
    </dgm:pt>
    <dgm:pt modelId="{920A4E12-FAF7-431C-93E5-FE7655458674}" type="pres">
      <dgm:prSet presAssocID="{56E254F0-CC3C-461A-A872-697F5A46BFF7}" presName="rootConnector" presStyleLbl="node3" presStyleIdx="3" presStyleCnt="5"/>
      <dgm:spPr/>
    </dgm:pt>
    <dgm:pt modelId="{C8625845-1052-4E0E-BD8F-AB3A0D9CA9C6}" type="pres">
      <dgm:prSet presAssocID="{56E254F0-CC3C-461A-A872-697F5A46BFF7}" presName="hierChild4" presStyleCnt="0"/>
      <dgm:spPr/>
    </dgm:pt>
    <dgm:pt modelId="{791CEFE3-4C90-4861-A528-2119B6AC6C84}" type="pres">
      <dgm:prSet presAssocID="{56E254F0-CC3C-461A-A872-697F5A46BFF7}" presName="hierChild5" presStyleCnt="0"/>
      <dgm:spPr/>
    </dgm:pt>
    <dgm:pt modelId="{250A83C4-DFFF-481D-A041-196B998F0D4C}" type="pres">
      <dgm:prSet presAssocID="{F61AC2B5-F1DE-4B2E-B932-0DA476BF692F}" presName="hierChild5" presStyleCnt="0"/>
      <dgm:spPr/>
    </dgm:pt>
    <dgm:pt modelId="{D9FD256F-4823-4BA8-B9E5-98CBA07F6F13}" type="pres">
      <dgm:prSet presAssocID="{EEF5289B-EBEC-4A98-839D-028E6AF4634F}" presName="Name37" presStyleLbl="parChTrans1D2" presStyleIdx="6" presStyleCnt="11"/>
      <dgm:spPr/>
    </dgm:pt>
    <dgm:pt modelId="{17899531-EB5A-444E-8522-F0CB9026D316}" type="pres">
      <dgm:prSet presAssocID="{E0941F3F-818E-46B0-930C-962B27791CAE}" presName="hierRoot2" presStyleCnt="0">
        <dgm:presLayoutVars>
          <dgm:hierBranch val="init"/>
        </dgm:presLayoutVars>
      </dgm:prSet>
      <dgm:spPr/>
    </dgm:pt>
    <dgm:pt modelId="{C82D121F-D20A-410E-8E3C-18882CC30885}" type="pres">
      <dgm:prSet presAssocID="{E0941F3F-818E-46B0-930C-962B27791CAE}" presName="rootComposite" presStyleCnt="0"/>
      <dgm:spPr/>
    </dgm:pt>
    <dgm:pt modelId="{E0D7A86B-95A5-4057-9737-4CBE84F6B210}" type="pres">
      <dgm:prSet presAssocID="{E0941F3F-818E-46B0-930C-962B27791CAE}" presName="rootText" presStyleLbl="node2" presStyleIdx="6" presStyleCnt="10" custScaleY="397886">
        <dgm:presLayoutVars>
          <dgm:chPref val="3"/>
        </dgm:presLayoutVars>
      </dgm:prSet>
      <dgm:spPr/>
    </dgm:pt>
    <dgm:pt modelId="{7F547327-141C-432A-9B28-FCE43DC86F9C}" type="pres">
      <dgm:prSet presAssocID="{E0941F3F-818E-46B0-930C-962B27791CAE}" presName="rootConnector" presStyleLbl="node2" presStyleIdx="6" presStyleCnt="10"/>
      <dgm:spPr/>
    </dgm:pt>
    <dgm:pt modelId="{8204FB36-1D37-4373-BCFB-7195B5340F3F}" type="pres">
      <dgm:prSet presAssocID="{E0941F3F-818E-46B0-930C-962B27791CAE}" presName="hierChild4" presStyleCnt="0"/>
      <dgm:spPr/>
    </dgm:pt>
    <dgm:pt modelId="{4042534C-5C44-4E80-A6DB-B4F6FF21FEC8}" type="pres">
      <dgm:prSet presAssocID="{E0941F3F-818E-46B0-930C-962B27791CAE}" presName="hierChild5" presStyleCnt="0"/>
      <dgm:spPr/>
    </dgm:pt>
    <dgm:pt modelId="{027D85F7-12FB-4E66-996C-AD4778BF48CD}" type="pres">
      <dgm:prSet presAssocID="{1EB0C906-B836-4F63-A65B-D6675AF1FA80}" presName="Name37" presStyleLbl="parChTrans1D2" presStyleIdx="7" presStyleCnt="11"/>
      <dgm:spPr/>
    </dgm:pt>
    <dgm:pt modelId="{690E9CE8-26C9-4848-9E47-2239AF246CE8}" type="pres">
      <dgm:prSet presAssocID="{6D29DC56-60F1-4A84-BA7B-9D49433EF11C}" presName="hierRoot2" presStyleCnt="0">
        <dgm:presLayoutVars>
          <dgm:hierBranch val="init"/>
        </dgm:presLayoutVars>
      </dgm:prSet>
      <dgm:spPr/>
    </dgm:pt>
    <dgm:pt modelId="{DB377E6F-089C-4965-B2E6-278F14747806}" type="pres">
      <dgm:prSet presAssocID="{6D29DC56-60F1-4A84-BA7B-9D49433EF11C}" presName="rootComposite" presStyleCnt="0"/>
      <dgm:spPr/>
    </dgm:pt>
    <dgm:pt modelId="{D43E3E8B-7977-400B-A059-C289E1F0F347}" type="pres">
      <dgm:prSet presAssocID="{6D29DC56-60F1-4A84-BA7B-9D49433EF11C}" presName="rootText" presStyleLbl="node2" presStyleIdx="7" presStyleCnt="10" custScaleY="387123">
        <dgm:presLayoutVars>
          <dgm:chPref val="3"/>
        </dgm:presLayoutVars>
      </dgm:prSet>
      <dgm:spPr/>
    </dgm:pt>
    <dgm:pt modelId="{A108559B-57B9-48ED-BB62-C040B9557B3F}" type="pres">
      <dgm:prSet presAssocID="{6D29DC56-60F1-4A84-BA7B-9D49433EF11C}" presName="rootConnector" presStyleLbl="node2" presStyleIdx="7" presStyleCnt="10"/>
      <dgm:spPr/>
    </dgm:pt>
    <dgm:pt modelId="{76E79A0A-97DC-4B12-A7FA-B3C69F41373F}" type="pres">
      <dgm:prSet presAssocID="{6D29DC56-60F1-4A84-BA7B-9D49433EF11C}" presName="hierChild4" presStyleCnt="0"/>
      <dgm:spPr/>
    </dgm:pt>
    <dgm:pt modelId="{1D88C1A1-8208-40D5-A7E4-E3AA5170876C}" type="pres">
      <dgm:prSet presAssocID="{6D29DC56-60F1-4A84-BA7B-9D49433EF11C}" presName="hierChild5" presStyleCnt="0"/>
      <dgm:spPr/>
    </dgm:pt>
    <dgm:pt modelId="{A4315575-F788-4016-AA80-6642360E846D}" type="pres">
      <dgm:prSet presAssocID="{0FED4460-38B7-49EF-A388-A74FD2C50BF0}" presName="Name37" presStyleLbl="parChTrans1D2" presStyleIdx="8" presStyleCnt="11"/>
      <dgm:spPr/>
    </dgm:pt>
    <dgm:pt modelId="{2C011B9D-1104-4E7F-A9BF-347B4CB3B42A}" type="pres">
      <dgm:prSet presAssocID="{3F6E7AFE-DC04-4C49-B27D-610DF9B861F5}" presName="hierRoot2" presStyleCnt="0">
        <dgm:presLayoutVars>
          <dgm:hierBranch val="init"/>
        </dgm:presLayoutVars>
      </dgm:prSet>
      <dgm:spPr/>
    </dgm:pt>
    <dgm:pt modelId="{90951BBD-F995-45B2-87F0-44AA9C502AD3}" type="pres">
      <dgm:prSet presAssocID="{3F6E7AFE-DC04-4C49-B27D-610DF9B861F5}" presName="rootComposite" presStyleCnt="0"/>
      <dgm:spPr/>
    </dgm:pt>
    <dgm:pt modelId="{B1EC1643-43AD-491A-A3AE-33ACB94E8022}" type="pres">
      <dgm:prSet presAssocID="{3F6E7AFE-DC04-4C49-B27D-610DF9B861F5}" presName="rootText" presStyleLbl="node2" presStyleIdx="8" presStyleCnt="10" custScaleY="391761">
        <dgm:presLayoutVars>
          <dgm:chPref val="3"/>
        </dgm:presLayoutVars>
      </dgm:prSet>
      <dgm:spPr/>
    </dgm:pt>
    <dgm:pt modelId="{4576DFC0-E458-4C34-ACC9-7E08BA93A745}" type="pres">
      <dgm:prSet presAssocID="{3F6E7AFE-DC04-4C49-B27D-610DF9B861F5}" presName="rootConnector" presStyleLbl="node2" presStyleIdx="8" presStyleCnt="10"/>
      <dgm:spPr/>
    </dgm:pt>
    <dgm:pt modelId="{20ED7442-61CE-41FF-8E43-27401CE38B25}" type="pres">
      <dgm:prSet presAssocID="{3F6E7AFE-DC04-4C49-B27D-610DF9B861F5}" presName="hierChild4" presStyleCnt="0"/>
      <dgm:spPr/>
    </dgm:pt>
    <dgm:pt modelId="{A48C89A8-4446-44B0-9160-D9B808B89CA4}" type="pres">
      <dgm:prSet presAssocID="{3F6E7AFE-DC04-4C49-B27D-610DF9B861F5}" presName="hierChild5" presStyleCnt="0"/>
      <dgm:spPr/>
    </dgm:pt>
    <dgm:pt modelId="{C726931B-986F-4A41-BB45-954816F6B574}" type="pres">
      <dgm:prSet presAssocID="{F4AE404E-3812-4746-9A5F-D9528D7F9C06}" presName="Name37" presStyleLbl="parChTrans1D2" presStyleIdx="9" presStyleCnt="11"/>
      <dgm:spPr/>
    </dgm:pt>
    <dgm:pt modelId="{6D44C526-BDD7-45DC-BBD3-BD050E65BAC8}" type="pres">
      <dgm:prSet presAssocID="{C6FB033A-601F-4252-871B-FBD69F26E281}" presName="hierRoot2" presStyleCnt="0">
        <dgm:presLayoutVars>
          <dgm:hierBranch val="init"/>
        </dgm:presLayoutVars>
      </dgm:prSet>
      <dgm:spPr/>
    </dgm:pt>
    <dgm:pt modelId="{C5F6452E-DBA2-49F1-9125-776AFC3B789E}" type="pres">
      <dgm:prSet presAssocID="{C6FB033A-601F-4252-871B-FBD69F26E281}" presName="rootComposite" presStyleCnt="0"/>
      <dgm:spPr/>
    </dgm:pt>
    <dgm:pt modelId="{D38F225B-0DFE-4F67-8050-41EAA67FCE8B}" type="pres">
      <dgm:prSet presAssocID="{C6FB033A-601F-4252-871B-FBD69F26E281}" presName="rootText" presStyleLbl="node2" presStyleIdx="9" presStyleCnt="10" custScaleY="384829">
        <dgm:presLayoutVars>
          <dgm:chPref val="3"/>
        </dgm:presLayoutVars>
      </dgm:prSet>
      <dgm:spPr/>
    </dgm:pt>
    <dgm:pt modelId="{427EB922-B21D-4B21-AAC4-C6F9308965FE}" type="pres">
      <dgm:prSet presAssocID="{C6FB033A-601F-4252-871B-FBD69F26E281}" presName="rootConnector" presStyleLbl="node2" presStyleIdx="9" presStyleCnt="10"/>
      <dgm:spPr/>
    </dgm:pt>
    <dgm:pt modelId="{955C8DAD-52E3-4E82-A1BB-3EF467284B52}" type="pres">
      <dgm:prSet presAssocID="{C6FB033A-601F-4252-871B-FBD69F26E281}" presName="hierChild4" presStyleCnt="0"/>
      <dgm:spPr/>
    </dgm:pt>
    <dgm:pt modelId="{DDE967D4-18B8-413B-AE2C-1A2D22E6231E}" type="pres">
      <dgm:prSet presAssocID="{0B9832A2-FF19-4103-8E9D-113DE8C46495}" presName="Name37" presStyleLbl="parChTrans1D3" presStyleIdx="4" presStyleCnt="5"/>
      <dgm:spPr/>
    </dgm:pt>
    <dgm:pt modelId="{3F34DBDF-229D-46B8-859A-DA89834BDA15}" type="pres">
      <dgm:prSet presAssocID="{4A71735F-9718-4F49-8950-AB62363F9724}" presName="hierRoot2" presStyleCnt="0">
        <dgm:presLayoutVars>
          <dgm:hierBranch val="init"/>
        </dgm:presLayoutVars>
      </dgm:prSet>
      <dgm:spPr/>
    </dgm:pt>
    <dgm:pt modelId="{0BC1D2FF-B0C9-405C-956B-00D0F1A676D7}" type="pres">
      <dgm:prSet presAssocID="{4A71735F-9718-4F49-8950-AB62363F9724}" presName="rootComposite" presStyleCnt="0"/>
      <dgm:spPr/>
    </dgm:pt>
    <dgm:pt modelId="{02D306CE-484D-4A76-BACD-31892DC21B45}" type="pres">
      <dgm:prSet presAssocID="{4A71735F-9718-4F49-8950-AB62363F9724}" presName="rootText" presStyleLbl="node3" presStyleIdx="4" presStyleCnt="5">
        <dgm:presLayoutVars>
          <dgm:chPref val="3"/>
        </dgm:presLayoutVars>
      </dgm:prSet>
      <dgm:spPr/>
    </dgm:pt>
    <dgm:pt modelId="{00470BE6-196B-46BF-8361-B42C8B7E812B}" type="pres">
      <dgm:prSet presAssocID="{4A71735F-9718-4F49-8950-AB62363F9724}" presName="rootConnector" presStyleLbl="node3" presStyleIdx="4" presStyleCnt="5"/>
      <dgm:spPr/>
    </dgm:pt>
    <dgm:pt modelId="{474A4573-7118-43A0-BEA5-8C6D7C871647}" type="pres">
      <dgm:prSet presAssocID="{4A71735F-9718-4F49-8950-AB62363F9724}" presName="hierChild4" presStyleCnt="0"/>
      <dgm:spPr/>
    </dgm:pt>
    <dgm:pt modelId="{E5B118B8-8DF2-4E90-8856-333A983DEA20}" type="pres">
      <dgm:prSet presAssocID="{4A71735F-9718-4F49-8950-AB62363F9724}" presName="hierChild5" presStyleCnt="0"/>
      <dgm:spPr/>
    </dgm:pt>
    <dgm:pt modelId="{49D9A8F9-7E3F-45B4-9089-E53BECB9AAC0}" type="pres">
      <dgm:prSet presAssocID="{C6FB033A-601F-4252-871B-FBD69F26E281}" presName="hierChild5" presStyleCnt="0"/>
      <dgm:spPr/>
    </dgm:pt>
    <dgm:pt modelId="{16038DDA-4176-4425-A92C-49A068D68661}" type="pres">
      <dgm:prSet presAssocID="{8F5F2301-9007-44D9-ABEB-0F7E43CD8E5B}" presName="hierChild3" presStyleCnt="0"/>
      <dgm:spPr/>
    </dgm:pt>
    <dgm:pt modelId="{4344979A-730B-4922-BC72-17B2960F3832}" type="pres">
      <dgm:prSet presAssocID="{AC4F4E8B-4DDC-4164-8F7D-98910372405D}" presName="Name111" presStyleLbl="parChTrans1D2" presStyleIdx="10" presStyleCnt="11"/>
      <dgm:spPr/>
    </dgm:pt>
    <dgm:pt modelId="{1E08F7D1-07F6-40B2-B43E-AAD3BC1E2817}" type="pres">
      <dgm:prSet presAssocID="{FCE7057A-732C-4DAF-8F8A-A90D5185B7D9}" presName="hierRoot3" presStyleCnt="0">
        <dgm:presLayoutVars>
          <dgm:hierBranch val="init"/>
        </dgm:presLayoutVars>
      </dgm:prSet>
      <dgm:spPr/>
    </dgm:pt>
    <dgm:pt modelId="{09A54937-9CD3-4127-852D-9C869AAAD6DC}" type="pres">
      <dgm:prSet presAssocID="{FCE7057A-732C-4DAF-8F8A-A90D5185B7D9}" presName="rootComposite3" presStyleCnt="0"/>
      <dgm:spPr/>
    </dgm:pt>
    <dgm:pt modelId="{0C10CB56-364E-474F-83CE-4750255FA095}" type="pres">
      <dgm:prSet presAssocID="{FCE7057A-732C-4DAF-8F8A-A90D5185B7D9}" presName="rootText3" presStyleLbl="asst1" presStyleIdx="0" presStyleCnt="1" custLinFactX="33639" custLinFactNeighborX="100000" custLinFactNeighborY="-14560">
        <dgm:presLayoutVars>
          <dgm:chPref val="3"/>
        </dgm:presLayoutVars>
      </dgm:prSet>
      <dgm:spPr/>
    </dgm:pt>
    <dgm:pt modelId="{872EA42F-A614-48A2-A5C5-AE7593374FA1}" type="pres">
      <dgm:prSet presAssocID="{FCE7057A-732C-4DAF-8F8A-A90D5185B7D9}" presName="rootConnector3" presStyleLbl="asst1" presStyleIdx="0" presStyleCnt="1"/>
      <dgm:spPr/>
    </dgm:pt>
    <dgm:pt modelId="{CDEFE334-F8B0-43C7-947D-16D05547F370}" type="pres">
      <dgm:prSet presAssocID="{FCE7057A-732C-4DAF-8F8A-A90D5185B7D9}" presName="hierChild6" presStyleCnt="0"/>
      <dgm:spPr/>
    </dgm:pt>
    <dgm:pt modelId="{3B91DD18-F8A8-474C-8D8E-91C57D181B08}" type="pres">
      <dgm:prSet presAssocID="{FCE7057A-732C-4DAF-8F8A-A90D5185B7D9}" presName="hierChild7" presStyleCnt="0"/>
      <dgm:spPr/>
    </dgm:pt>
  </dgm:ptLst>
  <dgm:cxnLst>
    <dgm:cxn modelId="{AB99BC04-2501-4BBC-A5E2-1F98FAEAE9FD}" srcId="{8F5F2301-9007-44D9-ABEB-0F7E43CD8E5B}" destId="{F3FB1043-521A-4FB2-BC30-85F9929D579A}" srcOrd="3" destOrd="0" parTransId="{0A1077D2-19DD-4DC6-8C33-E627F6A1B195}" sibTransId="{B450FA03-81E4-40EE-9E41-DEF4122864B8}"/>
    <dgm:cxn modelId="{3E3ACA08-5B75-4066-AA6C-6D95A17973FB}" type="presOf" srcId="{35D02CA7-8A94-446A-ACA2-F576FF5C2D10}" destId="{9BF576A8-4A34-4672-A633-A7142A57A4E7}" srcOrd="0" destOrd="0" presId="urn:microsoft.com/office/officeart/2005/8/layout/orgChart1"/>
    <dgm:cxn modelId="{3AC1D60F-A41F-42F5-A031-F1DE60D00579}" type="presOf" srcId="{B58B1DE3-8730-4983-AD69-68C6B1D117EE}" destId="{D0C02316-85A9-4C89-B5C0-E3FF58694AEF}" srcOrd="1" destOrd="0" presId="urn:microsoft.com/office/officeart/2005/8/layout/orgChart1"/>
    <dgm:cxn modelId="{4DA70412-B0E3-4B8E-9666-C79EAC7C4571}" type="presOf" srcId="{BBA32BB5-CBFA-4432-B061-6FD81BA173DC}" destId="{E32F2CA3-F769-4FFE-95B5-7EE1C851F07A}" srcOrd="0" destOrd="0" presId="urn:microsoft.com/office/officeart/2005/8/layout/orgChart1"/>
    <dgm:cxn modelId="{93A61515-3B88-490E-9BA5-3C337132C86B}" type="presOf" srcId="{C6FB033A-601F-4252-871B-FBD69F26E281}" destId="{427EB922-B21D-4B21-AAC4-C6F9308965FE}" srcOrd="1" destOrd="0" presId="urn:microsoft.com/office/officeart/2005/8/layout/orgChart1"/>
    <dgm:cxn modelId="{DC0ADC15-0734-47EC-9554-267F86E573B8}" type="presOf" srcId="{0B9832A2-FF19-4103-8E9D-113DE8C46495}" destId="{DDE967D4-18B8-413B-AE2C-1A2D22E6231E}" srcOrd="0" destOrd="0" presId="urn:microsoft.com/office/officeart/2005/8/layout/orgChart1"/>
    <dgm:cxn modelId="{84AECA16-AD1F-4921-A91B-00AFF82EFF27}" type="presOf" srcId="{C6FB033A-601F-4252-871B-FBD69F26E281}" destId="{D38F225B-0DFE-4F67-8050-41EAA67FCE8B}" srcOrd="0" destOrd="0" presId="urn:microsoft.com/office/officeart/2005/8/layout/orgChart1"/>
    <dgm:cxn modelId="{150A6318-5F9D-45B9-9A77-30819B8CD954}" type="presOf" srcId="{56E254F0-CC3C-461A-A872-697F5A46BFF7}" destId="{920A4E12-FAF7-431C-93E5-FE7655458674}" srcOrd="1" destOrd="0" presId="urn:microsoft.com/office/officeart/2005/8/layout/orgChart1"/>
    <dgm:cxn modelId="{D8C20F1C-EC01-49EE-B9FB-F6B001009449}" srcId="{8F5F2301-9007-44D9-ABEB-0F7E43CD8E5B}" destId="{E045F3C6-4700-4F40-8179-2F51E23C8E6F}" srcOrd="1" destOrd="0" parTransId="{0147321E-12DA-416F-A7FE-CCAD9F234BC3}" sibTransId="{9648E5D1-92FA-484D-A6E4-FCA3CCAE7F07}"/>
    <dgm:cxn modelId="{2EA0B41C-02EC-4A28-A934-593B3F4F9E6A}" type="presOf" srcId="{E045F3C6-4700-4F40-8179-2F51E23C8E6F}" destId="{40956638-76E0-40FC-9FB6-FACAA89A70E1}" srcOrd="1" destOrd="0" presId="urn:microsoft.com/office/officeart/2005/8/layout/orgChart1"/>
    <dgm:cxn modelId="{4922E034-0373-4761-9F3B-BD270138439F}" srcId="{8F5F2301-9007-44D9-ABEB-0F7E43CD8E5B}" destId="{D76DD424-D6F3-40FC-9750-C7227CDA35EF}" srcOrd="4" destOrd="0" parTransId="{D4F9668A-C66C-4D12-99F3-9922B9B394CF}" sibTransId="{EA8A9A66-B2B6-48E0-9AA5-4A92991B955B}"/>
    <dgm:cxn modelId="{AA1C8439-6FB2-47B9-A8EB-505D9F49709C}" srcId="{8F5F2301-9007-44D9-ABEB-0F7E43CD8E5B}" destId="{3F6E7AFE-DC04-4C49-B27D-610DF9B861F5}" srcOrd="8" destOrd="0" parTransId="{0FED4460-38B7-49EF-A388-A74FD2C50BF0}" sibTransId="{662EC56B-E2DC-4CCA-A60F-6CB67F8DB7B0}"/>
    <dgm:cxn modelId="{D77A9E5B-CB7C-496C-9F98-034ECB4E8BE5}" type="presOf" srcId="{F1E8FF28-E0BC-4BE1-A51A-0B540A3825DD}" destId="{571D8235-B751-4185-9384-42CCF775B0E5}" srcOrd="0" destOrd="0" presId="urn:microsoft.com/office/officeart/2005/8/layout/orgChart1"/>
    <dgm:cxn modelId="{161C325C-6311-4665-BD7E-F0259727F850}" type="presOf" srcId="{0035648D-0469-40BE-875F-E012C89D64B7}" destId="{3E6B7127-47ED-4DD8-B0E7-52C608CE62E5}" srcOrd="0" destOrd="0" presId="urn:microsoft.com/office/officeart/2005/8/layout/orgChart1"/>
    <dgm:cxn modelId="{8EA63D60-E28D-465D-ADF9-C8A7064D9625}" type="presOf" srcId="{E0941F3F-818E-46B0-930C-962B27791CAE}" destId="{7F547327-141C-432A-9B28-FCE43DC86F9C}" srcOrd="1" destOrd="0" presId="urn:microsoft.com/office/officeart/2005/8/layout/orgChart1"/>
    <dgm:cxn modelId="{971CD560-3EE5-4AD5-9E06-BB1ADD739245}" srcId="{8F5F2301-9007-44D9-ABEB-0F7E43CD8E5B}" destId="{FCE7057A-732C-4DAF-8F8A-A90D5185B7D9}" srcOrd="10" destOrd="0" parTransId="{AC4F4E8B-4DDC-4164-8F7D-98910372405D}" sibTransId="{131883AE-257D-42A6-AD5A-8A40B9654508}"/>
    <dgm:cxn modelId="{D5DFCD43-0F27-4123-8B7C-ECEBD72E3A04}" type="presOf" srcId="{56E254F0-CC3C-461A-A872-697F5A46BFF7}" destId="{94433352-9D5E-4730-8B27-328B48ADCA10}" srcOrd="0" destOrd="0" presId="urn:microsoft.com/office/officeart/2005/8/layout/orgChart1"/>
    <dgm:cxn modelId="{C23C1344-20EF-4A48-9ECA-635A91780144}" srcId="{8F5F2301-9007-44D9-ABEB-0F7E43CD8E5B}" destId="{F61AC2B5-F1DE-4B2E-B932-0DA476BF692F}" srcOrd="5" destOrd="0" parTransId="{BBA32BB5-CBFA-4432-B061-6FD81BA173DC}" sibTransId="{CDCA49BD-1C30-4D24-87B1-620BAC580B78}"/>
    <dgm:cxn modelId="{7A355744-FEB6-4ABE-B3F8-EB4EFF2BA994}" type="presOf" srcId="{C589BD38-D573-49ED-8184-2D1C5E1EE5BD}" destId="{68B0C784-A52E-4EF7-83BC-05D0370F2600}" srcOrd="0" destOrd="0" presId="urn:microsoft.com/office/officeart/2005/8/layout/orgChart1"/>
    <dgm:cxn modelId="{28D2F366-24A8-4B0C-8440-2BEE55D3525C}" type="presOf" srcId="{AC4F4E8B-4DDC-4164-8F7D-98910372405D}" destId="{4344979A-730B-4922-BC72-17B2960F3832}" srcOrd="0" destOrd="0" presId="urn:microsoft.com/office/officeart/2005/8/layout/orgChart1"/>
    <dgm:cxn modelId="{516B4648-6263-4C69-9B76-C21A006B456F}" srcId="{8F5F2301-9007-44D9-ABEB-0F7E43CD8E5B}" destId="{43A6FB37-DA5E-4B16-84F0-D8452B67AAD9}" srcOrd="2" destOrd="0" parTransId="{0035648D-0469-40BE-875F-E012C89D64B7}" sibTransId="{BEF43BD4-752E-467A-B18A-38F7F3FC0738}"/>
    <dgm:cxn modelId="{1C1C3549-1BDF-4DEB-A8CE-F773B3C5D5B4}" type="presOf" srcId="{4A71735F-9718-4F49-8950-AB62363F9724}" destId="{00470BE6-196B-46BF-8361-B42C8B7E812B}" srcOrd="1" destOrd="0" presId="urn:microsoft.com/office/officeart/2005/8/layout/orgChart1"/>
    <dgm:cxn modelId="{5120134A-DB62-41A0-B475-63D8D62DDB70}" type="presOf" srcId="{CAB14731-B394-4E03-9EE7-AB5A0A708C38}" destId="{FD3E63B4-9434-4924-8CB9-869187C72D6B}" srcOrd="1" destOrd="0" presId="urn:microsoft.com/office/officeart/2005/8/layout/orgChart1"/>
    <dgm:cxn modelId="{380E476C-E89B-41FC-A56A-1C1BC0F9656D}" type="presOf" srcId="{E045F3C6-4700-4F40-8179-2F51E23C8E6F}" destId="{88B740AB-0079-440C-8715-76D539FC46F0}" srcOrd="0" destOrd="0" presId="urn:microsoft.com/office/officeart/2005/8/layout/orgChart1"/>
    <dgm:cxn modelId="{129EE94C-23C9-4895-A2B3-1790EA84A79C}" type="presOf" srcId="{E1D8B93E-AD61-4450-AF16-E55A0954A737}" destId="{02B5453F-9CAD-4830-858B-28AB3041F917}" srcOrd="0" destOrd="0" presId="urn:microsoft.com/office/officeart/2005/8/layout/orgChart1"/>
    <dgm:cxn modelId="{18C83B6F-B473-48D5-A582-703C172C870D}" srcId="{F1E8FF28-E0BC-4BE1-A51A-0B540A3825DD}" destId="{8F5F2301-9007-44D9-ABEB-0F7E43CD8E5B}" srcOrd="0" destOrd="0" parTransId="{0EED77F2-12A6-4829-80A8-36D45A2472FC}" sibTransId="{D055DCA4-4B4E-469D-8854-10C64C576643}"/>
    <dgm:cxn modelId="{BBE23570-EB50-4A1B-A240-E6C7AF38ABC2}" type="presOf" srcId="{CAB14731-B394-4E03-9EE7-AB5A0A708C38}" destId="{6F72D0DF-3B06-41BD-A849-A80D47FD37A2}" srcOrd="0" destOrd="0" presId="urn:microsoft.com/office/officeart/2005/8/layout/orgChart1"/>
    <dgm:cxn modelId="{1FE57552-84C8-4F84-A015-A6511738F688}" type="presOf" srcId="{F3FB1043-521A-4FB2-BC30-85F9929D579A}" destId="{B0957BC5-6685-49B1-BA8A-1E81F8A2EDB6}" srcOrd="0" destOrd="0" presId="urn:microsoft.com/office/officeart/2005/8/layout/orgChart1"/>
    <dgm:cxn modelId="{9998CC75-E2D5-41D3-85AA-9AE1697D1FB0}" type="presOf" srcId="{8F5F2301-9007-44D9-ABEB-0F7E43CD8E5B}" destId="{457932A1-DEA3-4D71-B464-A0C119A509A8}" srcOrd="0" destOrd="0" presId="urn:microsoft.com/office/officeart/2005/8/layout/orgChart1"/>
    <dgm:cxn modelId="{1C8D137D-5C88-430B-AFA3-27ADC1AEC20B}" type="presOf" srcId="{B58B1DE3-8730-4983-AD69-68C6B1D117EE}" destId="{83E70D42-9455-40AC-9CEF-E72651FE4A27}" srcOrd="0" destOrd="0" presId="urn:microsoft.com/office/officeart/2005/8/layout/orgChart1"/>
    <dgm:cxn modelId="{5ABA1582-7103-4C18-BAD3-300A5050BE13}" type="presOf" srcId="{0147321E-12DA-416F-A7FE-CCAD9F234BC3}" destId="{F8D6BECA-9F9D-4247-A5F2-EC978D1EE160}" srcOrd="0" destOrd="0" presId="urn:microsoft.com/office/officeart/2005/8/layout/orgChart1"/>
    <dgm:cxn modelId="{8AC7D283-65ED-4B17-95EF-B39090A31981}" type="presOf" srcId="{43A6FB37-DA5E-4B16-84F0-D8452B67AAD9}" destId="{E395A8CD-240E-4199-A794-C6A88329B735}" srcOrd="0" destOrd="0" presId="urn:microsoft.com/office/officeart/2005/8/layout/orgChart1"/>
    <dgm:cxn modelId="{DB3DD189-9BE3-4BC9-B02F-A2095A60761B}" type="presOf" srcId="{D76DD424-D6F3-40FC-9750-C7227CDA35EF}" destId="{C7C29BF5-1DBA-413F-92B8-1F92CA18AFF5}" srcOrd="1" destOrd="0" presId="urn:microsoft.com/office/officeart/2005/8/layout/orgChart1"/>
    <dgm:cxn modelId="{E5C1B48B-E1A8-4390-801B-554F74264B28}" type="presOf" srcId="{C589BD38-D573-49ED-8184-2D1C5E1EE5BD}" destId="{AD00EF5E-9CD8-4F72-8D02-A89DCBA35B7B}" srcOrd="1" destOrd="0" presId="urn:microsoft.com/office/officeart/2005/8/layout/orgChart1"/>
    <dgm:cxn modelId="{9FC3078E-FC6C-4F0A-86AD-905972E7DCBE}" type="presOf" srcId="{F61AC2B5-F1DE-4B2E-B932-0DA476BF692F}" destId="{EB9DC326-0611-4A2E-B274-F4B49E286FCB}" srcOrd="1" destOrd="0" presId="urn:microsoft.com/office/officeart/2005/8/layout/orgChart1"/>
    <dgm:cxn modelId="{658BD29B-24AA-402A-977D-73C120CD076D}" type="presOf" srcId="{D4F9668A-C66C-4D12-99F3-9922B9B394CF}" destId="{721402E5-15A3-43C6-A933-2601E7D45BD0}" srcOrd="0" destOrd="0" presId="urn:microsoft.com/office/officeart/2005/8/layout/orgChart1"/>
    <dgm:cxn modelId="{C0DE939F-0A17-4016-8ED4-323B6E9A8090}" type="presOf" srcId="{4A71735F-9718-4F49-8950-AB62363F9724}" destId="{02D306CE-484D-4A76-BACD-31892DC21B45}" srcOrd="0" destOrd="0" presId="urn:microsoft.com/office/officeart/2005/8/layout/orgChart1"/>
    <dgm:cxn modelId="{32B01FA1-C948-4A97-95C6-C2AAADD7CF27}" type="presOf" srcId="{6C4F1AE0-91DD-4510-B109-44976E1A9045}" destId="{FA8D7E04-D2CE-4F12-9D3C-973795258380}" srcOrd="0" destOrd="0" presId="urn:microsoft.com/office/officeart/2005/8/layout/orgChart1"/>
    <dgm:cxn modelId="{CC83BFA2-BE09-468E-902B-41B15FEF623D}" type="presOf" srcId="{D76DD424-D6F3-40FC-9750-C7227CDA35EF}" destId="{2415B0FF-3122-4380-8242-4B47110C1DDF}" srcOrd="0" destOrd="0" presId="urn:microsoft.com/office/officeart/2005/8/layout/orgChart1"/>
    <dgm:cxn modelId="{B70E62A4-6F92-456F-9DD7-D6D9FB1F3370}" srcId="{8F5F2301-9007-44D9-ABEB-0F7E43CD8E5B}" destId="{C589BD38-D573-49ED-8184-2D1C5E1EE5BD}" srcOrd="0" destOrd="0" parTransId="{E1D8B93E-AD61-4450-AF16-E55A0954A737}" sibTransId="{3889C611-4C8E-4033-B069-CB0A965878AC}"/>
    <dgm:cxn modelId="{23B78AA7-2EB1-4771-944C-4587839AA6AA}" type="presOf" srcId="{FCE7057A-732C-4DAF-8F8A-A90D5185B7D9}" destId="{0C10CB56-364E-474F-83CE-4750255FA095}" srcOrd="0" destOrd="0" presId="urn:microsoft.com/office/officeart/2005/8/layout/orgChart1"/>
    <dgm:cxn modelId="{82B1C7AC-B802-4B2A-914A-3C0A1C5E72F6}" type="presOf" srcId="{EEF5289B-EBEC-4A98-839D-028E6AF4634F}" destId="{D9FD256F-4823-4BA8-B9E5-98CBA07F6F13}" srcOrd="0" destOrd="0" presId="urn:microsoft.com/office/officeart/2005/8/layout/orgChart1"/>
    <dgm:cxn modelId="{C650F4AE-44DF-4036-BCC8-524DD7CCFD4E}" type="presOf" srcId="{71055121-E7BE-4638-94CB-F9C0CDE98E8E}" destId="{70837FD4-B388-48FB-9F88-81015932A45F}" srcOrd="0" destOrd="0" presId="urn:microsoft.com/office/officeart/2005/8/layout/orgChart1"/>
    <dgm:cxn modelId="{128C60AF-74AC-4F5A-AE0F-33EF26AFC368}" srcId="{8F5F2301-9007-44D9-ABEB-0F7E43CD8E5B}" destId="{C6FB033A-601F-4252-871B-FBD69F26E281}" srcOrd="9" destOrd="0" parTransId="{F4AE404E-3812-4746-9A5F-D9528D7F9C06}" sibTransId="{E643634A-E280-4388-AE92-564EB2D7206C}"/>
    <dgm:cxn modelId="{12A152B1-7C88-42A9-A926-CE5E3B875253}" srcId="{C6FB033A-601F-4252-871B-FBD69F26E281}" destId="{4A71735F-9718-4F49-8950-AB62363F9724}" srcOrd="0" destOrd="0" parTransId="{0B9832A2-FF19-4103-8E9D-113DE8C46495}" sibTransId="{28AE076D-3AE2-469E-B2C0-F2E9C297E146}"/>
    <dgm:cxn modelId="{AF4D0EB2-5179-43C8-B362-C049FD6C613F}" type="presOf" srcId="{FCE7057A-732C-4DAF-8F8A-A90D5185B7D9}" destId="{872EA42F-A614-48A2-A5C5-AE7593374FA1}" srcOrd="1" destOrd="0" presId="urn:microsoft.com/office/officeart/2005/8/layout/orgChart1"/>
    <dgm:cxn modelId="{44E025B7-6185-49BE-A918-ACF167E54452}" srcId="{F61AC2B5-F1DE-4B2E-B932-0DA476BF692F}" destId="{56E254F0-CC3C-461A-A872-697F5A46BFF7}" srcOrd="1" destOrd="0" parTransId="{E4C4F36D-E7D9-4C41-9843-950550B1E63C}" sibTransId="{8B1176F0-C114-41C7-B723-7648A4836FC4}"/>
    <dgm:cxn modelId="{E31BC8BD-5F48-4B0A-8F3B-1EFE22E0C057}" type="presOf" srcId="{8F5F2301-9007-44D9-ABEB-0F7E43CD8E5B}" destId="{56A5516A-9002-4537-AEC0-60C1046306A8}" srcOrd="1" destOrd="0" presId="urn:microsoft.com/office/officeart/2005/8/layout/orgChart1"/>
    <dgm:cxn modelId="{0A69FDBD-7AB4-44D9-BB2E-B84F3F9759A3}" type="presOf" srcId="{6D29DC56-60F1-4A84-BA7B-9D49433EF11C}" destId="{A108559B-57B9-48ED-BB62-C040B9557B3F}" srcOrd="1" destOrd="0" presId="urn:microsoft.com/office/officeart/2005/8/layout/orgChart1"/>
    <dgm:cxn modelId="{722954C7-2BEB-482E-9631-98449EEAB9E4}" type="presOf" srcId="{F61AC2B5-F1DE-4B2E-B932-0DA476BF692F}" destId="{3EE851F4-F1BF-42FC-9BDF-9F6517506989}" srcOrd="0" destOrd="0" presId="urn:microsoft.com/office/officeart/2005/8/layout/orgChart1"/>
    <dgm:cxn modelId="{F08D60D4-0623-4B22-9330-B0964811160C}" type="presOf" srcId="{43A6FB37-DA5E-4B16-84F0-D8452B67AAD9}" destId="{EBE464F7-285D-48D1-B4E1-F6CDD9D58C4E}" srcOrd="1" destOrd="0" presId="urn:microsoft.com/office/officeart/2005/8/layout/orgChart1"/>
    <dgm:cxn modelId="{0476D3D4-01D5-4F52-8BD7-6F296AC0747C}" type="presOf" srcId="{0A1077D2-19DD-4DC6-8C33-E627F6A1B195}" destId="{138054DC-A06C-49B4-9413-E8D92FA84C01}" srcOrd="0" destOrd="0" presId="urn:microsoft.com/office/officeart/2005/8/layout/orgChart1"/>
    <dgm:cxn modelId="{83A76DD8-E94A-4291-853F-6E1EA8B2E7B4}" type="presOf" srcId="{910A2732-1835-4716-B15C-27EB47FD2D82}" destId="{99BBFE27-82ED-40AE-9AB8-55DA1050FA92}" srcOrd="1" destOrd="0" presId="urn:microsoft.com/office/officeart/2005/8/layout/orgChart1"/>
    <dgm:cxn modelId="{68F3E8DA-7B0B-4724-8E9A-A4ED2945BAE5}" type="presOf" srcId="{F4AE404E-3812-4746-9A5F-D9528D7F9C06}" destId="{C726931B-986F-4A41-BB45-954816F6B574}" srcOrd="0" destOrd="0" presId="urn:microsoft.com/office/officeart/2005/8/layout/orgChart1"/>
    <dgm:cxn modelId="{6238DADD-1D12-44FC-B0DD-FE14ECBFFEA1}" srcId="{43A6FB37-DA5E-4B16-84F0-D8452B67AAD9}" destId="{B58B1DE3-8730-4983-AD69-68C6B1D117EE}" srcOrd="0" destOrd="0" parTransId="{71055121-E7BE-4638-94CB-F9C0CDE98E8E}" sibTransId="{E2A366B3-EC44-45D8-9D08-03F7D5A9C0F5}"/>
    <dgm:cxn modelId="{282981E9-4ED5-45EC-B257-D1C3BC45F99F}" type="presOf" srcId="{E0941F3F-818E-46B0-930C-962B27791CAE}" destId="{E0D7A86B-95A5-4057-9737-4CBE84F6B210}" srcOrd="0" destOrd="0" presId="urn:microsoft.com/office/officeart/2005/8/layout/orgChart1"/>
    <dgm:cxn modelId="{CE9147EA-B566-4122-9FD8-01887B959D09}" type="presOf" srcId="{1EB0C906-B836-4F63-A65B-D6675AF1FA80}" destId="{027D85F7-12FB-4E66-996C-AD4778BF48CD}" srcOrd="0" destOrd="0" presId="urn:microsoft.com/office/officeart/2005/8/layout/orgChart1"/>
    <dgm:cxn modelId="{0154B2EB-FE67-488D-8307-4D87BAA39947}" type="presOf" srcId="{910A2732-1835-4716-B15C-27EB47FD2D82}" destId="{EF36795C-CBEC-4A05-B5F9-D732855CAE96}" srcOrd="0" destOrd="0" presId="urn:microsoft.com/office/officeart/2005/8/layout/orgChart1"/>
    <dgm:cxn modelId="{E97AA1ED-428C-4F65-A43F-CFA71A06698E}" srcId="{F61AC2B5-F1DE-4B2E-B932-0DA476BF692F}" destId="{910A2732-1835-4716-B15C-27EB47FD2D82}" srcOrd="0" destOrd="0" parTransId="{35D02CA7-8A94-446A-ACA2-F576FF5C2D10}" sibTransId="{B6910007-E2D9-40A7-872B-AC551DE06906}"/>
    <dgm:cxn modelId="{9BB196EF-7BD1-4BC6-AC10-D11D30DA6967}" srcId="{43A6FB37-DA5E-4B16-84F0-D8452B67AAD9}" destId="{CAB14731-B394-4E03-9EE7-AB5A0A708C38}" srcOrd="1" destOrd="0" parTransId="{6C4F1AE0-91DD-4510-B109-44976E1A9045}" sibTransId="{9C58E2AA-726C-4AAA-85F9-F15CAA5165E6}"/>
    <dgm:cxn modelId="{1DFF18F2-DD1A-4FA7-9F7C-4762C44E2AF4}" srcId="{8F5F2301-9007-44D9-ABEB-0F7E43CD8E5B}" destId="{E0941F3F-818E-46B0-930C-962B27791CAE}" srcOrd="6" destOrd="0" parTransId="{EEF5289B-EBEC-4A98-839D-028E6AF4634F}" sibTransId="{AD8382A0-1406-4F34-9167-8887A24E9734}"/>
    <dgm:cxn modelId="{57FEDFF5-1E17-4346-A86E-BC9CAC9FC993}" type="presOf" srcId="{6D29DC56-60F1-4A84-BA7B-9D49433EF11C}" destId="{D43E3E8B-7977-400B-A059-C289E1F0F347}" srcOrd="0" destOrd="0" presId="urn:microsoft.com/office/officeart/2005/8/layout/orgChart1"/>
    <dgm:cxn modelId="{2AE88CF6-B4E2-4A85-86F4-DA2D04B9BF7B}" type="presOf" srcId="{0FED4460-38B7-49EF-A388-A74FD2C50BF0}" destId="{A4315575-F788-4016-AA80-6642360E846D}" srcOrd="0" destOrd="0" presId="urn:microsoft.com/office/officeart/2005/8/layout/orgChart1"/>
    <dgm:cxn modelId="{45EA9EF8-81F2-4032-8F2D-0465E3C8111F}" type="presOf" srcId="{3F6E7AFE-DC04-4C49-B27D-610DF9B861F5}" destId="{B1EC1643-43AD-491A-A3AE-33ACB94E8022}" srcOrd="0" destOrd="0" presId="urn:microsoft.com/office/officeart/2005/8/layout/orgChart1"/>
    <dgm:cxn modelId="{DFCFC6F8-E29C-4F0D-990A-5B48763202C3}" srcId="{8F5F2301-9007-44D9-ABEB-0F7E43CD8E5B}" destId="{6D29DC56-60F1-4A84-BA7B-9D49433EF11C}" srcOrd="7" destOrd="0" parTransId="{1EB0C906-B836-4F63-A65B-D6675AF1FA80}" sibTransId="{66EB386F-2057-42AF-9819-D95848647BD7}"/>
    <dgm:cxn modelId="{007E84F9-AE1F-4193-8513-299B292EA761}" type="presOf" srcId="{E4C4F36D-E7D9-4C41-9843-950550B1E63C}" destId="{C8C6F827-FE25-47AA-830D-F4BFC856E2D9}" srcOrd="0" destOrd="0" presId="urn:microsoft.com/office/officeart/2005/8/layout/orgChart1"/>
    <dgm:cxn modelId="{0A44E0FA-1DBA-40D6-A3D9-B703436F6672}" type="presOf" srcId="{3F6E7AFE-DC04-4C49-B27D-610DF9B861F5}" destId="{4576DFC0-E458-4C34-ACC9-7E08BA93A745}" srcOrd="1" destOrd="0" presId="urn:microsoft.com/office/officeart/2005/8/layout/orgChart1"/>
    <dgm:cxn modelId="{F4E75FFC-418B-440A-A06F-DFC1383D78D2}" type="presOf" srcId="{F3FB1043-521A-4FB2-BC30-85F9929D579A}" destId="{CB781990-3110-4AFF-8D07-F839813F54D9}" srcOrd="1" destOrd="0" presId="urn:microsoft.com/office/officeart/2005/8/layout/orgChart1"/>
    <dgm:cxn modelId="{F2BFDCA5-89F3-4AE5-B83E-5FB1453D5DC7}" type="presParOf" srcId="{571D8235-B751-4185-9384-42CCF775B0E5}" destId="{2F87D8E0-4B99-4C7B-BB2A-2296DAE1F0E2}" srcOrd="0" destOrd="0" presId="urn:microsoft.com/office/officeart/2005/8/layout/orgChart1"/>
    <dgm:cxn modelId="{6C1DE1C1-F701-4DFA-A348-169F0F490EAF}" type="presParOf" srcId="{2F87D8E0-4B99-4C7B-BB2A-2296DAE1F0E2}" destId="{6EDF9070-8823-4E48-8737-789344F0D58B}" srcOrd="0" destOrd="0" presId="urn:microsoft.com/office/officeart/2005/8/layout/orgChart1"/>
    <dgm:cxn modelId="{06074C9B-5087-48D0-8D78-7253EDE6B6A1}" type="presParOf" srcId="{6EDF9070-8823-4E48-8737-789344F0D58B}" destId="{457932A1-DEA3-4D71-B464-A0C119A509A8}" srcOrd="0" destOrd="0" presId="urn:microsoft.com/office/officeart/2005/8/layout/orgChart1"/>
    <dgm:cxn modelId="{60222FE5-B702-4C08-8933-BC7A9405E07E}" type="presParOf" srcId="{6EDF9070-8823-4E48-8737-789344F0D58B}" destId="{56A5516A-9002-4537-AEC0-60C1046306A8}" srcOrd="1" destOrd="0" presId="urn:microsoft.com/office/officeart/2005/8/layout/orgChart1"/>
    <dgm:cxn modelId="{4812BEA7-DD72-4184-ACA1-E754047E65C0}" type="presParOf" srcId="{2F87D8E0-4B99-4C7B-BB2A-2296DAE1F0E2}" destId="{FFBD0AAE-A13B-4140-B724-3F22995A5861}" srcOrd="1" destOrd="0" presId="urn:microsoft.com/office/officeart/2005/8/layout/orgChart1"/>
    <dgm:cxn modelId="{C39C8CB1-7832-401C-B410-AC7BB11E2343}" type="presParOf" srcId="{FFBD0AAE-A13B-4140-B724-3F22995A5861}" destId="{02B5453F-9CAD-4830-858B-28AB3041F917}" srcOrd="0" destOrd="0" presId="urn:microsoft.com/office/officeart/2005/8/layout/orgChart1"/>
    <dgm:cxn modelId="{192CC279-2FE7-4BC8-AB22-8C01CF091DEB}" type="presParOf" srcId="{FFBD0AAE-A13B-4140-B724-3F22995A5861}" destId="{CFA15368-B91F-4E84-BC5D-8BA3ED55B68E}" srcOrd="1" destOrd="0" presId="urn:microsoft.com/office/officeart/2005/8/layout/orgChart1"/>
    <dgm:cxn modelId="{08DE03E6-363F-4DB9-BF43-9E6872F6161D}" type="presParOf" srcId="{CFA15368-B91F-4E84-BC5D-8BA3ED55B68E}" destId="{CFB57EDB-0D88-4C78-8211-7C2695B95417}" srcOrd="0" destOrd="0" presId="urn:microsoft.com/office/officeart/2005/8/layout/orgChart1"/>
    <dgm:cxn modelId="{2CC2B3E2-4CD2-4537-A17E-1EAF49C9A703}" type="presParOf" srcId="{CFB57EDB-0D88-4C78-8211-7C2695B95417}" destId="{68B0C784-A52E-4EF7-83BC-05D0370F2600}" srcOrd="0" destOrd="0" presId="urn:microsoft.com/office/officeart/2005/8/layout/orgChart1"/>
    <dgm:cxn modelId="{5AC3E0D3-E68A-46AD-B8AE-22F5094A8D67}" type="presParOf" srcId="{CFB57EDB-0D88-4C78-8211-7C2695B95417}" destId="{AD00EF5E-9CD8-4F72-8D02-A89DCBA35B7B}" srcOrd="1" destOrd="0" presId="urn:microsoft.com/office/officeart/2005/8/layout/orgChart1"/>
    <dgm:cxn modelId="{706F6D9D-16E6-41CE-826F-A6828E8E3220}" type="presParOf" srcId="{CFA15368-B91F-4E84-BC5D-8BA3ED55B68E}" destId="{83DAFC6B-6019-49ED-A30B-34DF39902024}" srcOrd="1" destOrd="0" presId="urn:microsoft.com/office/officeart/2005/8/layout/orgChart1"/>
    <dgm:cxn modelId="{205EF610-6FB9-4DC4-8A29-DEE38D9A2DDE}" type="presParOf" srcId="{CFA15368-B91F-4E84-BC5D-8BA3ED55B68E}" destId="{5EB3E96E-CE0C-4A86-A070-7A8AB3A643BA}" srcOrd="2" destOrd="0" presId="urn:microsoft.com/office/officeart/2005/8/layout/orgChart1"/>
    <dgm:cxn modelId="{43986D68-50F2-40C7-854B-1997561B82F5}" type="presParOf" srcId="{FFBD0AAE-A13B-4140-B724-3F22995A5861}" destId="{F8D6BECA-9F9D-4247-A5F2-EC978D1EE160}" srcOrd="2" destOrd="0" presId="urn:microsoft.com/office/officeart/2005/8/layout/orgChart1"/>
    <dgm:cxn modelId="{E2FF3D3B-367A-4FB6-92A7-69E6555B7E5D}" type="presParOf" srcId="{FFBD0AAE-A13B-4140-B724-3F22995A5861}" destId="{C03D8DD2-B719-419A-B1B6-7DD24733D8E5}" srcOrd="3" destOrd="0" presId="urn:microsoft.com/office/officeart/2005/8/layout/orgChart1"/>
    <dgm:cxn modelId="{DDBA3691-58CE-413A-9F25-AA7A5ECA2AA3}" type="presParOf" srcId="{C03D8DD2-B719-419A-B1B6-7DD24733D8E5}" destId="{781A8A0C-4E40-4ACD-92BF-43949FC66457}" srcOrd="0" destOrd="0" presId="urn:microsoft.com/office/officeart/2005/8/layout/orgChart1"/>
    <dgm:cxn modelId="{347066C6-B9B1-4416-A2F7-EB3815670D92}" type="presParOf" srcId="{781A8A0C-4E40-4ACD-92BF-43949FC66457}" destId="{88B740AB-0079-440C-8715-76D539FC46F0}" srcOrd="0" destOrd="0" presId="urn:microsoft.com/office/officeart/2005/8/layout/orgChart1"/>
    <dgm:cxn modelId="{02C8C624-EB42-4791-ADBE-8A70CDD0A9BD}" type="presParOf" srcId="{781A8A0C-4E40-4ACD-92BF-43949FC66457}" destId="{40956638-76E0-40FC-9FB6-FACAA89A70E1}" srcOrd="1" destOrd="0" presId="urn:microsoft.com/office/officeart/2005/8/layout/orgChart1"/>
    <dgm:cxn modelId="{6F671CCB-B2CF-4563-82F3-A8E951D3E374}" type="presParOf" srcId="{C03D8DD2-B719-419A-B1B6-7DD24733D8E5}" destId="{AC3892D6-64D1-4121-B724-F53875664E7E}" srcOrd="1" destOrd="0" presId="urn:microsoft.com/office/officeart/2005/8/layout/orgChart1"/>
    <dgm:cxn modelId="{878811C2-CC6B-4A46-9EFF-AE3E03EFAAB7}" type="presParOf" srcId="{C03D8DD2-B719-419A-B1B6-7DD24733D8E5}" destId="{72FD4CC1-4A4C-42BC-9B37-489C0591464E}" srcOrd="2" destOrd="0" presId="urn:microsoft.com/office/officeart/2005/8/layout/orgChart1"/>
    <dgm:cxn modelId="{4EDA583E-B7FA-4BD5-8AEA-D5B2B22858F5}" type="presParOf" srcId="{FFBD0AAE-A13B-4140-B724-3F22995A5861}" destId="{3E6B7127-47ED-4DD8-B0E7-52C608CE62E5}" srcOrd="4" destOrd="0" presId="urn:microsoft.com/office/officeart/2005/8/layout/orgChart1"/>
    <dgm:cxn modelId="{736A52BF-6BE2-40EB-8722-2C81D89799C3}" type="presParOf" srcId="{FFBD0AAE-A13B-4140-B724-3F22995A5861}" destId="{5CCBB4C9-8E3E-4477-A849-9F262F682ED3}" srcOrd="5" destOrd="0" presId="urn:microsoft.com/office/officeart/2005/8/layout/orgChart1"/>
    <dgm:cxn modelId="{D1710A98-8FCF-42DA-8BEF-0811A6875B45}" type="presParOf" srcId="{5CCBB4C9-8E3E-4477-A849-9F262F682ED3}" destId="{EE276070-0AA6-4549-A9AD-A130A362B843}" srcOrd="0" destOrd="0" presId="urn:microsoft.com/office/officeart/2005/8/layout/orgChart1"/>
    <dgm:cxn modelId="{115B6A96-9424-459B-9E61-6469238266A7}" type="presParOf" srcId="{EE276070-0AA6-4549-A9AD-A130A362B843}" destId="{E395A8CD-240E-4199-A794-C6A88329B735}" srcOrd="0" destOrd="0" presId="urn:microsoft.com/office/officeart/2005/8/layout/orgChart1"/>
    <dgm:cxn modelId="{308A4D29-C4AF-4083-BB0C-700F3DAA4DAB}" type="presParOf" srcId="{EE276070-0AA6-4549-A9AD-A130A362B843}" destId="{EBE464F7-285D-48D1-B4E1-F6CDD9D58C4E}" srcOrd="1" destOrd="0" presId="urn:microsoft.com/office/officeart/2005/8/layout/orgChart1"/>
    <dgm:cxn modelId="{D6CC8C96-13C8-499D-85B5-597BCD40E2D1}" type="presParOf" srcId="{5CCBB4C9-8E3E-4477-A849-9F262F682ED3}" destId="{9AD143CA-059E-49DF-BD8E-19C529D35BE1}" srcOrd="1" destOrd="0" presId="urn:microsoft.com/office/officeart/2005/8/layout/orgChart1"/>
    <dgm:cxn modelId="{B3149AB0-704E-4892-9369-38EA83E87B47}" type="presParOf" srcId="{9AD143CA-059E-49DF-BD8E-19C529D35BE1}" destId="{70837FD4-B388-48FB-9F88-81015932A45F}" srcOrd="0" destOrd="0" presId="urn:microsoft.com/office/officeart/2005/8/layout/orgChart1"/>
    <dgm:cxn modelId="{0D2F52A0-2C56-4E88-9C81-4DD2AD709C78}" type="presParOf" srcId="{9AD143CA-059E-49DF-BD8E-19C529D35BE1}" destId="{1C9A873E-9C9A-4ACC-87FF-D053369605A9}" srcOrd="1" destOrd="0" presId="urn:microsoft.com/office/officeart/2005/8/layout/orgChart1"/>
    <dgm:cxn modelId="{1D57B546-4A5E-4A43-A4F7-98FE5AE5AAD5}" type="presParOf" srcId="{1C9A873E-9C9A-4ACC-87FF-D053369605A9}" destId="{F6AEC658-86F3-49E6-B1B0-297039B36020}" srcOrd="0" destOrd="0" presId="urn:microsoft.com/office/officeart/2005/8/layout/orgChart1"/>
    <dgm:cxn modelId="{7F54866A-1289-47D8-BEC1-5C4692B72D68}" type="presParOf" srcId="{F6AEC658-86F3-49E6-B1B0-297039B36020}" destId="{83E70D42-9455-40AC-9CEF-E72651FE4A27}" srcOrd="0" destOrd="0" presId="urn:microsoft.com/office/officeart/2005/8/layout/orgChart1"/>
    <dgm:cxn modelId="{75B5FFFD-AE54-4829-B24D-C77E722DCB27}" type="presParOf" srcId="{F6AEC658-86F3-49E6-B1B0-297039B36020}" destId="{D0C02316-85A9-4C89-B5C0-E3FF58694AEF}" srcOrd="1" destOrd="0" presId="urn:microsoft.com/office/officeart/2005/8/layout/orgChart1"/>
    <dgm:cxn modelId="{24D90B80-4237-444D-B534-B881C9B1C923}" type="presParOf" srcId="{1C9A873E-9C9A-4ACC-87FF-D053369605A9}" destId="{FEEF13BB-14A3-4825-B58D-C4D9ADAC3E40}" srcOrd="1" destOrd="0" presId="urn:microsoft.com/office/officeart/2005/8/layout/orgChart1"/>
    <dgm:cxn modelId="{7B1C99F9-B7A9-4201-9A61-6EDBE735CF0E}" type="presParOf" srcId="{1C9A873E-9C9A-4ACC-87FF-D053369605A9}" destId="{26BB308A-A019-449D-AF91-B445906D89BE}" srcOrd="2" destOrd="0" presId="urn:microsoft.com/office/officeart/2005/8/layout/orgChart1"/>
    <dgm:cxn modelId="{393D6A4F-C8C3-4C2A-9C1D-71BD0C86103D}" type="presParOf" srcId="{9AD143CA-059E-49DF-BD8E-19C529D35BE1}" destId="{FA8D7E04-D2CE-4F12-9D3C-973795258380}" srcOrd="2" destOrd="0" presId="urn:microsoft.com/office/officeart/2005/8/layout/orgChart1"/>
    <dgm:cxn modelId="{942BD9FD-ADD5-4813-B260-2A3A9F04F8A6}" type="presParOf" srcId="{9AD143CA-059E-49DF-BD8E-19C529D35BE1}" destId="{BA720487-A554-4C1B-9F41-2317BA17BC50}" srcOrd="3" destOrd="0" presId="urn:microsoft.com/office/officeart/2005/8/layout/orgChart1"/>
    <dgm:cxn modelId="{A3AC6364-C08B-4DB7-B569-9B0A1BEC9667}" type="presParOf" srcId="{BA720487-A554-4C1B-9F41-2317BA17BC50}" destId="{6BEF8163-735D-4785-BD81-04D54CDEC8D2}" srcOrd="0" destOrd="0" presId="urn:microsoft.com/office/officeart/2005/8/layout/orgChart1"/>
    <dgm:cxn modelId="{F80991F8-59F1-4485-B6D6-85D6489772A9}" type="presParOf" srcId="{6BEF8163-735D-4785-BD81-04D54CDEC8D2}" destId="{6F72D0DF-3B06-41BD-A849-A80D47FD37A2}" srcOrd="0" destOrd="0" presId="urn:microsoft.com/office/officeart/2005/8/layout/orgChart1"/>
    <dgm:cxn modelId="{71AF94C5-F357-47B4-80DF-58661A8F5499}" type="presParOf" srcId="{6BEF8163-735D-4785-BD81-04D54CDEC8D2}" destId="{FD3E63B4-9434-4924-8CB9-869187C72D6B}" srcOrd="1" destOrd="0" presId="urn:microsoft.com/office/officeart/2005/8/layout/orgChart1"/>
    <dgm:cxn modelId="{77B881AB-A914-4E85-A464-1418A40413C9}" type="presParOf" srcId="{BA720487-A554-4C1B-9F41-2317BA17BC50}" destId="{F3F9C2E6-220B-4F34-9066-93D12F5F8D7A}" srcOrd="1" destOrd="0" presId="urn:microsoft.com/office/officeart/2005/8/layout/orgChart1"/>
    <dgm:cxn modelId="{6029AB66-C408-4026-A323-E5794F4A95E8}" type="presParOf" srcId="{BA720487-A554-4C1B-9F41-2317BA17BC50}" destId="{D1EE6969-4E15-4483-A8C1-38CE0D3E4584}" srcOrd="2" destOrd="0" presId="urn:microsoft.com/office/officeart/2005/8/layout/orgChart1"/>
    <dgm:cxn modelId="{A3121957-6057-4E6D-8595-60119EFA7DBC}" type="presParOf" srcId="{5CCBB4C9-8E3E-4477-A849-9F262F682ED3}" destId="{1B5DC645-199B-4DB5-8A63-C9AC179076BA}" srcOrd="2" destOrd="0" presId="urn:microsoft.com/office/officeart/2005/8/layout/orgChart1"/>
    <dgm:cxn modelId="{0F413D6E-3AB5-4B70-A854-BD4390604635}" type="presParOf" srcId="{FFBD0AAE-A13B-4140-B724-3F22995A5861}" destId="{138054DC-A06C-49B4-9413-E8D92FA84C01}" srcOrd="6" destOrd="0" presId="urn:microsoft.com/office/officeart/2005/8/layout/orgChart1"/>
    <dgm:cxn modelId="{06EA35FA-00CE-4257-927B-C37920F3E9BE}" type="presParOf" srcId="{FFBD0AAE-A13B-4140-B724-3F22995A5861}" destId="{4F70CDB3-B3BA-4915-93A3-4ECD5A664F34}" srcOrd="7" destOrd="0" presId="urn:microsoft.com/office/officeart/2005/8/layout/orgChart1"/>
    <dgm:cxn modelId="{0DB29242-6E83-45D5-9F21-B67689321F93}" type="presParOf" srcId="{4F70CDB3-B3BA-4915-93A3-4ECD5A664F34}" destId="{FDB6F6B0-5355-44D9-B88B-41179BEB1655}" srcOrd="0" destOrd="0" presId="urn:microsoft.com/office/officeart/2005/8/layout/orgChart1"/>
    <dgm:cxn modelId="{0C426C7D-DF79-4F0B-AC76-FEA224BEAC68}" type="presParOf" srcId="{FDB6F6B0-5355-44D9-B88B-41179BEB1655}" destId="{B0957BC5-6685-49B1-BA8A-1E81F8A2EDB6}" srcOrd="0" destOrd="0" presId="urn:microsoft.com/office/officeart/2005/8/layout/orgChart1"/>
    <dgm:cxn modelId="{089CF29B-04ED-4042-A412-C7120FC2BD5D}" type="presParOf" srcId="{FDB6F6B0-5355-44D9-B88B-41179BEB1655}" destId="{CB781990-3110-4AFF-8D07-F839813F54D9}" srcOrd="1" destOrd="0" presId="urn:microsoft.com/office/officeart/2005/8/layout/orgChart1"/>
    <dgm:cxn modelId="{106A958B-2BFE-4830-B93E-2E1D70A26C17}" type="presParOf" srcId="{4F70CDB3-B3BA-4915-93A3-4ECD5A664F34}" destId="{F0DABA6A-631E-4B92-9A2B-06CE8E040A16}" srcOrd="1" destOrd="0" presId="urn:microsoft.com/office/officeart/2005/8/layout/orgChart1"/>
    <dgm:cxn modelId="{3D1DD477-074F-45CB-88E1-4019B2E39755}" type="presParOf" srcId="{4F70CDB3-B3BA-4915-93A3-4ECD5A664F34}" destId="{F2CDF7AE-D72B-40A9-B95C-CD4CFC372C0B}" srcOrd="2" destOrd="0" presId="urn:microsoft.com/office/officeart/2005/8/layout/orgChart1"/>
    <dgm:cxn modelId="{B6A9194F-562E-484C-A127-CE261014D51C}" type="presParOf" srcId="{FFBD0AAE-A13B-4140-B724-3F22995A5861}" destId="{721402E5-15A3-43C6-A933-2601E7D45BD0}" srcOrd="8" destOrd="0" presId="urn:microsoft.com/office/officeart/2005/8/layout/orgChart1"/>
    <dgm:cxn modelId="{677B1DE6-B1AA-46DE-9075-22C22394ABBE}" type="presParOf" srcId="{FFBD0AAE-A13B-4140-B724-3F22995A5861}" destId="{FF090B36-743A-4287-BE12-DC7C808E5199}" srcOrd="9" destOrd="0" presId="urn:microsoft.com/office/officeart/2005/8/layout/orgChart1"/>
    <dgm:cxn modelId="{854FC577-3483-4FD5-B0A7-66076A4B9BA3}" type="presParOf" srcId="{FF090B36-743A-4287-BE12-DC7C808E5199}" destId="{EEB58D6E-6791-40FF-98D5-29DF045431EE}" srcOrd="0" destOrd="0" presId="urn:microsoft.com/office/officeart/2005/8/layout/orgChart1"/>
    <dgm:cxn modelId="{53C4FE83-27C9-4117-AD1F-7EDA4A416C04}" type="presParOf" srcId="{EEB58D6E-6791-40FF-98D5-29DF045431EE}" destId="{2415B0FF-3122-4380-8242-4B47110C1DDF}" srcOrd="0" destOrd="0" presId="urn:microsoft.com/office/officeart/2005/8/layout/orgChart1"/>
    <dgm:cxn modelId="{D70961B9-5782-4BA8-9E5E-DD5741F52E95}" type="presParOf" srcId="{EEB58D6E-6791-40FF-98D5-29DF045431EE}" destId="{C7C29BF5-1DBA-413F-92B8-1F92CA18AFF5}" srcOrd="1" destOrd="0" presId="urn:microsoft.com/office/officeart/2005/8/layout/orgChart1"/>
    <dgm:cxn modelId="{2590DE00-AFA1-4BA3-9CC0-488652C4BA65}" type="presParOf" srcId="{FF090B36-743A-4287-BE12-DC7C808E5199}" destId="{C41F8AC9-1B9D-43DA-89D6-3469676B0B25}" srcOrd="1" destOrd="0" presId="urn:microsoft.com/office/officeart/2005/8/layout/orgChart1"/>
    <dgm:cxn modelId="{5442D984-0549-48B8-8AFE-90E28175D440}" type="presParOf" srcId="{FF090B36-743A-4287-BE12-DC7C808E5199}" destId="{6EF9533C-99A4-4A6F-B842-4C046356B133}" srcOrd="2" destOrd="0" presId="urn:microsoft.com/office/officeart/2005/8/layout/orgChart1"/>
    <dgm:cxn modelId="{9762B1D0-9716-40AA-8586-35806A4BDCC2}" type="presParOf" srcId="{FFBD0AAE-A13B-4140-B724-3F22995A5861}" destId="{E32F2CA3-F769-4FFE-95B5-7EE1C851F07A}" srcOrd="10" destOrd="0" presId="urn:microsoft.com/office/officeart/2005/8/layout/orgChart1"/>
    <dgm:cxn modelId="{5E1328DE-1552-42F4-ABFA-8F654246FCD4}" type="presParOf" srcId="{FFBD0AAE-A13B-4140-B724-3F22995A5861}" destId="{8F362F4A-1F89-4779-BEDD-5EE64B8B1C20}" srcOrd="11" destOrd="0" presId="urn:microsoft.com/office/officeart/2005/8/layout/orgChart1"/>
    <dgm:cxn modelId="{C6E8D268-F019-4627-ACE4-E84328FA9357}" type="presParOf" srcId="{8F362F4A-1F89-4779-BEDD-5EE64B8B1C20}" destId="{9760F269-94B1-410B-8654-38C6054ECEBC}" srcOrd="0" destOrd="0" presId="urn:microsoft.com/office/officeart/2005/8/layout/orgChart1"/>
    <dgm:cxn modelId="{9FC3EBF8-6EBB-49E0-A443-4CAFE9ACE471}" type="presParOf" srcId="{9760F269-94B1-410B-8654-38C6054ECEBC}" destId="{3EE851F4-F1BF-42FC-9BDF-9F6517506989}" srcOrd="0" destOrd="0" presId="urn:microsoft.com/office/officeart/2005/8/layout/orgChart1"/>
    <dgm:cxn modelId="{0B21C2BB-A0DF-49E3-9ED1-F461AB5FEE93}" type="presParOf" srcId="{9760F269-94B1-410B-8654-38C6054ECEBC}" destId="{EB9DC326-0611-4A2E-B274-F4B49E286FCB}" srcOrd="1" destOrd="0" presId="urn:microsoft.com/office/officeart/2005/8/layout/orgChart1"/>
    <dgm:cxn modelId="{9DA17329-DCB0-4067-9520-76DD714BECEB}" type="presParOf" srcId="{8F362F4A-1F89-4779-BEDD-5EE64B8B1C20}" destId="{0D5AE701-61B6-45DF-9116-4DCBEA35A723}" srcOrd="1" destOrd="0" presId="urn:microsoft.com/office/officeart/2005/8/layout/orgChart1"/>
    <dgm:cxn modelId="{97DF0D12-ED67-494B-9F13-2686153C6F63}" type="presParOf" srcId="{0D5AE701-61B6-45DF-9116-4DCBEA35A723}" destId="{9BF576A8-4A34-4672-A633-A7142A57A4E7}" srcOrd="0" destOrd="0" presId="urn:microsoft.com/office/officeart/2005/8/layout/orgChart1"/>
    <dgm:cxn modelId="{DA550A54-94BF-4FF4-B39A-95B4B784B7F4}" type="presParOf" srcId="{0D5AE701-61B6-45DF-9116-4DCBEA35A723}" destId="{4B4FDCF3-C6F1-4A61-B03F-A3215BB2710C}" srcOrd="1" destOrd="0" presId="urn:microsoft.com/office/officeart/2005/8/layout/orgChart1"/>
    <dgm:cxn modelId="{330F1A88-CDD0-4071-8421-6A4F674A20DF}" type="presParOf" srcId="{4B4FDCF3-C6F1-4A61-B03F-A3215BB2710C}" destId="{377AE028-304F-42D8-B223-7338D0D4B6B7}" srcOrd="0" destOrd="0" presId="urn:microsoft.com/office/officeart/2005/8/layout/orgChart1"/>
    <dgm:cxn modelId="{B4F9D110-255A-4AE5-B07F-36EB5F1286D1}" type="presParOf" srcId="{377AE028-304F-42D8-B223-7338D0D4B6B7}" destId="{EF36795C-CBEC-4A05-B5F9-D732855CAE96}" srcOrd="0" destOrd="0" presId="urn:microsoft.com/office/officeart/2005/8/layout/orgChart1"/>
    <dgm:cxn modelId="{C2581CCF-A025-4BE5-BF98-C9F2D818889F}" type="presParOf" srcId="{377AE028-304F-42D8-B223-7338D0D4B6B7}" destId="{99BBFE27-82ED-40AE-9AB8-55DA1050FA92}" srcOrd="1" destOrd="0" presId="urn:microsoft.com/office/officeart/2005/8/layout/orgChart1"/>
    <dgm:cxn modelId="{6EF0A80B-E210-4472-9093-3FFB220438F5}" type="presParOf" srcId="{4B4FDCF3-C6F1-4A61-B03F-A3215BB2710C}" destId="{C3FAE0D0-9AF2-4B57-9421-6798BF91C610}" srcOrd="1" destOrd="0" presId="urn:microsoft.com/office/officeart/2005/8/layout/orgChart1"/>
    <dgm:cxn modelId="{C25C4329-855A-4BA7-8B6A-722B1A3030DF}" type="presParOf" srcId="{4B4FDCF3-C6F1-4A61-B03F-A3215BB2710C}" destId="{88CF7B81-3AFA-4067-B280-2BD1FED5105C}" srcOrd="2" destOrd="0" presId="urn:microsoft.com/office/officeart/2005/8/layout/orgChart1"/>
    <dgm:cxn modelId="{F4F8D8C3-D3EF-432F-B476-93D5F4C704DF}" type="presParOf" srcId="{0D5AE701-61B6-45DF-9116-4DCBEA35A723}" destId="{C8C6F827-FE25-47AA-830D-F4BFC856E2D9}" srcOrd="2" destOrd="0" presId="urn:microsoft.com/office/officeart/2005/8/layout/orgChart1"/>
    <dgm:cxn modelId="{9F639FC9-3768-432E-9A41-A8584AF3D763}" type="presParOf" srcId="{0D5AE701-61B6-45DF-9116-4DCBEA35A723}" destId="{82B1C6CD-2E4E-4C68-9D77-2E74AA651D03}" srcOrd="3" destOrd="0" presId="urn:microsoft.com/office/officeart/2005/8/layout/orgChart1"/>
    <dgm:cxn modelId="{ADB55B9E-0731-40EE-9236-9DD1D42E5ECE}" type="presParOf" srcId="{82B1C6CD-2E4E-4C68-9D77-2E74AA651D03}" destId="{5576EEE8-6474-485E-8267-CB7D66FCE334}" srcOrd="0" destOrd="0" presId="urn:microsoft.com/office/officeart/2005/8/layout/orgChart1"/>
    <dgm:cxn modelId="{05043DDD-3665-4F80-BFDF-3ED11E64A4B8}" type="presParOf" srcId="{5576EEE8-6474-485E-8267-CB7D66FCE334}" destId="{94433352-9D5E-4730-8B27-328B48ADCA10}" srcOrd="0" destOrd="0" presId="urn:microsoft.com/office/officeart/2005/8/layout/orgChart1"/>
    <dgm:cxn modelId="{6189BBA3-0794-465C-A161-28C7D45D2D28}" type="presParOf" srcId="{5576EEE8-6474-485E-8267-CB7D66FCE334}" destId="{920A4E12-FAF7-431C-93E5-FE7655458674}" srcOrd="1" destOrd="0" presId="urn:microsoft.com/office/officeart/2005/8/layout/orgChart1"/>
    <dgm:cxn modelId="{1479CFE2-4164-4E79-9139-28C866B278D1}" type="presParOf" srcId="{82B1C6CD-2E4E-4C68-9D77-2E74AA651D03}" destId="{C8625845-1052-4E0E-BD8F-AB3A0D9CA9C6}" srcOrd="1" destOrd="0" presId="urn:microsoft.com/office/officeart/2005/8/layout/orgChart1"/>
    <dgm:cxn modelId="{5B10C1CE-F90E-4EB9-9C9F-8A922FF2595F}" type="presParOf" srcId="{82B1C6CD-2E4E-4C68-9D77-2E74AA651D03}" destId="{791CEFE3-4C90-4861-A528-2119B6AC6C84}" srcOrd="2" destOrd="0" presId="urn:microsoft.com/office/officeart/2005/8/layout/orgChart1"/>
    <dgm:cxn modelId="{9AC9AB03-A88F-4E29-8411-9632AB0D8130}" type="presParOf" srcId="{8F362F4A-1F89-4779-BEDD-5EE64B8B1C20}" destId="{250A83C4-DFFF-481D-A041-196B998F0D4C}" srcOrd="2" destOrd="0" presId="urn:microsoft.com/office/officeart/2005/8/layout/orgChart1"/>
    <dgm:cxn modelId="{E231DBEE-1BC2-4067-9E0B-53B478762EFB}" type="presParOf" srcId="{FFBD0AAE-A13B-4140-B724-3F22995A5861}" destId="{D9FD256F-4823-4BA8-B9E5-98CBA07F6F13}" srcOrd="12" destOrd="0" presId="urn:microsoft.com/office/officeart/2005/8/layout/orgChart1"/>
    <dgm:cxn modelId="{E265B7D5-0CA6-44EC-83F9-D69A28CB683A}" type="presParOf" srcId="{FFBD0AAE-A13B-4140-B724-3F22995A5861}" destId="{17899531-EB5A-444E-8522-F0CB9026D316}" srcOrd="13" destOrd="0" presId="urn:microsoft.com/office/officeart/2005/8/layout/orgChart1"/>
    <dgm:cxn modelId="{4559ABC6-6A55-42AE-A329-974C2C1151CF}" type="presParOf" srcId="{17899531-EB5A-444E-8522-F0CB9026D316}" destId="{C82D121F-D20A-410E-8E3C-18882CC30885}" srcOrd="0" destOrd="0" presId="urn:microsoft.com/office/officeart/2005/8/layout/orgChart1"/>
    <dgm:cxn modelId="{FF3572F2-F3BE-4A89-BC5B-0FCF5F425911}" type="presParOf" srcId="{C82D121F-D20A-410E-8E3C-18882CC30885}" destId="{E0D7A86B-95A5-4057-9737-4CBE84F6B210}" srcOrd="0" destOrd="0" presId="urn:microsoft.com/office/officeart/2005/8/layout/orgChart1"/>
    <dgm:cxn modelId="{BD0F41B9-B5AB-4866-A57D-07F846537C0C}" type="presParOf" srcId="{C82D121F-D20A-410E-8E3C-18882CC30885}" destId="{7F547327-141C-432A-9B28-FCE43DC86F9C}" srcOrd="1" destOrd="0" presId="urn:microsoft.com/office/officeart/2005/8/layout/orgChart1"/>
    <dgm:cxn modelId="{17578572-DAEF-4BE5-88C6-9C32EB8EEA54}" type="presParOf" srcId="{17899531-EB5A-444E-8522-F0CB9026D316}" destId="{8204FB36-1D37-4373-BCFB-7195B5340F3F}" srcOrd="1" destOrd="0" presId="urn:microsoft.com/office/officeart/2005/8/layout/orgChart1"/>
    <dgm:cxn modelId="{CFDCA3BD-48AF-47A0-A98E-536A114C048B}" type="presParOf" srcId="{17899531-EB5A-444E-8522-F0CB9026D316}" destId="{4042534C-5C44-4E80-A6DB-B4F6FF21FEC8}" srcOrd="2" destOrd="0" presId="urn:microsoft.com/office/officeart/2005/8/layout/orgChart1"/>
    <dgm:cxn modelId="{2C1409CB-5FAC-4408-A9D3-714790CA80E6}" type="presParOf" srcId="{FFBD0AAE-A13B-4140-B724-3F22995A5861}" destId="{027D85F7-12FB-4E66-996C-AD4778BF48CD}" srcOrd="14" destOrd="0" presId="urn:microsoft.com/office/officeart/2005/8/layout/orgChart1"/>
    <dgm:cxn modelId="{1793D75B-021F-4810-8DC3-AD9D4436225D}" type="presParOf" srcId="{FFBD0AAE-A13B-4140-B724-3F22995A5861}" destId="{690E9CE8-26C9-4848-9E47-2239AF246CE8}" srcOrd="15" destOrd="0" presId="urn:microsoft.com/office/officeart/2005/8/layout/orgChart1"/>
    <dgm:cxn modelId="{C6BC72FC-5125-4D5E-BB2A-0435A97253F4}" type="presParOf" srcId="{690E9CE8-26C9-4848-9E47-2239AF246CE8}" destId="{DB377E6F-089C-4965-B2E6-278F14747806}" srcOrd="0" destOrd="0" presId="urn:microsoft.com/office/officeart/2005/8/layout/orgChart1"/>
    <dgm:cxn modelId="{1F0EEDD9-5CD3-432F-BF73-3FEEEA26039C}" type="presParOf" srcId="{DB377E6F-089C-4965-B2E6-278F14747806}" destId="{D43E3E8B-7977-400B-A059-C289E1F0F347}" srcOrd="0" destOrd="0" presId="urn:microsoft.com/office/officeart/2005/8/layout/orgChart1"/>
    <dgm:cxn modelId="{E834A20C-A54A-4603-BB40-572D05FA9265}" type="presParOf" srcId="{DB377E6F-089C-4965-B2E6-278F14747806}" destId="{A108559B-57B9-48ED-BB62-C040B9557B3F}" srcOrd="1" destOrd="0" presId="urn:microsoft.com/office/officeart/2005/8/layout/orgChart1"/>
    <dgm:cxn modelId="{03432075-CF23-4B33-B6ED-C3A301F81CCD}" type="presParOf" srcId="{690E9CE8-26C9-4848-9E47-2239AF246CE8}" destId="{76E79A0A-97DC-4B12-A7FA-B3C69F41373F}" srcOrd="1" destOrd="0" presId="urn:microsoft.com/office/officeart/2005/8/layout/orgChart1"/>
    <dgm:cxn modelId="{AD360D02-06AA-4910-ABD0-A6BBFFC0CC0D}" type="presParOf" srcId="{690E9CE8-26C9-4848-9E47-2239AF246CE8}" destId="{1D88C1A1-8208-40D5-A7E4-E3AA5170876C}" srcOrd="2" destOrd="0" presId="urn:microsoft.com/office/officeart/2005/8/layout/orgChart1"/>
    <dgm:cxn modelId="{19F28BF0-D8E7-4A77-B6CE-767559BFD7FE}" type="presParOf" srcId="{FFBD0AAE-A13B-4140-B724-3F22995A5861}" destId="{A4315575-F788-4016-AA80-6642360E846D}" srcOrd="16" destOrd="0" presId="urn:microsoft.com/office/officeart/2005/8/layout/orgChart1"/>
    <dgm:cxn modelId="{053216D1-E99E-4969-89A7-428D41B6D517}" type="presParOf" srcId="{FFBD0AAE-A13B-4140-B724-3F22995A5861}" destId="{2C011B9D-1104-4E7F-A9BF-347B4CB3B42A}" srcOrd="17" destOrd="0" presId="urn:microsoft.com/office/officeart/2005/8/layout/orgChart1"/>
    <dgm:cxn modelId="{D4760F87-9F30-48B5-B51A-17C1D6767691}" type="presParOf" srcId="{2C011B9D-1104-4E7F-A9BF-347B4CB3B42A}" destId="{90951BBD-F995-45B2-87F0-44AA9C502AD3}" srcOrd="0" destOrd="0" presId="urn:microsoft.com/office/officeart/2005/8/layout/orgChart1"/>
    <dgm:cxn modelId="{1B01C279-D3BE-4466-9188-742616D1A4F7}" type="presParOf" srcId="{90951BBD-F995-45B2-87F0-44AA9C502AD3}" destId="{B1EC1643-43AD-491A-A3AE-33ACB94E8022}" srcOrd="0" destOrd="0" presId="urn:microsoft.com/office/officeart/2005/8/layout/orgChart1"/>
    <dgm:cxn modelId="{CD44CA17-BB8B-43B0-A0E8-D28155532EA5}" type="presParOf" srcId="{90951BBD-F995-45B2-87F0-44AA9C502AD3}" destId="{4576DFC0-E458-4C34-ACC9-7E08BA93A745}" srcOrd="1" destOrd="0" presId="urn:microsoft.com/office/officeart/2005/8/layout/orgChart1"/>
    <dgm:cxn modelId="{A5E78D77-5F49-4AF1-ACFF-F41C7BED4F72}" type="presParOf" srcId="{2C011B9D-1104-4E7F-A9BF-347B4CB3B42A}" destId="{20ED7442-61CE-41FF-8E43-27401CE38B25}" srcOrd="1" destOrd="0" presId="urn:microsoft.com/office/officeart/2005/8/layout/orgChart1"/>
    <dgm:cxn modelId="{AFAF659A-2B75-4506-9C69-76314A80F2E1}" type="presParOf" srcId="{2C011B9D-1104-4E7F-A9BF-347B4CB3B42A}" destId="{A48C89A8-4446-44B0-9160-D9B808B89CA4}" srcOrd="2" destOrd="0" presId="urn:microsoft.com/office/officeart/2005/8/layout/orgChart1"/>
    <dgm:cxn modelId="{8FB6A822-E7C0-4F98-9620-89248848AE89}" type="presParOf" srcId="{FFBD0AAE-A13B-4140-B724-3F22995A5861}" destId="{C726931B-986F-4A41-BB45-954816F6B574}" srcOrd="18" destOrd="0" presId="urn:microsoft.com/office/officeart/2005/8/layout/orgChart1"/>
    <dgm:cxn modelId="{51623BC7-657A-455E-8713-5F33DA2A9A1E}" type="presParOf" srcId="{FFBD0AAE-A13B-4140-B724-3F22995A5861}" destId="{6D44C526-BDD7-45DC-BBD3-BD050E65BAC8}" srcOrd="19" destOrd="0" presId="urn:microsoft.com/office/officeart/2005/8/layout/orgChart1"/>
    <dgm:cxn modelId="{1753DC1C-74B8-4E2B-AD13-9EB22E58600A}" type="presParOf" srcId="{6D44C526-BDD7-45DC-BBD3-BD050E65BAC8}" destId="{C5F6452E-DBA2-49F1-9125-776AFC3B789E}" srcOrd="0" destOrd="0" presId="urn:microsoft.com/office/officeart/2005/8/layout/orgChart1"/>
    <dgm:cxn modelId="{B962698C-871D-4B62-8085-FBF6BBB93CDC}" type="presParOf" srcId="{C5F6452E-DBA2-49F1-9125-776AFC3B789E}" destId="{D38F225B-0DFE-4F67-8050-41EAA67FCE8B}" srcOrd="0" destOrd="0" presId="urn:microsoft.com/office/officeart/2005/8/layout/orgChart1"/>
    <dgm:cxn modelId="{78760531-3EDD-4D11-8798-EAAC2643C352}" type="presParOf" srcId="{C5F6452E-DBA2-49F1-9125-776AFC3B789E}" destId="{427EB922-B21D-4B21-AAC4-C6F9308965FE}" srcOrd="1" destOrd="0" presId="urn:microsoft.com/office/officeart/2005/8/layout/orgChart1"/>
    <dgm:cxn modelId="{2298461F-676D-4C78-B6E2-DE6643DB7AE2}" type="presParOf" srcId="{6D44C526-BDD7-45DC-BBD3-BD050E65BAC8}" destId="{955C8DAD-52E3-4E82-A1BB-3EF467284B52}" srcOrd="1" destOrd="0" presId="urn:microsoft.com/office/officeart/2005/8/layout/orgChart1"/>
    <dgm:cxn modelId="{2894EEEB-816B-4D9C-B702-4DB61442DE3A}" type="presParOf" srcId="{955C8DAD-52E3-4E82-A1BB-3EF467284B52}" destId="{DDE967D4-18B8-413B-AE2C-1A2D22E6231E}" srcOrd="0" destOrd="0" presId="urn:microsoft.com/office/officeart/2005/8/layout/orgChart1"/>
    <dgm:cxn modelId="{F020B6AD-2859-41E2-ADAE-80431B271F24}" type="presParOf" srcId="{955C8DAD-52E3-4E82-A1BB-3EF467284B52}" destId="{3F34DBDF-229D-46B8-859A-DA89834BDA15}" srcOrd="1" destOrd="0" presId="urn:microsoft.com/office/officeart/2005/8/layout/orgChart1"/>
    <dgm:cxn modelId="{7447D18C-CAC2-4396-ABA3-32833FF3EABB}" type="presParOf" srcId="{3F34DBDF-229D-46B8-859A-DA89834BDA15}" destId="{0BC1D2FF-B0C9-405C-956B-00D0F1A676D7}" srcOrd="0" destOrd="0" presId="urn:microsoft.com/office/officeart/2005/8/layout/orgChart1"/>
    <dgm:cxn modelId="{97ADD793-C856-46C6-A201-EFD14EF70ABB}" type="presParOf" srcId="{0BC1D2FF-B0C9-405C-956B-00D0F1A676D7}" destId="{02D306CE-484D-4A76-BACD-31892DC21B45}" srcOrd="0" destOrd="0" presId="urn:microsoft.com/office/officeart/2005/8/layout/orgChart1"/>
    <dgm:cxn modelId="{E81F6152-EF1F-49BA-8386-BA37EBC2047B}" type="presParOf" srcId="{0BC1D2FF-B0C9-405C-956B-00D0F1A676D7}" destId="{00470BE6-196B-46BF-8361-B42C8B7E812B}" srcOrd="1" destOrd="0" presId="urn:microsoft.com/office/officeart/2005/8/layout/orgChart1"/>
    <dgm:cxn modelId="{7D05C353-1282-48B1-BC88-19F53686B16D}" type="presParOf" srcId="{3F34DBDF-229D-46B8-859A-DA89834BDA15}" destId="{474A4573-7118-43A0-BEA5-8C6D7C871647}" srcOrd="1" destOrd="0" presId="urn:microsoft.com/office/officeart/2005/8/layout/orgChart1"/>
    <dgm:cxn modelId="{034BE21F-425F-4083-9029-EDB1D099C4F9}" type="presParOf" srcId="{3F34DBDF-229D-46B8-859A-DA89834BDA15}" destId="{E5B118B8-8DF2-4E90-8856-333A983DEA20}" srcOrd="2" destOrd="0" presId="urn:microsoft.com/office/officeart/2005/8/layout/orgChart1"/>
    <dgm:cxn modelId="{34387A9B-AA42-4B37-9043-EF9E5FCAF4EB}" type="presParOf" srcId="{6D44C526-BDD7-45DC-BBD3-BD050E65BAC8}" destId="{49D9A8F9-7E3F-45B4-9089-E53BECB9AAC0}" srcOrd="2" destOrd="0" presId="urn:microsoft.com/office/officeart/2005/8/layout/orgChart1"/>
    <dgm:cxn modelId="{043DCE44-5F9C-4835-96DD-EE3455027934}" type="presParOf" srcId="{2F87D8E0-4B99-4C7B-BB2A-2296DAE1F0E2}" destId="{16038DDA-4176-4425-A92C-49A068D68661}" srcOrd="2" destOrd="0" presId="urn:microsoft.com/office/officeart/2005/8/layout/orgChart1"/>
    <dgm:cxn modelId="{AAF96AD4-9C00-4870-A40E-281B2248D663}" type="presParOf" srcId="{16038DDA-4176-4425-A92C-49A068D68661}" destId="{4344979A-730B-4922-BC72-17B2960F3832}" srcOrd="0" destOrd="0" presId="urn:microsoft.com/office/officeart/2005/8/layout/orgChart1"/>
    <dgm:cxn modelId="{11A669C3-37AE-4301-8FE1-8F898D65DB76}" type="presParOf" srcId="{16038DDA-4176-4425-A92C-49A068D68661}" destId="{1E08F7D1-07F6-40B2-B43E-AAD3BC1E2817}" srcOrd="1" destOrd="0" presId="urn:microsoft.com/office/officeart/2005/8/layout/orgChart1"/>
    <dgm:cxn modelId="{63795E57-2C98-44C2-8DC4-BFDA742706A8}" type="presParOf" srcId="{1E08F7D1-07F6-40B2-B43E-AAD3BC1E2817}" destId="{09A54937-9CD3-4127-852D-9C869AAAD6DC}" srcOrd="0" destOrd="0" presId="urn:microsoft.com/office/officeart/2005/8/layout/orgChart1"/>
    <dgm:cxn modelId="{66B9240C-23B5-4C13-91D2-DD35A58FB938}" type="presParOf" srcId="{09A54937-9CD3-4127-852D-9C869AAAD6DC}" destId="{0C10CB56-364E-474F-83CE-4750255FA095}" srcOrd="0" destOrd="0" presId="urn:microsoft.com/office/officeart/2005/8/layout/orgChart1"/>
    <dgm:cxn modelId="{0AA2E233-9F40-4C0E-9579-B176D6B46B9E}" type="presParOf" srcId="{09A54937-9CD3-4127-852D-9C869AAAD6DC}" destId="{872EA42F-A614-48A2-A5C5-AE7593374FA1}" srcOrd="1" destOrd="0" presId="urn:microsoft.com/office/officeart/2005/8/layout/orgChart1"/>
    <dgm:cxn modelId="{A2ADAB50-7491-4D40-8E7D-CACD9600EC57}" type="presParOf" srcId="{1E08F7D1-07F6-40B2-B43E-AAD3BC1E2817}" destId="{CDEFE334-F8B0-43C7-947D-16D05547F370}" srcOrd="1" destOrd="0" presId="urn:microsoft.com/office/officeart/2005/8/layout/orgChart1"/>
    <dgm:cxn modelId="{FCB6DEFA-EAB3-482D-9944-6D24AE0DF201}" type="presParOf" srcId="{1E08F7D1-07F6-40B2-B43E-AAD3BC1E2817}" destId="{3B91DD18-F8A8-474C-8D8E-91C57D181B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E27FF2E-C1A4-4E3B-B56E-C775CE4A6C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8252A5-2BFC-4DC2-A953-3E8D7921FA0B}">
      <dgm:prSet phldrT="[Tekst]" custT="1"/>
      <dgm:spPr/>
      <dgm:t>
        <a:bodyPr/>
        <a:lstStyle/>
        <a:p>
          <a:r>
            <a:rPr lang="en-GB" sz="1000" dirty="0" err="1"/>
            <a:t>Institusjons-tjenester</a:t>
          </a:r>
          <a:br>
            <a:rPr lang="en-GB" sz="1000" dirty="0"/>
          </a:br>
          <a:r>
            <a:rPr lang="en-GB" sz="1000"/>
            <a:t>Virksomhetsleder</a:t>
          </a:r>
          <a:endParaRPr lang="en-GB" sz="1000" dirty="0"/>
        </a:p>
        <a:p>
          <a:r>
            <a:rPr lang="en-GB" sz="1000" dirty="0"/>
            <a:t>Ann Kristin Dramdal </a:t>
          </a:r>
        </a:p>
      </dgm:t>
    </dgm:pt>
    <dgm:pt modelId="{12F74273-34B3-46C6-BF8D-886F6710DD60}" type="parTrans" cxnId="{3AEA60CB-A57E-410C-9132-BF9C4ADF22EF}">
      <dgm:prSet/>
      <dgm:spPr/>
      <dgm:t>
        <a:bodyPr/>
        <a:lstStyle/>
        <a:p>
          <a:endParaRPr lang="en-GB"/>
        </a:p>
      </dgm:t>
    </dgm:pt>
    <dgm:pt modelId="{5E6890AB-F79F-4CCA-A97A-7EAF3257BCB2}" type="sibTrans" cxnId="{3AEA60CB-A57E-410C-9132-BF9C4ADF22EF}">
      <dgm:prSet/>
      <dgm:spPr/>
      <dgm:t>
        <a:bodyPr/>
        <a:lstStyle/>
        <a:p>
          <a:endParaRPr lang="en-GB"/>
        </a:p>
      </dgm:t>
    </dgm:pt>
    <dgm:pt modelId="{AF024ED6-8087-44AB-BCF8-71BDF641DF01}" type="asst">
      <dgm:prSet phldrT="[Tekst]" custT="1"/>
      <dgm:spPr/>
      <dgm:t>
        <a:bodyPr/>
        <a:lstStyle/>
        <a:p>
          <a:r>
            <a:rPr lang="en-GB" sz="900" dirty="0" err="1"/>
            <a:t>Sykehjemsleger</a:t>
          </a:r>
          <a:br>
            <a:rPr lang="en-GB" sz="900" dirty="0"/>
          </a:br>
          <a:r>
            <a:rPr lang="en-GB" sz="900" dirty="0"/>
            <a:t>Hilde Lobben, Mari Fiske </a:t>
          </a:r>
          <a:r>
            <a:rPr lang="en-GB" sz="900" dirty="0" err="1"/>
            <a:t>og</a:t>
          </a:r>
          <a:r>
            <a:rPr lang="en-GB" sz="900" dirty="0"/>
            <a:t> Svetlana Petrovic-</a:t>
          </a:r>
          <a:r>
            <a:rPr lang="en-GB" sz="900" dirty="0" err="1"/>
            <a:t>Baukovic</a:t>
          </a:r>
          <a:endParaRPr lang="en-GB" sz="900" dirty="0"/>
        </a:p>
        <a:p>
          <a:r>
            <a:rPr lang="en-GB" sz="900" dirty="0" err="1"/>
            <a:t>Fagrådgiver</a:t>
          </a:r>
          <a:r>
            <a:rPr lang="en-GB" sz="900" dirty="0"/>
            <a:t> Wenche-Lill </a:t>
          </a:r>
          <a:r>
            <a:rPr lang="en-GB" sz="900" dirty="0" err="1"/>
            <a:t>Aakre</a:t>
          </a:r>
          <a:endParaRPr lang="en-GB" sz="900" dirty="0"/>
        </a:p>
      </dgm:t>
    </dgm:pt>
    <dgm:pt modelId="{AA053D31-D2C1-4FC6-8530-831164A9C8BE}" type="parTrans" cxnId="{5D641F60-5F21-42AF-A2D5-898E4AC4940E}">
      <dgm:prSet/>
      <dgm:spPr/>
      <dgm:t>
        <a:bodyPr/>
        <a:lstStyle/>
        <a:p>
          <a:endParaRPr lang="en-GB"/>
        </a:p>
      </dgm:t>
    </dgm:pt>
    <dgm:pt modelId="{CE158112-0E7D-4CFE-B546-CC0948229F33}" type="sibTrans" cxnId="{5D641F60-5F21-42AF-A2D5-898E4AC4940E}">
      <dgm:prSet/>
      <dgm:spPr/>
      <dgm:t>
        <a:bodyPr/>
        <a:lstStyle/>
        <a:p>
          <a:endParaRPr lang="en-GB"/>
        </a:p>
      </dgm:t>
    </dgm:pt>
    <dgm:pt modelId="{1BE1F089-0383-4EF7-9A0E-C71CEAA4522D}">
      <dgm:prSet phldrT="[Tekst]" custT="1"/>
      <dgm:spPr/>
      <dgm:t>
        <a:bodyPr/>
        <a:lstStyle/>
        <a:p>
          <a:r>
            <a:rPr lang="nb-NO" sz="700" dirty="0"/>
            <a:t>Eikertun helsehus</a:t>
          </a:r>
          <a:br>
            <a:rPr lang="nb-NO" sz="700" dirty="0"/>
          </a:br>
          <a:r>
            <a:rPr lang="nb-NO" sz="700" dirty="0"/>
            <a:t>Korttid - /rehabilitering/</a:t>
          </a:r>
          <a:br>
            <a:rPr lang="nb-NO" sz="700" dirty="0"/>
          </a:br>
          <a:r>
            <a:rPr lang="nb-NO" sz="700" dirty="0"/>
            <a:t>lindrende avdeling</a:t>
          </a:r>
        </a:p>
        <a:p>
          <a:r>
            <a:rPr lang="nb-NO" sz="700" dirty="0"/>
            <a:t>tjenesteleder  </a:t>
          </a:r>
          <a:r>
            <a:rPr lang="nb-NO" sz="700" dirty="0">
              <a:solidFill>
                <a:schemeClr val="bg1"/>
              </a:solidFill>
            </a:rPr>
            <a:t>Wenche Lindseth</a:t>
          </a:r>
          <a:br>
            <a:rPr lang="nb-NO" sz="700" dirty="0"/>
          </a:br>
          <a:r>
            <a:rPr lang="nb-NO" sz="700" dirty="0"/>
            <a:t>Bedr.nr: 976667433</a:t>
          </a:r>
          <a:br>
            <a:rPr lang="nb-NO" sz="500" dirty="0"/>
          </a:br>
          <a:endParaRPr lang="en-GB" sz="500" dirty="0"/>
        </a:p>
      </dgm:t>
    </dgm:pt>
    <dgm:pt modelId="{C93F969F-F8BB-4470-841E-3A56C0653F6D}" type="parTrans" cxnId="{EEF7D38E-81A2-4E2D-96B0-FA0FF8A9E008}">
      <dgm:prSet/>
      <dgm:spPr/>
      <dgm:t>
        <a:bodyPr/>
        <a:lstStyle/>
        <a:p>
          <a:endParaRPr lang="en-GB"/>
        </a:p>
      </dgm:t>
    </dgm:pt>
    <dgm:pt modelId="{A8601FB6-8260-408A-B1DB-A7BE28799A15}" type="sibTrans" cxnId="{EEF7D38E-81A2-4E2D-96B0-FA0FF8A9E008}">
      <dgm:prSet/>
      <dgm:spPr/>
      <dgm:t>
        <a:bodyPr/>
        <a:lstStyle/>
        <a:p>
          <a:endParaRPr lang="en-GB"/>
        </a:p>
      </dgm:t>
    </dgm:pt>
    <dgm:pt modelId="{0F6AF4FB-FF35-4B15-96CD-0C061AB71FCD}">
      <dgm:prSet phldrT="[Tekst]"/>
      <dgm:spPr/>
      <dgm:t>
        <a:bodyPr/>
        <a:lstStyle/>
        <a:p>
          <a:r>
            <a:rPr lang="en-GB" dirty="0"/>
            <a:t>Utsikten </a:t>
          </a:r>
        </a:p>
        <a:p>
          <a:r>
            <a:rPr lang="en-GB" dirty="0">
              <a:solidFill>
                <a:schemeClr val="bg1"/>
              </a:solidFill>
            </a:rPr>
            <a:t>CD2</a:t>
          </a:r>
        </a:p>
        <a:p>
          <a:r>
            <a:rPr lang="en-GB" dirty="0" err="1">
              <a:solidFill>
                <a:schemeClr val="bg1"/>
              </a:solidFill>
            </a:rPr>
            <a:t>tjenesteleder</a:t>
          </a:r>
          <a:br>
            <a:rPr lang="en-GB" dirty="0">
              <a:solidFill>
                <a:schemeClr val="bg1"/>
              </a:solidFill>
            </a:rPr>
          </a:br>
          <a:r>
            <a:rPr lang="en-GB" dirty="0">
              <a:solidFill>
                <a:schemeClr val="bg1"/>
              </a:solidFill>
            </a:rPr>
            <a:t>Mona Helleve Bye</a:t>
          </a:r>
        </a:p>
      </dgm:t>
    </dgm:pt>
    <dgm:pt modelId="{AC636EF6-4195-47CA-B5BC-1F0C80031F2C}" type="parTrans" cxnId="{F7F67D53-51FF-4F50-86B1-221B35471276}">
      <dgm:prSet/>
      <dgm:spPr/>
      <dgm:t>
        <a:bodyPr/>
        <a:lstStyle/>
        <a:p>
          <a:endParaRPr lang="en-GB"/>
        </a:p>
      </dgm:t>
    </dgm:pt>
    <dgm:pt modelId="{1F616395-D39A-46BB-8E7C-060B860FD020}" type="sibTrans" cxnId="{F7F67D53-51FF-4F50-86B1-221B35471276}">
      <dgm:prSet/>
      <dgm:spPr/>
      <dgm:t>
        <a:bodyPr/>
        <a:lstStyle/>
        <a:p>
          <a:endParaRPr lang="en-GB"/>
        </a:p>
      </dgm:t>
    </dgm:pt>
    <dgm:pt modelId="{2136A4C2-83FA-407B-A16D-2A983A229E70}">
      <dgm:prSet phldrT="[Tekst]"/>
      <dgm:spPr/>
      <dgm:t>
        <a:bodyPr/>
        <a:lstStyle/>
        <a:p>
          <a:r>
            <a:rPr lang="en-GB" dirty="0" err="1">
              <a:solidFill>
                <a:schemeClr val="bg1"/>
              </a:solidFill>
            </a:rPr>
            <a:t>Solgløtt</a:t>
          </a:r>
          <a:endParaRPr lang="en-GB" dirty="0">
            <a:solidFill>
              <a:schemeClr val="bg1"/>
            </a:solidFill>
          </a:endParaRPr>
        </a:p>
        <a:p>
          <a:r>
            <a:rPr lang="en-GB" dirty="0" err="1">
              <a:solidFill>
                <a:schemeClr val="bg1"/>
              </a:solidFill>
            </a:rPr>
            <a:t>Demens</a:t>
          </a:r>
          <a:r>
            <a:rPr lang="en-GB" dirty="0">
              <a:solidFill>
                <a:schemeClr val="bg1"/>
              </a:solidFill>
            </a:rPr>
            <a:t> E1.1, E1.2, E2.1, E2.2, B-1, B-2</a:t>
          </a:r>
        </a:p>
        <a:p>
          <a:r>
            <a:rPr lang="en-GB" dirty="0" err="1">
              <a:solidFill>
                <a:schemeClr val="bg1"/>
              </a:solidFill>
            </a:rPr>
            <a:t>kst</a:t>
          </a:r>
          <a:r>
            <a:rPr lang="en-GB" dirty="0">
              <a:solidFill>
                <a:schemeClr val="bg1"/>
              </a:solidFill>
            </a:rPr>
            <a:t>. </a:t>
          </a:r>
          <a:r>
            <a:rPr lang="en-GB" dirty="0" err="1">
              <a:solidFill>
                <a:schemeClr val="bg1"/>
              </a:solidFill>
            </a:rPr>
            <a:t>tjenesteleder</a:t>
          </a:r>
          <a:br>
            <a:rPr lang="en-GB" dirty="0">
              <a:solidFill>
                <a:schemeClr val="bg1"/>
              </a:solidFill>
            </a:rPr>
          </a:br>
          <a:r>
            <a:rPr lang="en-GB" dirty="0">
              <a:solidFill>
                <a:schemeClr val="bg1"/>
              </a:solidFill>
            </a:rPr>
            <a:t>Aleksandar </a:t>
          </a:r>
          <a:r>
            <a:rPr lang="en-GB" dirty="0" err="1">
              <a:solidFill>
                <a:schemeClr val="bg1"/>
              </a:solidFill>
            </a:rPr>
            <a:t>Dasic</a:t>
          </a:r>
          <a:endParaRPr lang="en-GB" dirty="0">
            <a:solidFill>
              <a:schemeClr val="bg1"/>
            </a:solidFill>
          </a:endParaRPr>
        </a:p>
      </dgm:t>
    </dgm:pt>
    <dgm:pt modelId="{8B9135E2-BB3C-475A-8E26-6458F364629C}" type="parTrans" cxnId="{951C4042-0307-466D-94C2-EDC021947246}">
      <dgm:prSet/>
      <dgm:spPr/>
      <dgm:t>
        <a:bodyPr/>
        <a:lstStyle/>
        <a:p>
          <a:endParaRPr lang="en-GB"/>
        </a:p>
      </dgm:t>
    </dgm:pt>
    <dgm:pt modelId="{4D6E6D0F-A0B2-441E-BD32-46A9DD5E5869}" type="sibTrans" cxnId="{951C4042-0307-466D-94C2-EDC021947246}">
      <dgm:prSet/>
      <dgm:spPr/>
      <dgm:t>
        <a:bodyPr/>
        <a:lstStyle/>
        <a:p>
          <a:endParaRPr lang="en-GB"/>
        </a:p>
      </dgm:t>
    </dgm:pt>
    <dgm:pt modelId="{C0ED469C-6127-4033-A9A0-B5842B9B3BAD}">
      <dgm:prSet/>
      <dgm:spPr/>
      <dgm:t>
        <a:bodyPr/>
        <a:lstStyle/>
        <a:p>
          <a:r>
            <a:rPr lang="en-GB" dirty="0" err="1"/>
            <a:t>Felles</a:t>
          </a:r>
          <a:r>
            <a:rPr lang="en-GB" dirty="0"/>
            <a:t> </a:t>
          </a:r>
          <a:r>
            <a:rPr lang="en-GB" dirty="0" err="1"/>
            <a:t>nattjeneste</a:t>
          </a:r>
          <a:r>
            <a:rPr lang="en-GB" dirty="0"/>
            <a:t> </a:t>
          </a:r>
        </a:p>
        <a:p>
          <a:r>
            <a:rPr lang="en-GB" dirty="0" err="1">
              <a:solidFill>
                <a:schemeClr val="bg1"/>
              </a:solidFill>
            </a:rPr>
            <a:t>tjenesteleder</a:t>
          </a:r>
          <a:br>
            <a:rPr lang="en-GB" dirty="0">
              <a:solidFill>
                <a:schemeClr val="bg1"/>
              </a:solidFill>
            </a:rPr>
          </a:br>
          <a:r>
            <a:rPr lang="en-GB" dirty="0">
              <a:solidFill>
                <a:schemeClr val="bg1"/>
              </a:solidFill>
            </a:rPr>
            <a:t>Monica Leikvoll</a:t>
          </a:r>
        </a:p>
      </dgm:t>
    </dgm:pt>
    <dgm:pt modelId="{4CA432B1-BC0E-45E6-AC1F-A8E134E0F72B}" type="parTrans" cxnId="{A6E9958F-3D13-4927-B565-F292CCD27500}">
      <dgm:prSet/>
      <dgm:spPr/>
      <dgm:t>
        <a:bodyPr/>
        <a:lstStyle/>
        <a:p>
          <a:endParaRPr lang="en-GB"/>
        </a:p>
      </dgm:t>
    </dgm:pt>
    <dgm:pt modelId="{7C6BE5D8-BEAE-40D0-86FF-55499ACD318A}" type="sibTrans" cxnId="{A6E9958F-3D13-4927-B565-F292CCD27500}">
      <dgm:prSet/>
      <dgm:spPr/>
      <dgm:t>
        <a:bodyPr/>
        <a:lstStyle/>
        <a:p>
          <a:endParaRPr lang="en-GB"/>
        </a:p>
      </dgm:t>
    </dgm:pt>
    <dgm:pt modelId="{4D2EE6BA-8B70-4557-A013-4C7BF0B63F57}">
      <dgm:prSet phldrT="[Tekst]" custT="1"/>
      <dgm:spPr/>
      <dgm:t>
        <a:bodyPr/>
        <a:lstStyle/>
        <a:p>
          <a:r>
            <a:rPr lang="nb-NO" sz="800" dirty="0">
              <a:solidFill>
                <a:schemeClr val="bg1"/>
              </a:solidFill>
            </a:rPr>
            <a:t>Trivsels- og mestringssenteret</a:t>
          </a:r>
          <a:br>
            <a:rPr lang="nb-NO" sz="800" dirty="0">
              <a:solidFill>
                <a:schemeClr val="bg1"/>
              </a:solidFill>
            </a:rPr>
          </a:br>
          <a:r>
            <a:rPr lang="nb-NO" sz="800" dirty="0">
              <a:solidFill>
                <a:schemeClr val="bg1"/>
              </a:solidFill>
            </a:rPr>
            <a:t>tjenesteleder </a:t>
          </a:r>
          <a:br>
            <a:rPr lang="nb-NO" sz="800" dirty="0">
              <a:solidFill>
                <a:schemeClr val="bg1"/>
              </a:solidFill>
            </a:rPr>
          </a:br>
          <a:r>
            <a:rPr lang="nb-NO" sz="800" dirty="0">
              <a:solidFill>
                <a:schemeClr val="bg1"/>
              </a:solidFill>
            </a:rPr>
            <a:t>Gry Cora </a:t>
          </a:r>
          <a:br>
            <a:rPr lang="nb-NO" sz="800" dirty="0">
              <a:solidFill>
                <a:schemeClr val="bg1"/>
              </a:solidFill>
            </a:rPr>
          </a:br>
          <a:r>
            <a:rPr lang="nb-NO" sz="800" dirty="0">
              <a:solidFill>
                <a:schemeClr val="bg1"/>
              </a:solidFill>
            </a:rPr>
            <a:t>Christensen Nordahl </a:t>
          </a:r>
          <a:br>
            <a:rPr lang="nb-NO" sz="800" dirty="0">
              <a:solidFill>
                <a:schemeClr val="bg1"/>
              </a:solidFill>
            </a:rPr>
          </a:br>
          <a:r>
            <a:rPr lang="nb-NO" sz="800" dirty="0">
              <a:solidFill>
                <a:schemeClr val="bg1"/>
              </a:solidFill>
            </a:rPr>
            <a:t>Bedr.nr: 92020443</a:t>
          </a:r>
        </a:p>
      </dgm:t>
    </dgm:pt>
    <dgm:pt modelId="{4BD22796-3DDA-4336-A235-E0EC0142C30F}" type="parTrans" cxnId="{62B23C4A-5BAA-4FFC-987B-E7D789CF488D}">
      <dgm:prSet/>
      <dgm:spPr/>
      <dgm:t>
        <a:bodyPr/>
        <a:lstStyle/>
        <a:p>
          <a:endParaRPr lang="nb-NO"/>
        </a:p>
      </dgm:t>
    </dgm:pt>
    <dgm:pt modelId="{D03C5FC2-ABB8-4DA4-ACE2-21C60B83B3F8}" type="sibTrans" cxnId="{62B23C4A-5BAA-4FFC-987B-E7D789CF488D}">
      <dgm:prSet/>
      <dgm:spPr/>
      <dgm:t>
        <a:bodyPr/>
        <a:lstStyle/>
        <a:p>
          <a:endParaRPr lang="nb-NO"/>
        </a:p>
      </dgm:t>
    </dgm:pt>
    <dgm:pt modelId="{1DB5780C-E592-4762-BF8E-17469D6AAD0D}">
      <dgm:prSet phldrT="[Tekst]"/>
      <dgm:spPr/>
      <dgm:t>
        <a:bodyPr/>
        <a:lstStyle/>
        <a:p>
          <a:r>
            <a:rPr lang="en-GB" dirty="0" err="1"/>
            <a:t>Huldrehaugen</a:t>
          </a:r>
          <a:endParaRPr lang="en-GB" dirty="0"/>
        </a:p>
        <a:p>
          <a:r>
            <a:rPr lang="en-GB" dirty="0" err="1"/>
            <a:t>Demens</a:t>
          </a:r>
          <a:r>
            <a:rPr lang="en-GB" dirty="0"/>
            <a:t> B1, D1.2, D1.1, C1</a:t>
          </a:r>
        </a:p>
        <a:p>
          <a:r>
            <a:rPr lang="en-GB" dirty="0" err="1"/>
            <a:t>tjenesteleder</a:t>
          </a:r>
          <a:br>
            <a:rPr lang="en-GB" dirty="0"/>
          </a:br>
          <a:r>
            <a:rPr lang="en-GB" dirty="0"/>
            <a:t>Anne-Mona Aasheim</a:t>
          </a:r>
        </a:p>
      </dgm:t>
    </dgm:pt>
    <dgm:pt modelId="{E13322CE-CD92-4AE0-8714-21FEBC1FA0AD}" type="parTrans" cxnId="{57316652-F349-4755-A3C5-E774148A10B2}">
      <dgm:prSet/>
      <dgm:spPr/>
      <dgm:t>
        <a:bodyPr/>
        <a:lstStyle/>
        <a:p>
          <a:endParaRPr lang="nb-NO"/>
        </a:p>
      </dgm:t>
    </dgm:pt>
    <dgm:pt modelId="{688BF761-7C1B-4C23-A0D5-0E9A3EC8B2EA}" type="sibTrans" cxnId="{57316652-F349-4755-A3C5-E774148A10B2}">
      <dgm:prSet/>
      <dgm:spPr/>
      <dgm:t>
        <a:bodyPr/>
        <a:lstStyle/>
        <a:p>
          <a:endParaRPr lang="nb-NO"/>
        </a:p>
      </dgm:t>
    </dgm:pt>
    <dgm:pt modelId="{34A56818-66E8-474C-913D-F559049C6866}">
      <dgm:prSet/>
      <dgm:spPr/>
      <dgm:t>
        <a:bodyPr/>
        <a:lstStyle/>
        <a:p>
          <a:r>
            <a:rPr lang="en-GB" dirty="0" err="1">
              <a:solidFill>
                <a:schemeClr val="bg1"/>
              </a:solidFill>
            </a:rPr>
            <a:t>Korttidsavdeling</a:t>
          </a:r>
          <a:endParaRPr lang="en-GB" dirty="0">
            <a:solidFill>
              <a:schemeClr val="bg1"/>
            </a:solidFill>
          </a:endParaRPr>
        </a:p>
        <a:p>
          <a:r>
            <a:rPr lang="en-GB" dirty="0" err="1">
              <a:solidFill>
                <a:schemeClr val="bg1"/>
              </a:solidFill>
            </a:rPr>
            <a:t>Demens</a:t>
          </a:r>
          <a:r>
            <a:rPr lang="en-GB" dirty="0">
              <a:solidFill>
                <a:schemeClr val="bg1"/>
              </a:solidFill>
            </a:rPr>
            <a:t> E2    </a:t>
          </a:r>
          <a:r>
            <a:rPr lang="en-GB" dirty="0" err="1">
              <a:solidFill>
                <a:schemeClr val="bg1"/>
              </a:solidFill>
            </a:rPr>
            <a:t>tjenesteleder</a:t>
          </a:r>
          <a:br>
            <a:rPr lang="en-GB" dirty="0">
              <a:solidFill>
                <a:schemeClr val="bg1"/>
              </a:solidFill>
            </a:rPr>
          </a:br>
          <a:r>
            <a:rPr lang="en-GB" dirty="0">
              <a:solidFill>
                <a:schemeClr val="bg1"/>
              </a:solidFill>
            </a:rPr>
            <a:t>Wenche Lill Aakre</a:t>
          </a:r>
        </a:p>
      </dgm:t>
    </dgm:pt>
    <dgm:pt modelId="{6729759C-0D8C-4240-8BA0-A957DE68B19E}" type="parTrans" cxnId="{E679F6CC-6F06-42F6-8ED9-32CEBCFA2F4E}">
      <dgm:prSet/>
      <dgm:spPr/>
      <dgm:t>
        <a:bodyPr/>
        <a:lstStyle/>
        <a:p>
          <a:endParaRPr lang="nb-NO"/>
        </a:p>
      </dgm:t>
    </dgm:pt>
    <dgm:pt modelId="{8645A4DF-B038-438D-866D-A7C8AAC46B42}" type="sibTrans" cxnId="{E679F6CC-6F06-42F6-8ED9-32CEBCFA2F4E}">
      <dgm:prSet/>
      <dgm:spPr/>
      <dgm:t>
        <a:bodyPr/>
        <a:lstStyle/>
        <a:p>
          <a:endParaRPr lang="nb-NO"/>
        </a:p>
      </dgm:t>
    </dgm:pt>
    <dgm:pt modelId="{5638A0AB-B389-4CBB-80A9-6F1B122D4570}" type="pres">
      <dgm:prSet presAssocID="{EE27FF2E-C1A4-4E3B-B56E-C775CE4A6C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D953E5D-8FDE-4569-9343-A3AEA4ED1950}" type="pres">
      <dgm:prSet presAssocID="{488252A5-2BFC-4DC2-A953-3E8D7921FA0B}" presName="hierRoot1" presStyleCnt="0">
        <dgm:presLayoutVars>
          <dgm:hierBranch val="init"/>
        </dgm:presLayoutVars>
      </dgm:prSet>
      <dgm:spPr/>
    </dgm:pt>
    <dgm:pt modelId="{EA6D2876-85BC-4343-BD9E-4A6EF878FBC3}" type="pres">
      <dgm:prSet presAssocID="{488252A5-2BFC-4DC2-A953-3E8D7921FA0B}" presName="rootComposite1" presStyleCnt="0"/>
      <dgm:spPr/>
    </dgm:pt>
    <dgm:pt modelId="{39704DC7-3346-4023-BAE7-B7878DD7269D}" type="pres">
      <dgm:prSet presAssocID="{488252A5-2BFC-4DC2-A953-3E8D7921FA0B}" presName="rootText1" presStyleLbl="node0" presStyleIdx="0" presStyleCnt="1" custScaleY="220946" custLinFactNeighborY="-51423">
        <dgm:presLayoutVars>
          <dgm:chPref val="3"/>
        </dgm:presLayoutVars>
      </dgm:prSet>
      <dgm:spPr/>
    </dgm:pt>
    <dgm:pt modelId="{4A18C2FB-DFBB-4018-B164-BF2BEDC2CD18}" type="pres">
      <dgm:prSet presAssocID="{488252A5-2BFC-4DC2-A953-3E8D7921FA0B}" presName="rootConnector1" presStyleLbl="node1" presStyleIdx="0" presStyleCnt="0"/>
      <dgm:spPr/>
    </dgm:pt>
    <dgm:pt modelId="{A2131EB2-A066-4BF3-AD25-DFE2492DC63D}" type="pres">
      <dgm:prSet presAssocID="{488252A5-2BFC-4DC2-A953-3E8D7921FA0B}" presName="hierChild2" presStyleCnt="0"/>
      <dgm:spPr/>
    </dgm:pt>
    <dgm:pt modelId="{EE7C4781-E1E0-43A4-BF68-73762C1E979B}" type="pres">
      <dgm:prSet presAssocID="{C93F969F-F8BB-4470-841E-3A56C0653F6D}" presName="Name37" presStyleLbl="parChTrans1D2" presStyleIdx="0" presStyleCnt="8"/>
      <dgm:spPr/>
    </dgm:pt>
    <dgm:pt modelId="{2B0A0434-C840-40FA-A3B3-C0E8FF8A4B36}" type="pres">
      <dgm:prSet presAssocID="{1BE1F089-0383-4EF7-9A0E-C71CEAA4522D}" presName="hierRoot2" presStyleCnt="0">
        <dgm:presLayoutVars>
          <dgm:hierBranch val="init"/>
        </dgm:presLayoutVars>
      </dgm:prSet>
      <dgm:spPr/>
    </dgm:pt>
    <dgm:pt modelId="{C357CB9F-8A3E-4D96-9760-49F09425ACA1}" type="pres">
      <dgm:prSet presAssocID="{1BE1F089-0383-4EF7-9A0E-C71CEAA4522D}" presName="rootComposite" presStyleCnt="0"/>
      <dgm:spPr/>
    </dgm:pt>
    <dgm:pt modelId="{76F3B685-747F-4D28-B54F-ECACA945B3E9}" type="pres">
      <dgm:prSet presAssocID="{1BE1F089-0383-4EF7-9A0E-C71CEAA4522D}" presName="rootText" presStyleLbl="node2" presStyleIdx="0" presStyleCnt="7" custScaleY="161855">
        <dgm:presLayoutVars>
          <dgm:chPref val="3"/>
        </dgm:presLayoutVars>
      </dgm:prSet>
      <dgm:spPr/>
    </dgm:pt>
    <dgm:pt modelId="{0A94993D-2310-41A1-8942-67BDB5DBF73C}" type="pres">
      <dgm:prSet presAssocID="{1BE1F089-0383-4EF7-9A0E-C71CEAA4522D}" presName="rootConnector" presStyleLbl="node2" presStyleIdx="0" presStyleCnt="7"/>
      <dgm:spPr/>
    </dgm:pt>
    <dgm:pt modelId="{B4119C4F-D7E4-4F5D-91B7-E94E27226B5B}" type="pres">
      <dgm:prSet presAssocID="{1BE1F089-0383-4EF7-9A0E-C71CEAA4522D}" presName="hierChild4" presStyleCnt="0"/>
      <dgm:spPr/>
    </dgm:pt>
    <dgm:pt modelId="{CE7460FE-439D-423E-8326-DE10779DD2F5}" type="pres">
      <dgm:prSet presAssocID="{1BE1F089-0383-4EF7-9A0E-C71CEAA4522D}" presName="hierChild5" presStyleCnt="0"/>
      <dgm:spPr/>
    </dgm:pt>
    <dgm:pt modelId="{1C9C8AE8-245D-4E04-B73A-A6B13CA61640}" type="pres">
      <dgm:prSet presAssocID="{4BD22796-3DDA-4336-A235-E0EC0142C30F}" presName="Name37" presStyleLbl="parChTrans1D2" presStyleIdx="1" presStyleCnt="8"/>
      <dgm:spPr/>
    </dgm:pt>
    <dgm:pt modelId="{FF603464-613C-40BD-8052-716ED2CD8905}" type="pres">
      <dgm:prSet presAssocID="{4D2EE6BA-8B70-4557-A013-4C7BF0B63F57}" presName="hierRoot2" presStyleCnt="0">
        <dgm:presLayoutVars>
          <dgm:hierBranch val="init"/>
        </dgm:presLayoutVars>
      </dgm:prSet>
      <dgm:spPr/>
    </dgm:pt>
    <dgm:pt modelId="{867F3542-E0B7-45B3-9BF1-50A4D2DBFF5D}" type="pres">
      <dgm:prSet presAssocID="{4D2EE6BA-8B70-4557-A013-4C7BF0B63F57}" presName="rootComposite" presStyleCnt="0"/>
      <dgm:spPr/>
    </dgm:pt>
    <dgm:pt modelId="{47D4BB44-836B-4BE8-A291-C0A70BBD862B}" type="pres">
      <dgm:prSet presAssocID="{4D2EE6BA-8B70-4557-A013-4C7BF0B63F57}" presName="rootText" presStyleLbl="node2" presStyleIdx="1" presStyleCnt="7" custScaleY="165861">
        <dgm:presLayoutVars>
          <dgm:chPref val="3"/>
        </dgm:presLayoutVars>
      </dgm:prSet>
      <dgm:spPr/>
    </dgm:pt>
    <dgm:pt modelId="{00E78C7D-7378-43DE-9051-09A614F33A56}" type="pres">
      <dgm:prSet presAssocID="{4D2EE6BA-8B70-4557-A013-4C7BF0B63F57}" presName="rootConnector" presStyleLbl="node2" presStyleIdx="1" presStyleCnt="7"/>
      <dgm:spPr/>
    </dgm:pt>
    <dgm:pt modelId="{480A4FC3-B71F-452F-BBE9-936C0DF66606}" type="pres">
      <dgm:prSet presAssocID="{4D2EE6BA-8B70-4557-A013-4C7BF0B63F57}" presName="hierChild4" presStyleCnt="0"/>
      <dgm:spPr/>
    </dgm:pt>
    <dgm:pt modelId="{75162FDA-1684-47E5-B465-335856FDFA3C}" type="pres">
      <dgm:prSet presAssocID="{4D2EE6BA-8B70-4557-A013-4C7BF0B63F57}" presName="hierChild5" presStyleCnt="0"/>
      <dgm:spPr/>
    </dgm:pt>
    <dgm:pt modelId="{BA4E34AC-A8BA-42F5-B743-6869B240E83A}" type="pres">
      <dgm:prSet presAssocID="{E13322CE-CD92-4AE0-8714-21FEBC1FA0AD}" presName="Name37" presStyleLbl="parChTrans1D2" presStyleIdx="2" presStyleCnt="8"/>
      <dgm:spPr/>
    </dgm:pt>
    <dgm:pt modelId="{E65908DE-B8D0-449E-BBFB-F84B1EF1426A}" type="pres">
      <dgm:prSet presAssocID="{1DB5780C-E592-4762-BF8E-17469D6AAD0D}" presName="hierRoot2" presStyleCnt="0">
        <dgm:presLayoutVars>
          <dgm:hierBranch val="init"/>
        </dgm:presLayoutVars>
      </dgm:prSet>
      <dgm:spPr/>
    </dgm:pt>
    <dgm:pt modelId="{E233A082-8C97-4F83-AE56-8498D1D0E8A6}" type="pres">
      <dgm:prSet presAssocID="{1DB5780C-E592-4762-BF8E-17469D6AAD0D}" presName="rootComposite" presStyleCnt="0"/>
      <dgm:spPr/>
    </dgm:pt>
    <dgm:pt modelId="{BDCDB52E-B17A-4BBE-AE16-F5D9D73A7941}" type="pres">
      <dgm:prSet presAssocID="{1DB5780C-E592-4762-BF8E-17469D6AAD0D}" presName="rootText" presStyleLbl="node2" presStyleIdx="2" presStyleCnt="7" custScaleY="165861">
        <dgm:presLayoutVars>
          <dgm:chPref val="3"/>
        </dgm:presLayoutVars>
      </dgm:prSet>
      <dgm:spPr/>
    </dgm:pt>
    <dgm:pt modelId="{9743BE80-D4E3-41CB-9346-B6CF5E5EF964}" type="pres">
      <dgm:prSet presAssocID="{1DB5780C-E592-4762-BF8E-17469D6AAD0D}" presName="rootConnector" presStyleLbl="node2" presStyleIdx="2" presStyleCnt="7"/>
      <dgm:spPr/>
    </dgm:pt>
    <dgm:pt modelId="{31F39881-0222-4FC7-BA8C-779734014D6A}" type="pres">
      <dgm:prSet presAssocID="{1DB5780C-E592-4762-BF8E-17469D6AAD0D}" presName="hierChild4" presStyleCnt="0"/>
      <dgm:spPr/>
    </dgm:pt>
    <dgm:pt modelId="{98F9BAFB-7D90-4DF7-B82C-4E72A0AE0F97}" type="pres">
      <dgm:prSet presAssocID="{1DB5780C-E592-4762-BF8E-17469D6AAD0D}" presName="hierChild5" presStyleCnt="0"/>
      <dgm:spPr/>
    </dgm:pt>
    <dgm:pt modelId="{0120B965-E350-414A-A463-36F378914994}" type="pres">
      <dgm:prSet presAssocID="{AC636EF6-4195-47CA-B5BC-1F0C80031F2C}" presName="Name37" presStyleLbl="parChTrans1D2" presStyleIdx="3" presStyleCnt="8"/>
      <dgm:spPr/>
    </dgm:pt>
    <dgm:pt modelId="{E62B9F58-12EA-4014-BD06-9800315721EC}" type="pres">
      <dgm:prSet presAssocID="{0F6AF4FB-FF35-4B15-96CD-0C061AB71FCD}" presName="hierRoot2" presStyleCnt="0">
        <dgm:presLayoutVars>
          <dgm:hierBranch val="init"/>
        </dgm:presLayoutVars>
      </dgm:prSet>
      <dgm:spPr/>
    </dgm:pt>
    <dgm:pt modelId="{594993CD-A819-4F9B-9B4F-B19F8FDED3F9}" type="pres">
      <dgm:prSet presAssocID="{0F6AF4FB-FF35-4B15-96CD-0C061AB71FCD}" presName="rootComposite" presStyleCnt="0"/>
      <dgm:spPr/>
    </dgm:pt>
    <dgm:pt modelId="{77E194F3-CBE0-449F-B89F-B06E2E3B6978}" type="pres">
      <dgm:prSet presAssocID="{0F6AF4FB-FF35-4B15-96CD-0C061AB71FCD}" presName="rootText" presStyleLbl="node2" presStyleIdx="3" presStyleCnt="7" custScaleY="161855">
        <dgm:presLayoutVars>
          <dgm:chPref val="3"/>
        </dgm:presLayoutVars>
      </dgm:prSet>
      <dgm:spPr/>
    </dgm:pt>
    <dgm:pt modelId="{87088D28-08ED-46CE-849B-6449D51E9D71}" type="pres">
      <dgm:prSet presAssocID="{0F6AF4FB-FF35-4B15-96CD-0C061AB71FCD}" presName="rootConnector" presStyleLbl="node2" presStyleIdx="3" presStyleCnt="7"/>
      <dgm:spPr/>
    </dgm:pt>
    <dgm:pt modelId="{66573C3B-242D-4D88-8168-1B4F57F8E62A}" type="pres">
      <dgm:prSet presAssocID="{0F6AF4FB-FF35-4B15-96CD-0C061AB71FCD}" presName="hierChild4" presStyleCnt="0"/>
      <dgm:spPr/>
    </dgm:pt>
    <dgm:pt modelId="{8A39F8C0-CE37-4B30-8A51-91755BF7DBA0}" type="pres">
      <dgm:prSet presAssocID="{0F6AF4FB-FF35-4B15-96CD-0C061AB71FCD}" presName="hierChild5" presStyleCnt="0"/>
      <dgm:spPr/>
    </dgm:pt>
    <dgm:pt modelId="{59811444-11C0-4F10-8BD0-F49E076BC296}" type="pres">
      <dgm:prSet presAssocID="{8B9135E2-BB3C-475A-8E26-6458F364629C}" presName="Name37" presStyleLbl="parChTrans1D2" presStyleIdx="4" presStyleCnt="8"/>
      <dgm:spPr/>
    </dgm:pt>
    <dgm:pt modelId="{620BCB2B-AFA4-4097-837E-762B9B487B60}" type="pres">
      <dgm:prSet presAssocID="{2136A4C2-83FA-407B-A16D-2A983A229E70}" presName="hierRoot2" presStyleCnt="0">
        <dgm:presLayoutVars>
          <dgm:hierBranch val="init"/>
        </dgm:presLayoutVars>
      </dgm:prSet>
      <dgm:spPr/>
    </dgm:pt>
    <dgm:pt modelId="{A1686AAB-A404-457C-A0E7-90C6435EF052}" type="pres">
      <dgm:prSet presAssocID="{2136A4C2-83FA-407B-A16D-2A983A229E70}" presName="rootComposite" presStyleCnt="0"/>
      <dgm:spPr/>
    </dgm:pt>
    <dgm:pt modelId="{70B568D7-F700-4CE8-AD71-74AD1424F2E1}" type="pres">
      <dgm:prSet presAssocID="{2136A4C2-83FA-407B-A16D-2A983A229E70}" presName="rootText" presStyleLbl="node2" presStyleIdx="4" presStyleCnt="7" custScaleY="161855">
        <dgm:presLayoutVars>
          <dgm:chPref val="3"/>
        </dgm:presLayoutVars>
      </dgm:prSet>
      <dgm:spPr/>
    </dgm:pt>
    <dgm:pt modelId="{AA0E244E-6CE1-44CC-8A02-6B051A7F774E}" type="pres">
      <dgm:prSet presAssocID="{2136A4C2-83FA-407B-A16D-2A983A229E70}" presName="rootConnector" presStyleLbl="node2" presStyleIdx="4" presStyleCnt="7"/>
      <dgm:spPr/>
    </dgm:pt>
    <dgm:pt modelId="{9D0EFFAD-F7FA-4B00-80DF-0FBFB83ADB38}" type="pres">
      <dgm:prSet presAssocID="{2136A4C2-83FA-407B-A16D-2A983A229E70}" presName="hierChild4" presStyleCnt="0"/>
      <dgm:spPr/>
    </dgm:pt>
    <dgm:pt modelId="{D2F75C22-F6D1-4E86-A01B-C436E584E935}" type="pres">
      <dgm:prSet presAssocID="{2136A4C2-83FA-407B-A16D-2A983A229E70}" presName="hierChild5" presStyleCnt="0"/>
      <dgm:spPr/>
    </dgm:pt>
    <dgm:pt modelId="{DD3F42C3-6DFE-47DA-B440-0073A14AB9FE}" type="pres">
      <dgm:prSet presAssocID="{4CA432B1-BC0E-45E6-AC1F-A8E134E0F72B}" presName="Name37" presStyleLbl="parChTrans1D2" presStyleIdx="5" presStyleCnt="8"/>
      <dgm:spPr/>
    </dgm:pt>
    <dgm:pt modelId="{F8A7D69E-93E2-49CF-B1FB-8EAA1C41DA69}" type="pres">
      <dgm:prSet presAssocID="{C0ED469C-6127-4033-A9A0-B5842B9B3BAD}" presName="hierRoot2" presStyleCnt="0">
        <dgm:presLayoutVars>
          <dgm:hierBranch val="init"/>
        </dgm:presLayoutVars>
      </dgm:prSet>
      <dgm:spPr/>
    </dgm:pt>
    <dgm:pt modelId="{14505265-49F5-4DF5-90B8-FB24356662D3}" type="pres">
      <dgm:prSet presAssocID="{C0ED469C-6127-4033-A9A0-B5842B9B3BAD}" presName="rootComposite" presStyleCnt="0"/>
      <dgm:spPr/>
    </dgm:pt>
    <dgm:pt modelId="{FC6BE75C-9C89-48E1-8583-44F1F998D13B}" type="pres">
      <dgm:prSet presAssocID="{C0ED469C-6127-4033-A9A0-B5842B9B3BAD}" presName="rootText" presStyleLbl="node2" presStyleIdx="5" presStyleCnt="7" custScaleY="161855">
        <dgm:presLayoutVars>
          <dgm:chPref val="3"/>
        </dgm:presLayoutVars>
      </dgm:prSet>
      <dgm:spPr/>
    </dgm:pt>
    <dgm:pt modelId="{1D8B8793-1CBB-4E31-B44E-FDA3C2AAE0AE}" type="pres">
      <dgm:prSet presAssocID="{C0ED469C-6127-4033-A9A0-B5842B9B3BAD}" presName="rootConnector" presStyleLbl="node2" presStyleIdx="5" presStyleCnt="7"/>
      <dgm:spPr/>
    </dgm:pt>
    <dgm:pt modelId="{E03AFB61-CE36-45D6-B82C-7ACF525A040D}" type="pres">
      <dgm:prSet presAssocID="{C0ED469C-6127-4033-A9A0-B5842B9B3BAD}" presName="hierChild4" presStyleCnt="0"/>
      <dgm:spPr/>
    </dgm:pt>
    <dgm:pt modelId="{9A5729F1-D393-46F5-A462-D01F9FAEC238}" type="pres">
      <dgm:prSet presAssocID="{C0ED469C-6127-4033-A9A0-B5842B9B3BAD}" presName="hierChild5" presStyleCnt="0"/>
      <dgm:spPr/>
    </dgm:pt>
    <dgm:pt modelId="{EE8D3B53-277C-476D-889B-75628036E54E}" type="pres">
      <dgm:prSet presAssocID="{6729759C-0D8C-4240-8BA0-A957DE68B19E}" presName="Name37" presStyleLbl="parChTrans1D2" presStyleIdx="6" presStyleCnt="8"/>
      <dgm:spPr/>
    </dgm:pt>
    <dgm:pt modelId="{23B8CCA5-CB4D-484F-B0A8-AEF6E5D6E27C}" type="pres">
      <dgm:prSet presAssocID="{34A56818-66E8-474C-913D-F559049C6866}" presName="hierRoot2" presStyleCnt="0">
        <dgm:presLayoutVars>
          <dgm:hierBranch val="init"/>
        </dgm:presLayoutVars>
      </dgm:prSet>
      <dgm:spPr/>
    </dgm:pt>
    <dgm:pt modelId="{BF429BBF-3065-46CE-BED8-093A3B64384A}" type="pres">
      <dgm:prSet presAssocID="{34A56818-66E8-474C-913D-F559049C6866}" presName="rootComposite" presStyleCnt="0"/>
      <dgm:spPr/>
    </dgm:pt>
    <dgm:pt modelId="{84FB858E-A12D-469A-9F81-DC2AE9F86BC5}" type="pres">
      <dgm:prSet presAssocID="{34A56818-66E8-474C-913D-F559049C6866}" presName="rootText" presStyleLbl="node2" presStyleIdx="6" presStyleCnt="7" custScaleY="157850">
        <dgm:presLayoutVars>
          <dgm:chPref val="3"/>
        </dgm:presLayoutVars>
      </dgm:prSet>
      <dgm:spPr/>
    </dgm:pt>
    <dgm:pt modelId="{479E3318-0F8F-430D-981F-C031D0536599}" type="pres">
      <dgm:prSet presAssocID="{34A56818-66E8-474C-913D-F559049C6866}" presName="rootConnector" presStyleLbl="node2" presStyleIdx="6" presStyleCnt="7"/>
      <dgm:spPr/>
    </dgm:pt>
    <dgm:pt modelId="{A32E7E72-A174-43F0-98FC-DAB28910267B}" type="pres">
      <dgm:prSet presAssocID="{34A56818-66E8-474C-913D-F559049C6866}" presName="hierChild4" presStyleCnt="0"/>
      <dgm:spPr/>
    </dgm:pt>
    <dgm:pt modelId="{C2071DBF-C529-46F3-BFDE-29E1B6A1670D}" type="pres">
      <dgm:prSet presAssocID="{34A56818-66E8-474C-913D-F559049C6866}" presName="hierChild5" presStyleCnt="0"/>
      <dgm:spPr/>
    </dgm:pt>
    <dgm:pt modelId="{411AA94E-110C-4534-80A6-091C441777E9}" type="pres">
      <dgm:prSet presAssocID="{488252A5-2BFC-4DC2-A953-3E8D7921FA0B}" presName="hierChild3" presStyleCnt="0"/>
      <dgm:spPr/>
    </dgm:pt>
    <dgm:pt modelId="{0CDCB0CD-A77C-46DE-927B-9652E2A4F89D}" type="pres">
      <dgm:prSet presAssocID="{AA053D31-D2C1-4FC6-8530-831164A9C8BE}" presName="Name111" presStyleLbl="parChTrans1D2" presStyleIdx="7" presStyleCnt="8"/>
      <dgm:spPr/>
    </dgm:pt>
    <dgm:pt modelId="{F49C6464-EC7C-4C8C-87B5-1013ECEBFC7F}" type="pres">
      <dgm:prSet presAssocID="{AF024ED6-8087-44AB-BCF8-71BDF641DF01}" presName="hierRoot3" presStyleCnt="0">
        <dgm:presLayoutVars>
          <dgm:hierBranch val="init"/>
        </dgm:presLayoutVars>
      </dgm:prSet>
      <dgm:spPr/>
    </dgm:pt>
    <dgm:pt modelId="{13F57515-B80F-4741-810B-30B31B9D978B}" type="pres">
      <dgm:prSet presAssocID="{AF024ED6-8087-44AB-BCF8-71BDF641DF01}" presName="rootComposite3" presStyleCnt="0"/>
      <dgm:spPr/>
    </dgm:pt>
    <dgm:pt modelId="{A4122EFF-18E1-43AA-8188-ADE0299434D2}" type="pres">
      <dgm:prSet presAssocID="{AF024ED6-8087-44AB-BCF8-71BDF641DF01}" presName="rootText3" presStyleLbl="asst1" presStyleIdx="0" presStyleCnt="1" custScaleY="226535" custLinFactNeighborX="-5199" custLinFactNeighborY="-58470">
        <dgm:presLayoutVars>
          <dgm:chPref val="3"/>
        </dgm:presLayoutVars>
      </dgm:prSet>
      <dgm:spPr/>
    </dgm:pt>
    <dgm:pt modelId="{28CD5E94-3910-442A-A40F-5B431EF4C9CF}" type="pres">
      <dgm:prSet presAssocID="{AF024ED6-8087-44AB-BCF8-71BDF641DF01}" presName="rootConnector3" presStyleLbl="asst1" presStyleIdx="0" presStyleCnt="1"/>
      <dgm:spPr/>
    </dgm:pt>
    <dgm:pt modelId="{6305F934-46BA-447B-983B-2208EE9FAF4B}" type="pres">
      <dgm:prSet presAssocID="{AF024ED6-8087-44AB-BCF8-71BDF641DF01}" presName="hierChild6" presStyleCnt="0"/>
      <dgm:spPr/>
    </dgm:pt>
    <dgm:pt modelId="{679ED3DD-96A0-4A55-81CA-C2ADF682BEF9}" type="pres">
      <dgm:prSet presAssocID="{AF024ED6-8087-44AB-BCF8-71BDF641DF01}" presName="hierChild7" presStyleCnt="0"/>
      <dgm:spPr/>
    </dgm:pt>
  </dgm:ptLst>
  <dgm:cxnLst>
    <dgm:cxn modelId="{F276F900-EDAA-4DEE-90CA-7E003D74DC86}" type="presOf" srcId="{EE27FF2E-C1A4-4E3B-B56E-C775CE4A6C6E}" destId="{5638A0AB-B389-4CBB-80A9-6F1B122D4570}" srcOrd="0" destOrd="0" presId="urn:microsoft.com/office/officeart/2005/8/layout/orgChart1"/>
    <dgm:cxn modelId="{BB76DC0C-650C-4BFB-9A39-2C1C0A67C5E9}" type="presOf" srcId="{1BE1F089-0383-4EF7-9A0E-C71CEAA4522D}" destId="{0A94993D-2310-41A1-8942-67BDB5DBF73C}" srcOrd="1" destOrd="0" presId="urn:microsoft.com/office/officeart/2005/8/layout/orgChart1"/>
    <dgm:cxn modelId="{88DCD024-EED3-4B7E-AC2D-5294A233E558}" type="presOf" srcId="{8B9135E2-BB3C-475A-8E26-6458F364629C}" destId="{59811444-11C0-4F10-8BD0-F49E076BC296}" srcOrd="0" destOrd="0" presId="urn:microsoft.com/office/officeart/2005/8/layout/orgChart1"/>
    <dgm:cxn modelId="{79E65E2A-A638-46E8-8356-47F55037EBED}" type="presOf" srcId="{34A56818-66E8-474C-913D-F559049C6866}" destId="{84FB858E-A12D-469A-9F81-DC2AE9F86BC5}" srcOrd="0" destOrd="0" presId="urn:microsoft.com/office/officeart/2005/8/layout/orgChart1"/>
    <dgm:cxn modelId="{16DCDD39-BEAF-4705-AB43-1C85684C8460}" type="presOf" srcId="{4BD22796-3DDA-4336-A235-E0EC0142C30F}" destId="{1C9C8AE8-245D-4E04-B73A-A6B13CA61640}" srcOrd="0" destOrd="0" presId="urn:microsoft.com/office/officeart/2005/8/layout/orgChart1"/>
    <dgm:cxn modelId="{08F8795F-6D54-4F04-8EEC-DDA8C596AD45}" type="presOf" srcId="{AC636EF6-4195-47CA-B5BC-1F0C80031F2C}" destId="{0120B965-E350-414A-A463-36F378914994}" srcOrd="0" destOrd="0" presId="urn:microsoft.com/office/officeart/2005/8/layout/orgChart1"/>
    <dgm:cxn modelId="{5D641F60-5F21-42AF-A2D5-898E4AC4940E}" srcId="{488252A5-2BFC-4DC2-A953-3E8D7921FA0B}" destId="{AF024ED6-8087-44AB-BCF8-71BDF641DF01}" srcOrd="0" destOrd="0" parTransId="{AA053D31-D2C1-4FC6-8530-831164A9C8BE}" sibTransId="{CE158112-0E7D-4CFE-B546-CC0948229F33}"/>
    <dgm:cxn modelId="{951C4042-0307-466D-94C2-EDC021947246}" srcId="{488252A5-2BFC-4DC2-A953-3E8D7921FA0B}" destId="{2136A4C2-83FA-407B-A16D-2A983A229E70}" srcOrd="5" destOrd="0" parTransId="{8B9135E2-BB3C-475A-8E26-6458F364629C}" sibTransId="{4D6E6D0F-A0B2-441E-BD32-46A9DD5E5869}"/>
    <dgm:cxn modelId="{A85F6443-C95F-4669-B616-9682AD5ECFDD}" type="presOf" srcId="{34A56818-66E8-474C-913D-F559049C6866}" destId="{479E3318-0F8F-430D-981F-C031D0536599}" srcOrd="1" destOrd="0" presId="urn:microsoft.com/office/officeart/2005/8/layout/orgChart1"/>
    <dgm:cxn modelId="{62B23C4A-5BAA-4FFC-987B-E7D789CF488D}" srcId="{488252A5-2BFC-4DC2-A953-3E8D7921FA0B}" destId="{4D2EE6BA-8B70-4557-A013-4C7BF0B63F57}" srcOrd="2" destOrd="0" parTransId="{4BD22796-3DDA-4336-A235-E0EC0142C30F}" sibTransId="{D03C5FC2-ABB8-4DA4-ACE2-21C60B83B3F8}"/>
    <dgm:cxn modelId="{C965BB4E-0853-471B-A791-C15A2147DBCE}" type="presOf" srcId="{E13322CE-CD92-4AE0-8714-21FEBC1FA0AD}" destId="{BA4E34AC-A8BA-42F5-B743-6869B240E83A}" srcOrd="0" destOrd="0" presId="urn:microsoft.com/office/officeart/2005/8/layout/orgChart1"/>
    <dgm:cxn modelId="{758FC871-EE59-4A10-BDEE-C6CD3CA40E79}" type="presOf" srcId="{AA053D31-D2C1-4FC6-8530-831164A9C8BE}" destId="{0CDCB0CD-A77C-46DE-927B-9652E2A4F89D}" srcOrd="0" destOrd="0" presId="urn:microsoft.com/office/officeart/2005/8/layout/orgChart1"/>
    <dgm:cxn modelId="{57316652-F349-4755-A3C5-E774148A10B2}" srcId="{488252A5-2BFC-4DC2-A953-3E8D7921FA0B}" destId="{1DB5780C-E592-4762-BF8E-17469D6AAD0D}" srcOrd="3" destOrd="0" parTransId="{E13322CE-CD92-4AE0-8714-21FEBC1FA0AD}" sibTransId="{688BF761-7C1B-4C23-A0D5-0E9A3EC8B2EA}"/>
    <dgm:cxn modelId="{AB737572-A197-4C8A-B7A7-926CA1610852}" type="presOf" srcId="{1BE1F089-0383-4EF7-9A0E-C71CEAA4522D}" destId="{76F3B685-747F-4D28-B54F-ECACA945B3E9}" srcOrd="0" destOrd="0" presId="urn:microsoft.com/office/officeart/2005/8/layout/orgChart1"/>
    <dgm:cxn modelId="{F7F67D53-51FF-4F50-86B1-221B35471276}" srcId="{488252A5-2BFC-4DC2-A953-3E8D7921FA0B}" destId="{0F6AF4FB-FF35-4B15-96CD-0C061AB71FCD}" srcOrd="4" destOrd="0" parTransId="{AC636EF6-4195-47CA-B5BC-1F0C80031F2C}" sibTransId="{1F616395-D39A-46BB-8E7C-060B860FD020}"/>
    <dgm:cxn modelId="{DE583274-D4C4-468D-9D97-6442E9BC5013}" type="presOf" srcId="{C93F969F-F8BB-4470-841E-3A56C0653F6D}" destId="{EE7C4781-E1E0-43A4-BF68-73762C1E979B}" srcOrd="0" destOrd="0" presId="urn:microsoft.com/office/officeart/2005/8/layout/orgChart1"/>
    <dgm:cxn modelId="{34173879-997A-495A-ADC3-19777F8E2518}" type="presOf" srcId="{C0ED469C-6127-4033-A9A0-B5842B9B3BAD}" destId="{FC6BE75C-9C89-48E1-8583-44F1F998D13B}" srcOrd="0" destOrd="0" presId="urn:microsoft.com/office/officeart/2005/8/layout/orgChart1"/>
    <dgm:cxn modelId="{A3803F7B-EC5C-4103-83C7-B38D87B9A064}" type="presOf" srcId="{1DB5780C-E592-4762-BF8E-17469D6AAD0D}" destId="{9743BE80-D4E3-41CB-9346-B6CF5E5EF964}" srcOrd="1" destOrd="0" presId="urn:microsoft.com/office/officeart/2005/8/layout/orgChart1"/>
    <dgm:cxn modelId="{89425E85-9F6E-4F00-AF48-46980D9C595C}" type="presOf" srcId="{2136A4C2-83FA-407B-A16D-2A983A229E70}" destId="{AA0E244E-6CE1-44CC-8A02-6B051A7F774E}" srcOrd="1" destOrd="0" presId="urn:microsoft.com/office/officeart/2005/8/layout/orgChart1"/>
    <dgm:cxn modelId="{881F628E-D712-45E4-94AA-2773264B5E4E}" type="presOf" srcId="{2136A4C2-83FA-407B-A16D-2A983A229E70}" destId="{70B568D7-F700-4CE8-AD71-74AD1424F2E1}" srcOrd="0" destOrd="0" presId="urn:microsoft.com/office/officeart/2005/8/layout/orgChart1"/>
    <dgm:cxn modelId="{EEF7D38E-81A2-4E2D-96B0-FA0FF8A9E008}" srcId="{488252A5-2BFC-4DC2-A953-3E8D7921FA0B}" destId="{1BE1F089-0383-4EF7-9A0E-C71CEAA4522D}" srcOrd="1" destOrd="0" parTransId="{C93F969F-F8BB-4470-841E-3A56C0653F6D}" sibTransId="{A8601FB6-8260-408A-B1DB-A7BE28799A15}"/>
    <dgm:cxn modelId="{A6E9958F-3D13-4927-B565-F292CCD27500}" srcId="{488252A5-2BFC-4DC2-A953-3E8D7921FA0B}" destId="{C0ED469C-6127-4033-A9A0-B5842B9B3BAD}" srcOrd="6" destOrd="0" parTransId="{4CA432B1-BC0E-45E6-AC1F-A8E134E0F72B}" sibTransId="{7C6BE5D8-BEAE-40D0-86FF-55499ACD318A}"/>
    <dgm:cxn modelId="{38D4A99C-AF81-44D6-93AC-71A927D7555C}" type="presOf" srcId="{0F6AF4FB-FF35-4B15-96CD-0C061AB71FCD}" destId="{77E194F3-CBE0-449F-B89F-B06E2E3B6978}" srcOrd="0" destOrd="0" presId="urn:microsoft.com/office/officeart/2005/8/layout/orgChart1"/>
    <dgm:cxn modelId="{A6099C9F-172B-4F30-80C6-09AF814419F9}" type="presOf" srcId="{C0ED469C-6127-4033-A9A0-B5842B9B3BAD}" destId="{1D8B8793-1CBB-4E31-B44E-FDA3C2AAE0AE}" srcOrd="1" destOrd="0" presId="urn:microsoft.com/office/officeart/2005/8/layout/orgChart1"/>
    <dgm:cxn modelId="{3A95CAB5-EB2C-4432-AAA5-28EA783BC0D9}" type="presOf" srcId="{6729759C-0D8C-4240-8BA0-A957DE68B19E}" destId="{EE8D3B53-277C-476D-889B-75628036E54E}" srcOrd="0" destOrd="0" presId="urn:microsoft.com/office/officeart/2005/8/layout/orgChart1"/>
    <dgm:cxn modelId="{13426DBD-4BC0-4056-9197-A252E9C948B5}" type="presOf" srcId="{488252A5-2BFC-4DC2-A953-3E8D7921FA0B}" destId="{39704DC7-3346-4023-BAE7-B7878DD7269D}" srcOrd="0" destOrd="0" presId="urn:microsoft.com/office/officeart/2005/8/layout/orgChart1"/>
    <dgm:cxn modelId="{10E55FCB-BD3A-41B7-9E7A-560B45F20F1A}" type="presOf" srcId="{AF024ED6-8087-44AB-BCF8-71BDF641DF01}" destId="{A4122EFF-18E1-43AA-8188-ADE0299434D2}" srcOrd="0" destOrd="0" presId="urn:microsoft.com/office/officeart/2005/8/layout/orgChart1"/>
    <dgm:cxn modelId="{3AEA60CB-A57E-410C-9132-BF9C4ADF22EF}" srcId="{EE27FF2E-C1A4-4E3B-B56E-C775CE4A6C6E}" destId="{488252A5-2BFC-4DC2-A953-3E8D7921FA0B}" srcOrd="0" destOrd="0" parTransId="{12F74273-34B3-46C6-BF8D-886F6710DD60}" sibTransId="{5E6890AB-F79F-4CCA-A97A-7EAF3257BCB2}"/>
    <dgm:cxn modelId="{E679F6CC-6F06-42F6-8ED9-32CEBCFA2F4E}" srcId="{488252A5-2BFC-4DC2-A953-3E8D7921FA0B}" destId="{34A56818-66E8-474C-913D-F559049C6866}" srcOrd="7" destOrd="0" parTransId="{6729759C-0D8C-4240-8BA0-A957DE68B19E}" sibTransId="{8645A4DF-B038-438D-866D-A7C8AAC46B42}"/>
    <dgm:cxn modelId="{427A4FCD-FD20-4679-8D63-886C15C88219}" type="presOf" srcId="{4D2EE6BA-8B70-4557-A013-4C7BF0B63F57}" destId="{00E78C7D-7378-43DE-9051-09A614F33A56}" srcOrd="1" destOrd="0" presId="urn:microsoft.com/office/officeart/2005/8/layout/orgChart1"/>
    <dgm:cxn modelId="{62B4B0CF-2D76-4F07-8FCD-A76B3DB1E803}" type="presOf" srcId="{4CA432B1-BC0E-45E6-AC1F-A8E134E0F72B}" destId="{DD3F42C3-6DFE-47DA-B440-0073A14AB9FE}" srcOrd="0" destOrd="0" presId="urn:microsoft.com/office/officeart/2005/8/layout/orgChart1"/>
    <dgm:cxn modelId="{DEA4EAD3-2B2B-4E9A-A091-22623A4AA867}" type="presOf" srcId="{AF024ED6-8087-44AB-BCF8-71BDF641DF01}" destId="{28CD5E94-3910-442A-A40F-5B431EF4C9CF}" srcOrd="1" destOrd="0" presId="urn:microsoft.com/office/officeart/2005/8/layout/orgChart1"/>
    <dgm:cxn modelId="{6510A2E5-28AD-4D64-848B-D40EBC5EB8E1}" type="presOf" srcId="{1DB5780C-E592-4762-BF8E-17469D6AAD0D}" destId="{BDCDB52E-B17A-4BBE-AE16-F5D9D73A7941}" srcOrd="0" destOrd="0" presId="urn:microsoft.com/office/officeart/2005/8/layout/orgChart1"/>
    <dgm:cxn modelId="{A6BF3CF4-85D4-4B37-B320-4823A298C3CC}" type="presOf" srcId="{488252A5-2BFC-4DC2-A953-3E8D7921FA0B}" destId="{4A18C2FB-DFBB-4018-B164-BF2BEDC2CD18}" srcOrd="1" destOrd="0" presId="urn:microsoft.com/office/officeart/2005/8/layout/orgChart1"/>
    <dgm:cxn modelId="{604DCAF6-C3BE-4D99-AB28-9F3E6557B75E}" type="presOf" srcId="{4D2EE6BA-8B70-4557-A013-4C7BF0B63F57}" destId="{47D4BB44-836B-4BE8-A291-C0A70BBD862B}" srcOrd="0" destOrd="0" presId="urn:microsoft.com/office/officeart/2005/8/layout/orgChart1"/>
    <dgm:cxn modelId="{16F221FF-94FA-45D6-8025-BC6C7BED756C}" type="presOf" srcId="{0F6AF4FB-FF35-4B15-96CD-0C061AB71FCD}" destId="{87088D28-08ED-46CE-849B-6449D51E9D71}" srcOrd="1" destOrd="0" presId="urn:microsoft.com/office/officeart/2005/8/layout/orgChart1"/>
    <dgm:cxn modelId="{39A634B1-3256-4D4E-A458-F41552CAE56C}" type="presParOf" srcId="{5638A0AB-B389-4CBB-80A9-6F1B122D4570}" destId="{DD953E5D-8FDE-4569-9343-A3AEA4ED1950}" srcOrd="0" destOrd="0" presId="urn:microsoft.com/office/officeart/2005/8/layout/orgChart1"/>
    <dgm:cxn modelId="{4EA8FB42-B35C-44AA-B2D1-EA007B782B55}" type="presParOf" srcId="{DD953E5D-8FDE-4569-9343-A3AEA4ED1950}" destId="{EA6D2876-85BC-4343-BD9E-4A6EF878FBC3}" srcOrd="0" destOrd="0" presId="urn:microsoft.com/office/officeart/2005/8/layout/orgChart1"/>
    <dgm:cxn modelId="{12344789-0EE0-4A69-90FC-8D85A659C586}" type="presParOf" srcId="{EA6D2876-85BC-4343-BD9E-4A6EF878FBC3}" destId="{39704DC7-3346-4023-BAE7-B7878DD7269D}" srcOrd="0" destOrd="0" presId="urn:microsoft.com/office/officeart/2005/8/layout/orgChart1"/>
    <dgm:cxn modelId="{2A0C2EB8-F45A-45F3-99E4-749A04CA4D15}" type="presParOf" srcId="{EA6D2876-85BC-4343-BD9E-4A6EF878FBC3}" destId="{4A18C2FB-DFBB-4018-B164-BF2BEDC2CD18}" srcOrd="1" destOrd="0" presId="urn:microsoft.com/office/officeart/2005/8/layout/orgChart1"/>
    <dgm:cxn modelId="{5895F944-F34B-4165-B353-1CA1BF1A05F3}" type="presParOf" srcId="{DD953E5D-8FDE-4569-9343-A3AEA4ED1950}" destId="{A2131EB2-A066-4BF3-AD25-DFE2492DC63D}" srcOrd="1" destOrd="0" presId="urn:microsoft.com/office/officeart/2005/8/layout/orgChart1"/>
    <dgm:cxn modelId="{0BFEB673-3A48-4FA6-A5DB-EA1ACDFAB073}" type="presParOf" srcId="{A2131EB2-A066-4BF3-AD25-DFE2492DC63D}" destId="{EE7C4781-E1E0-43A4-BF68-73762C1E979B}" srcOrd="0" destOrd="0" presId="urn:microsoft.com/office/officeart/2005/8/layout/orgChart1"/>
    <dgm:cxn modelId="{1F1EE5D3-3F4C-4B72-AE2B-D85BA2BEE760}" type="presParOf" srcId="{A2131EB2-A066-4BF3-AD25-DFE2492DC63D}" destId="{2B0A0434-C840-40FA-A3B3-C0E8FF8A4B36}" srcOrd="1" destOrd="0" presId="urn:microsoft.com/office/officeart/2005/8/layout/orgChart1"/>
    <dgm:cxn modelId="{C3D8F9A5-D84E-469A-95EF-35C448192653}" type="presParOf" srcId="{2B0A0434-C840-40FA-A3B3-C0E8FF8A4B36}" destId="{C357CB9F-8A3E-4D96-9760-49F09425ACA1}" srcOrd="0" destOrd="0" presId="urn:microsoft.com/office/officeart/2005/8/layout/orgChart1"/>
    <dgm:cxn modelId="{CFB3B716-D9F9-452C-8B70-CB07997D405E}" type="presParOf" srcId="{C357CB9F-8A3E-4D96-9760-49F09425ACA1}" destId="{76F3B685-747F-4D28-B54F-ECACA945B3E9}" srcOrd="0" destOrd="0" presId="urn:microsoft.com/office/officeart/2005/8/layout/orgChart1"/>
    <dgm:cxn modelId="{C956A6EC-A0CD-4B1E-B988-863A8E530B5F}" type="presParOf" srcId="{C357CB9F-8A3E-4D96-9760-49F09425ACA1}" destId="{0A94993D-2310-41A1-8942-67BDB5DBF73C}" srcOrd="1" destOrd="0" presId="urn:microsoft.com/office/officeart/2005/8/layout/orgChart1"/>
    <dgm:cxn modelId="{2C82FC9A-4078-4ACB-BC27-90DF0F4AE478}" type="presParOf" srcId="{2B0A0434-C840-40FA-A3B3-C0E8FF8A4B36}" destId="{B4119C4F-D7E4-4F5D-91B7-E94E27226B5B}" srcOrd="1" destOrd="0" presId="urn:microsoft.com/office/officeart/2005/8/layout/orgChart1"/>
    <dgm:cxn modelId="{91EB180D-798F-41D4-ABE5-A043309A9C13}" type="presParOf" srcId="{2B0A0434-C840-40FA-A3B3-C0E8FF8A4B36}" destId="{CE7460FE-439D-423E-8326-DE10779DD2F5}" srcOrd="2" destOrd="0" presId="urn:microsoft.com/office/officeart/2005/8/layout/orgChart1"/>
    <dgm:cxn modelId="{1C47C34A-F51D-456A-88BE-C30006BA30A8}" type="presParOf" srcId="{A2131EB2-A066-4BF3-AD25-DFE2492DC63D}" destId="{1C9C8AE8-245D-4E04-B73A-A6B13CA61640}" srcOrd="2" destOrd="0" presId="urn:microsoft.com/office/officeart/2005/8/layout/orgChart1"/>
    <dgm:cxn modelId="{6B9FEB1A-30EB-46B9-9627-324E9D7BC1A8}" type="presParOf" srcId="{A2131EB2-A066-4BF3-AD25-DFE2492DC63D}" destId="{FF603464-613C-40BD-8052-716ED2CD8905}" srcOrd="3" destOrd="0" presId="urn:microsoft.com/office/officeart/2005/8/layout/orgChart1"/>
    <dgm:cxn modelId="{AEB15EF3-B7E1-4D5E-988E-AE68E6A85766}" type="presParOf" srcId="{FF603464-613C-40BD-8052-716ED2CD8905}" destId="{867F3542-E0B7-45B3-9BF1-50A4D2DBFF5D}" srcOrd="0" destOrd="0" presId="urn:microsoft.com/office/officeart/2005/8/layout/orgChart1"/>
    <dgm:cxn modelId="{20876638-B907-4CE6-A74A-67EFF764CEDF}" type="presParOf" srcId="{867F3542-E0B7-45B3-9BF1-50A4D2DBFF5D}" destId="{47D4BB44-836B-4BE8-A291-C0A70BBD862B}" srcOrd="0" destOrd="0" presId="urn:microsoft.com/office/officeart/2005/8/layout/orgChart1"/>
    <dgm:cxn modelId="{EDF05FAB-4AA1-428E-A202-31478E6A316E}" type="presParOf" srcId="{867F3542-E0B7-45B3-9BF1-50A4D2DBFF5D}" destId="{00E78C7D-7378-43DE-9051-09A614F33A56}" srcOrd="1" destOrd="0" presId="urn:microsoft.com/office/officeart/2005/8/layout/orgChart1"/>
    <dgm:cxn modelId="{5FF4AA9C-076D-43EC-AFD8-CACFCD85783A}" type="presParOf" srcId="{FF603464-613C-40BD-8052-716ED2CD8905}" destId="{480A4FC3-B71F-452F-BBE9-936C0DF66606}" srcOrd="1" destOrd="0" presId="urn:microsoft.com/office/officeart/2005/8/layout/orgChart1"/>
    <dgm:cxn modelId="{97111954-1EAA-4807-88B6-185A3FCCB67D}" type="presParOf" srcId="{FF603464-613C-40BD-8052-716ED2CD8905}" destId="{75162FDA-1684-47E5-B465-335856FDFA3C}" srcOrd="2" destOrd="0" presId="urn:microsoft.com/office/officeart/2005/8/layout/orgChart1"/>
    <dgm:cxn modelId="{80DE0705-60AF-4D23-A072-C50E3F625E7C}" type="presParOf" srcId="{A2131EB2-A066-4BF3-AD25-DFE2492DC63D}" destId="{BA4E34AC-A8BA-42F5-B743-6869B240E83A}" srcOrd="4" destOrd="0" presId="urn:microsoft.com/office/officeart/2005/8/layout/orgChart1"/>
    <dgm:cxn modelId="{1380E2D8-DDD8-416A-9027-88508B3E6E16}" type="presParOf" srcId="{A2131EB2-A066-4BF3-AD25-DFE2492DC63D}" destId="{E65908DE-B8D0-449E-BBFB-F84B1EF1426A}" srcOrd="5" destOrd="0" presId="urn:microsoft.com/office/officeart/2005/8/layout/orgChart1"/>
    <dgm:cxn modelId="{CB244EA8-D33E-4842-A4F3-30BA3546C1F3}" type="presParOf" srcId="{E65908DE-B8D0-449E-BBFB-F84B1EF1426A}" destId="{E233A082-8C97-4F83-AE56-8498D1D0E8A6}" srcOrd="0" destOrd="0" presId="urn:microsoft.com/office/officeart/2005/8/layout/orgChart1"/>
    <dgm:cxn modelId="{39DDFC74-265A-41DF-AEC0-747DFBBA3A3D}" type="presParOf" srcId="{E233A082-8C97-4F83-AE56-8498D1D0E8A6}" destId="{BDCDB52E-B17A-4BBE-AE16-F5D9D73A7941}" srcOrd="0" destOrd="0" presId="urn:microsoft.com/office/officeart/2005/8/layout/orgChart1"/>
    <dgm:cxn modelId="{10A7EBB3-F093-470B-9A50-8BD2136C3759}" type="presParOf" srcId="{E233A082-8C97-4F83-AE56-8498D1D0E8A6}" destId="{9743BE80-D4E3-41CB-9346-B6CF5E5EF964}" srcOrd="1" destOrd="0" presId="urn:microsoft.com/office/officeart/2005/8/layout/orgChart1"/>
    <dgm:cxn modelId="{1C78AC2A-E670-4235-A63E-F23932B51ECB}" type="presParOf" srcId="{E65908DE-B8D0-449E-BBFB-F84B1EF1426A}" destId="{31F39881-0222-4FC7-BA8C-779734014D6A}" srcOrd="1" destOrd="0" presId="urn:microsoft.com/office/officeart/2005/8/layout/orgChart1"/>
    <dgm:cxn modelId="{4FAC1B2B-59BE-41B6-A761-2B453B6B5F6A}" type="presParOf" srcId="{E65908DE-B8D0-449E-BBFB-F84B1EF1426A}" destId="{98F9BAFB-7D90-4DF7-B82C-4E72A0AE0F97}" srcOrd="2" destOrd="0" presId="urn:microsoft.com/office/officeart/2005/8/layout/orgChart1"/>
    <dgm:cxn modelId="{028195BB-A6C6-4491-8F66-4871E6B15951}" type="presParOf" srcId="{A2131EB2-A066-4BF3-AD25-DFE2492DC63D}" destId="{0120B965-E350-414A-A463-36F378914994}" srcOrd="6" destOrd="0" presId="urn:microsoft.com/office/officeart/2005/8/layout/orgChart1"/>
    <dgm:cxn modelId="{F635CC25-71DC-41FF-A492-C17167986D93}" type="presParOf" srcId="{A2131EB2-A066-4BF3-AD25-DFE2492DC63D}" destId="{E62B9F58-12EA-4014-BD06-9800315721EC}" srcOrd="7" destOrd="0" presId="urn:microsoft.com/office/officeart/2005/8/layout/orgChart1"/>
    <dgm:cxn modelId="{3E728881-426B-49A9-A8D1-6CCDEDA415CD}" type="presParOf" srcId="{E62B9F58-12EA-4014-BD06-9800315721EC}" destId="{594993CD-A819-4F9B-9B4F-B19F8FDED3F9}" srcOrd="0" destOrd="0" presId="urn:microsoft.com/office/officeart/2005/8/layout/orgChart1"/>
    <dgm:cxn modelId="{9CE58BD7-486D-4BA7-AA07-E4DF53D821F3}" type="presParOf" srcId="{594993CD-A819-4F9B-9B4F-B19F8FDED3F9}" destId="{77E194F3-CBE0-449F-B89F-B06E2E3B6978}" srcOrd="0" destOrd="0" presId="urn:microsoft.com/office/officeart/2005/8/layout/orgChart1"/>
    <dgm:cxn modelId="{5A34286E-7CAE-4290-860F-2DBB5CD635E5}" type="presParOf" srcId="{594993CD-A819-4F9B-9B4F-B19F8FDED3F9}" destId="{87088D28-08ED-46CE-849B-6449D51E9D71}" srcOrd="1" destOrd="0" presId="urn:microsoft.com/office/officeart/2005/8/layout/orgChart1"/>
    <dgm:cxn modelId="{FB500A74-7C23-420B-BED4-FA3ABBBF4C8A}" type="presParOf" srcId="{E62B9F58-12EA-4014-BD06-9800315721EC}" destId="{66573C3B-242D-4D88-8168-1B4F57F8E62A}" srcOrd="1" destOrd="0" presId="urn:microsoft.com/office/officeart/2005/8/layout/orgChart1"/>
    <dgm:cxn modelId="{D5717555-13E0-4407-BF0D-143787F9FA62}" type="presParOf" srcId="{E62B9F58-12EA-4014-BD06-9800315721EC}" destId="{8A39F8C0-CE37-4B30-8A51-91755BF7DBA0}" srcOrd="2" destOrd="0" presId="urn:microsoft.com/office/officeart/2005/8/layout/orgChart1"/>
    <dgm:cxn modelId="{24C8A06E-C518-4CC9-B37B-C9E3EBB411A6}" type="presParOf" srcId="{A2131EB2-A066-4BF3-AD25-DFE2492DC63D}" destId="{59811444-11C0-4F10-8BD0-F49E076BC296}" srcOrd="8" destOrd="0" presId="urn:microsoft.com/office/officeart/2005/8/layout/orgChart1"/>
    <dgm:cxn modelId="{F4CD67E3-391A-4117-BD5F-7000E49EC513}" type="presParOf" srcId="{A2131EB2-A066-4BF3-AD25-DFE2492DC63D}" destId="{620BCB2B-AFA4-4097-837E-762B9B487B60}" srcOrd="9" destOrd="0" presId="urn:microsoft.com/office/officeart/2005/8/layout/orgChart1"/>
    <dgm:cxn modelId="{1FC0B662-55F6-479F-A234-FDE4671EA501}" type="presParOf" srcId="{620BCB2B-AFA4-4097-837E-762B9B487B60}" destId="{A1686AAB-A404-457C-A0E7-90C6435EF052}" srcOrd="0" destOrd="0" presId="urn:microsoft.com/office/officeart/2005/8/layout/orgChart1"/>
    <dgm:cxn modelId="{6EB798F4-BFD0-4174-84AE-781582E89206}" type="presParOf" srcId="{A1686AAB-A404-457C-A0E7-90C6435EF052}" destId="{70B568D7-F700-4CE8-AD71-74AD1424F2E1}" srcOrd="0" destOrd="0" presId="urn:microsoft.com/office/officeart/2005/8/layout/orgChart1"/>
    <dgm:cxn modelId="{F9DBB9DA-754D-493C-99D9-DAF1E63DD428}" type="presParOf" srcId="{A1686AAB-A404-457C-A0E7-90C6435EF052}" destId="{AA0E244E-6CE1-44CC-8A02-6B051A7F774E}" srcOrd="1" destOrd="0" presId="urn:microsoft.com/office/officeart/2005/8/layout/orgChart1"/>
    <dgm:cxn modelId="{339B56E7-81D2-419A-944F-222EE568E34D}" type="presParOf" srcId="{620BCB2B-AFA4-4097-837E-762B9B487B60}" destId="{9D0EFFAD-F7FA-4B00-80DF-0FBFB83ADB38}" srcOrd="1" destOrd="0" presId="urn:microsoft.com/office/officeart/2005/8/layout/orgChart1"/>
    <dgm:cxn modelId="{77AB68FE-3011-4A38-B766-BEEC1B0EAE8D}" type="presParOf" srcId="{620BCB2B-AFA4-4097-837E-762B9B487B60}" destId="{D2F75C22-F6D1-4E86-A01B-C436E584E935}" srcOrd="2" destOrd="0" presId="urn:microsoft.com/office/officeart/2005/8/layout/orgChart1"/>
    <dgm:cxn modelId="{8DE789B0-448E-42A6-A204-14FECD358D5C}" type="presParOf" srcId="{A2131EB2-A066-4BF3-AD25-DFE2492DC63D}" destId="{DD3F42C3-6DFE-47DA-B440-0073A14AB9FE}" srcOrd="10" destOrd="0" presId="urn:microsoft.com/office/officeart/2005/8/layout/orgChart1"/>
    <dgm:cxn modelId="{3A923A7A-5A7B-4E84-BFEC-592EA841DBDD}" type="presParOf" srcId="{A2131EB2-A066-4BF3-AD25-DFE2492DC63D}" destId="{F8A7D69E-93E2-49CF-B1FB-8EAA1C41DA69}" srcOrd="11" destOrd="0" presId="urn:microsoft.com/office/officeart/2005/8/layout/orgChart1"/>
    <dgm:cxn modelId="{20C813B6-7753-40D7-8F05-F55D48573C64}" type="presParOf" srcId="{F8A7D69E-93E2-49CF-B1FB-8EAA1C41DA69}" destId="{14505265-49F5-4DF5-90B8-FB24356662D3}" srcOrd="0" destOrd="0" presId="urn:microsoft.com/office/officeart/2005/8/layout/orgChart1"/>
    <dgm:cxn modelId="{7CF2161E-A0E1-4E2B-898B-87EF694B7E9B}" type="presParOf" srcId="{14505265-49F5-4DF5-90B8-FB24356662D3}" destId="{FC6BE75C-9C89-48E1-8583-44F1F998D13B}" srcOrd="0" destOrd="0" presId="urn:microsoft.com/office/officeart/2005/8/layout/orgChart1"/>
    <dgm:cxn modelId="{A252BC77-95BD-44DC-8702-4D908931A11A}" type="presParOf" srcId="{14505265-49F5-4DF5-90B8-FB24356662D3}" destId="{1D8B8793-1CBB-4E31-B44E-FDA3C2AAE0AE}" srcOrd="1" destOrd="0" presId="urn:microsoft.com/office/officeart/2005/8/layout/orgChart1"/>
    <dgm:cxn modelId="{D5F179D2-BEF4-4DFE-B237-3C8D4EB74057}" type="presParOf" srcId="{F8A7D69E-93E2-49CF-B1FB-8EAA1C41DA69}" destId="{E03AFB61-CE36-45D6-B82C-7ACF525A040D}" srcOrd="1" destOrd="0" presId="urn:microsoft.com/office/officeart/2005/8/layout/orgChart1"/>
    <dgm:cxn modelId="{00225AA4-C004-4CE7-A6F9-8EE74F443DD4}" type="presParOf" srcId="{F8A7D69E-93E2-49CF-B1FB-8EAA1C41DA69}" destId="{9A5729F1-D393-46F5-A462-D01F9FAEC238}" srcOrd="2" destOrd="0" presId="urn:microsoft.com/office/officeart/2005/8/layout/orgChart1"/>
    <dgm:cxn modelId="{C1EE7209-8331-47E7-B454-CD53E667DBAB}" type="presParOf" srcId="{A2131EB2-A066-4BF3-AD25-DFE2492DC63D}" destId="{EE8D3B53-277C-476D-889B-75628036E54E}" srcOrd="12" destOrd="0" presId="urn:microsoft.com/office/officeart/2005/8/layout/orgChart1"/>
    <dgm:cxn modelId="{020B5A9A-8796-415D-9C37-13146E5DE59B}" type="presParOf" srcId="{A2131EB2-A066-4BF3-AD25-DFE2492DC63D}" destId="{23B8CCA5-CB4D-484F-B0A8-AEF6E5D6E27C}" srcOrd="13" destOrd="0" presId="urn:microsoft.com/office/officeart/2005/8/layout/orgChart1"/>
    <dgm:cxn modelId="{DC757E79-37F1-4F78-A090-5F22D36DE897}" type="presParOf" srcId="{23B8CCA5-CB4D-484F-B0A8-AEF6E5D6E27C}" destId="{BF429BBF-3065-46CE-BED8-093A3B64384A}" srcOrd="0" destOrd="0" presId="urn:microsoft.com/office/officeart/2005/8/layout/orgChart1"/>
    <dgm:cxn modelId="{0EC24F39-FFDD-49BA-8F36-29FCA013E101}" type="presParOf" srcId="{BF429BBF-3065-46CE-BED8-093A3B64384A}" destId="{84FB858E-A12D-469A-9F81-DC2AE9F86BC5}" srcOrd="0" destOrd="0" presId="urn:microsoft.com/office/officeart/2005/8/layout/orgChart1"/>
    <dgm:cxn modelId="{15292CB2-BB1A-4D50-A09E-5721567AB2E0}" type="presParOf" srcId="{BF429BBF-3065-46CE-BED8-093A3B64384A}" destId="{479E3318-0F8F-430D-981F-C031D0536599}" srcOrd="1" destOrd="0" presId="urn:microsoft.com/office/officeart/2005/8/layout/orgChart1"/>
    <dgm:cxn modelId="{1F282781-66DD-43A7-AECD-83142E224EFC}" type="presParOf" srcId="{23B8CCA5-CB4D-484F-B0A8-AEF6E5D6E27C}" destId="{A32E7E72-A174-43F0-98FC-DAB28910267B}" srcOrd="1" destOrd="0" presId="urn:microsoft.com/office/officeart/2005/8/layout/orgChart1"/>
    <dgm:cxn modelId="{9DB32B5A-B91E-4055-B390-9D3979D343D0}" type="presParOf" srcId="{23B8CCA5-CB4D-484F-B0A8-AEF6E5D6E27C}" destId="{C2071DBF-C529-46F3-BFDE-29E1B6A1670D}" srcOrd="2" destOrd="0" presId="urn:microsoft.com/office/officeart/2005/8/layout/orgChart1"/>
    <dgm:cxn modelId="{76B41C84-66E4-4ACF-81BD-5D00F629F79B}" type="presParOf" srcId="{DD953E5D-8FDE-4569-9343-A3AEA4ED1950}" destId="{411AA94E-110C-4534-80A6-091C441777E9}" srcOrd="2" destOrd="0" presId="urn:microsoft.com/office/officeart/2005/8/layout/orgChart1"/>
    <dgm:cxn modelId="{C36DD298-EB3A-47F0-915A-A69AAEDA8EF4}" type="presParOf" srcId="{411AA94E-110C-4534-80A6-091C441777E9}" destId="{0CDCB0CD-A77C-46DE-927B-9652E2A4F89D}" srcOrd="0" destOrd="0" presId="urn:microsoft.com/office/officeart/2005/8/layout/orgChart1"/>
    <dgm:cxn modelId="{6A116C06-5184-457C-A0F4-AFCE8C03B4B6}" type="presParOf" srcId="{411AA94E-110C-4534-80A6-091C441777E9}" destId="{F49C6464-EC7C-4C8C-87B5-1013ECEBFC7F}" srcOrd="1" destOrd="0" presId="urn:microsoft.com/office/officeart/2005/8/layout/orgChart1"/>
    <dgm:cxn modelId="{BB91310B-25E1-4C69-A031-4129F358B234}" type="presParOf" srcId="{F49C6464-EC7C-4C8C-87B5-1013ECEBFC7F}" destId="{13F57515-B80F-4741-810B-30B31B9D978B}" srcOrd="0" destOrd="0" presId="urn:microsoft.com/office/officeart/2005/8/layout/orgChart1"/>
    <dgm:cxn modelId="{6B93102D-DDB9-41A4-90D8-0C5CF03D6D30}" type="presParOf" srcId="{13F57515-B80F-4741-810B-30B31B9D978B}" destId="{A4122EFF-18E1-43AA-8188-ADE0299434D2}" srcOrd="0" destOrd="0" presId="urn:microsoft.com/office/officeart/2005/8/layout/orgChart1"/>
    <dgm:cxn modelId="{A69B5562-A6CA-4888-B7C8-877D74B7EC4A}" type="presParOf" srcId="{13F57515-B80F-4741-810B-30B31B9D978B}" destId="{28CD5E94-3910-442A-A40F-5B431EF4C9CF}" srcOrd="1" destOrd="0" presId="urn:microsoft.com/office/officeart/2005/8/layout/orgChart1"/>
    <dgm:cxn modelId="{FA0D6D26-0BC9-449C-8167-82AD46BBADB0}" type="presParOf" srcId="{F49C6464-EC7C-4C8C-87B5-1013ECEBFC7F}" destId="{6305F934-46BA-447B-983B-2208EE9FAF4B}" srcOrd="1" destOrd="0" presId="urn:microsoft.com/office/officeart/2005/8/layout/orgChart1"/>
    <dgm:cxn modelId="{03B6E147-A49E-4BD1-8D5E-080073D4FF05}" type="presParOf" srcId="{F49C6464-EC7C-4C8C-87B5-1013ECEBFC7F}" destId="{679ED3DD-96A0-4A55-81CA-C2ADF682BE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6B4FBE4-0CCB-48AE-8A05-DD5265D3705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F271862-FEED-48E0-B49A-C59B405DEAA4}">
      <dgm:prSet phldrT="[Tekst]" custT="1"/>
      <dgm:spPr/>
      <dgm:t>
        <a:bodyPr/>
        <a:lstStyle/>
        <a:p>
          <a:endParaRPr lang="nb-NO" sz="1000" dirty="0"/>
        </a:p>
        <a:p>
          <a:endParaRPr lang="nb-NO" sz="1000" dirty="0"/>
        </a:p>
        <a:p>
          <a:r>
            <a:rPr lang="nb-NO" sz="1000" dirty="0"/>
            <a:t>Kommunalsjef</a:t>
          </a:r>
          <a:br>
            <a:rPr lang="nb-NO" sz="1000" dirty="0"/>
          </a:br>
          <a:r>
            <a:rPr lang="nb-NO" sz="1000" dirty="0"/>
            <a:t>Anita Kjensli   </a:t>
          </a:r>
          <a:br>
            <a:rPr lang="nb-NO" sz="1000" dirty="0"/>
          </a:br>
          <a:r>
            <a:rPr lang="nb-NO" sz="1000" dirty="0" err="1"/>
            <a:t>Org.ledd</a:t>
          </a:r>
          <a:r>
            <a:rPr lang="nb-NO" sz="1000" dirty="0"/>
            <a:t>: 974643626</a:t>
          </a:r>
          <a:br>
            <a:rPr lang="nb-NO" sz="1000" dirty="0"/>
          </a:br>
          <a:r>
            <a:rPr lang="nb-NO" sz="1000" dirty="0"/>
            <a:t>Bedr.nr: 974586959</a:t>
          </a:r>
        </a:p>
        <a:p>
          <a:endParaRPr lang="nb-NO" sz="1000" dirty="0"/>
        </a:p>
        <a:p>
          <a:br>
            <a:rPr lang="nb-NO" sz="800" dirty="0"/>
          </a:br>
          <a:endParaRPr lang="nb-NO" sz="800" dirty="0"/>
        </a:p>
      </dgm:t>
    </dgm:pt>
    <dgm:pt modelId="{0C279CD9-97A1-42AB-914F-83C3C048030C}" type="parTrans" cxnId="{9E3E114C-A668-4B6B-9D1D-B9A4D5AD5F63}">
      <dgm:prSet/>
      <dgm:spPr/>
      <dgm:t>
        <a:bodyPr/>
        <a:lstStyle/>
        <a:p>
          <a:endParaRPr lang="nb-NO"/>
        </a:p>
      </dgm:t>
    </dgm:pt>
    <dgm:pt modelId="{9E7DCF9D-7F6E-42F1-AB20-9E26DB4F000B}" type="sibTrans" cxnId="{9E3E114C-A668-4B6B-9D1D-B9A4D5AD5F63}">
      <dgm:prSet/>
      <dgm:spPr/>
      <dgm:t>
        <a:bodyPr/>
        <a:lstStyle/>
        <a:p>
          <a:endParaRPr lang="nb-NO"/>
        </a:p>
      </dgm:t>
    </dgm:pt>
    <dgm:pt modelId="{A1B8CE6D-D4FA-4C7B-85A6-AEF3C34E21DD}">
      <dgm:prSet phldrT="[Tekst]" custT="1"/>
      <dgm:spPr/>
      <dgm:t>
        <a:bodyPr/>
        <a:lstStyle/>
        <a:p>
          <a:r>
            <a:rPr lang="nb-NO" sz="1000" dirty="0"/>
            <a:t>Sentralarkivet</a:t>
          </a:r>
          <a:br>
            <a:rPr lang="nb-NO" sz="1000" dirty="0"/>
          </a:br>
          <a:br>
            <a:rPr lang="nb-NO" sz="1000" dirty="0"/>
          </a:br>
          <a:r>
            <a:rPr lang="nb-NO" sz="1000" dirty="0"/>
            <a:t>tjenesteleder</a:t>
          </a:r>
          <a:br>
            <a:rPr lang="nb-NO" sz="1000" dirty="0"/>
          </a:br>
          <a:r>
            <a:rPr lang="nb-NO" sz="1000" dirty="0"/>
            <a:t>Trine Bryn Jensen </a:t>
          </a:r>
        </a:p>
      </dgm:t>
    </dgm:pt>
    <dgm:pt modelId="{5A0D9361-97CE-4A02-A7C9-B45202639263}" type="parTrans" cxnId="{C8694D8F-DC27-4AE6-ACE7-069173179FBF}">
      <dgm:prSet/>
      <dgm:spPr/>
      <dgm:t>
        <a:bodyPr/>
        <a:lstStyle/>
        <a:p>
          <a:endParaRPr lang="nb-NO"/>
        </a:p>
      </dgm:t>
    </dgm:pt>
    <dgm:pt modelId="{651EF087-47FC-4710-9790-3C39A07AD227}" type="sibTrans" cxnId="{C8694D8F-DC27-4AE6-ACE7-069173179FBF}">
      <dgm:prSet/>
      <dgm:spPr/>
      <dgm:t>
        <a:bodyPr/>
        <a:lstStyle/>
        <a:p>
          <a:endParaRPr lang="nb-NO"/>
        </a:p>
      </dgm:t>
    </dgm:pt>
    <dgm:pt modelId="{FF106FC7-4A3E-423B-8DD8-B975861E62E2}">
      <dgm:prSet phldrT="[Tekst]" custT="1"/>
      <dgm:spPr/>
      <dgm:t>
        <a:bodyPr/>
        <a:lstStyle/>
        <a:p>
          <a:r>
            <a:rPr lang="nb-NO" sz="1000" dirty="0"/>
            <a:t>HR</a:t>
          </a:r>
          <a:br>
            <a:rPr lang="nb-NO" sz="1000" dirty="0"/>
          </a:br>
          <a:br>
            <a:rPr lang="nb-NO" sz="1000" dirty="0"/>
          </a:br>
          <a:r>
            <a:rPr lang="nb-NO" sz="1000" dirty="0"/>
            <a:t>kommunalsjef</a:t>
          </a:r>
          <a:br>
            <a:rPr lang="nb-NO" sz="1000" dirty="0"/>
          </a:br>
          <a:r>
            <a:rPr lang="nb-NO" sz="1000" dirty="0">
              <a:solidFill>
                <a:schemeClr val="bg1"/>
              </a:solidFill>
            </a:rPr>
            <a:t>Anita Kjensli</a:t>
          </a:r>
        </a:p>
      </dgm:t>
    </dgm:pt>
    <dgm:pt modelId="{7C70F189-DD3D-419C-8098-9A47484538DF}" type="parTrans" cxnId="{29588F9B-C6D5-45F9-9A8A-341B88D8C531}">
      <dgm:prSet/>
      <dgm:spPr/>
      <dgm:t>
        <a:bodyPr/>
        <a:lstStyle/>
        <a:p>
          <a:endParaRPr lang="nb-NO"/>
        </a:p>
      </dgm:t>
    </dgm:pt>
    <dgm:pt modelId="{DDDA66D0-4355-4437-901C-444225826008}" type="sibTrans" cxnId="{29588F9B-C6D5-45F9-9A8A-341B88D8C531}">
      <dgm:prSet/>
      <dgm:spPr/>
      <dgm:t>
        <a:bodyPr/>
        <a:lstStyle/>
        <a:p>
          <a:endParaRPr lang="nb-NO"/>
        </a:p>
      </dgm:t>
    </dgm:pt>
    <dgm:pt modelId="{B19E8A84-E5A7-44B1-8EFA-911901AC1DA9}">
      <dgm:prSet phldrT="[Tekst]" custT="1"/>
      <dgm:spPr/>
      <dgm:t>
        <a:bodyPr/>
        <a:lstStyle/>
        <a:p>
          <a:r>
            <a:rPr lang="nb-NO" sz="1000" dirty="0"/>
            <a:t>IKT</a:t>
          </a:r>
          <a:br>
            <a:rPr lang="nb-NO" sz="1000" dirty="0"/>
          </a:br>
          <a:r>
            <a:rPr lang="nb-NO" sz="1000" dirty="0"/>
            <a:t>kommunalsjef</a:t>
          </a:r>
          <a:br>
            <a:rPr lang="nb-NO" sz="1000" dirty="0"/>
          </a:br>
          <a:r>
            <a:rPr lang="nb-NO" sz="1000" dirty="0"/>
            <a:t>Anita Kjensli</a:t>
          </a:r>
          <a:br>
            <a:rPr lang="nb-NO" sz="1000" dirty="0"/>
          </a:br>
          <a:r>
            <a:rPr lang="nb-NO" sz="1000" dirty="0"/>
            <a:t>fagleder</a:t>
          </a:r>
          <a:br>
            <a:rPr lang="nb-NO" sz="1000" dirty="0"/>
          </a:br>
          <a:r>
            <a:rPr lang="nb-NO" sz="1000" dirty="0"/>
            <a:t>Jo-Are Stubmo</a:t>
          </a:r>
          <a:endParaRPr lang="nb-NO" sz="1200" dirty="0"/>
        </a:p>
      </dgm:t>
    </dgm:pt>
    <dgm:pt modelId="{6BB4F27B-AECF-4A6A-A6DB-3E6D6C3B59F0}" type="parTrans" cxnId="{20CD7A29-E40B-454A-8EA4-181F5B4A5D6A}">
      <dgm:prSet/>
      <dgm:spPr/>
      <dgm:t>
        <a:bodyPr/>
        <a:lstStyle/>
        <a:p>
          <a:endParaRPr lang="nb-NO"/>
        </a:p>
      </dgm:t>
    </dgm:pt>
    <dgm:pt modelId="{EB814174-50F3-47CD-A44D-F95A2649D4BD}" type="sibTrans" cxnId="{20CD7A29-E40B-454A-8EA4-181F5B4A5D6A}">
      <dgm:prSet/>
      <dgm:spPr/>
      <dgm:t>
        <a:bodyPr/>
        <a:lstStyle/>
        <a:p>
          <a:endParaRPr lang="nb-NO"/>
        </a:p>
      </dgm:t>
    </dgm:pt>
    <dgm:pt modelId="{03BD2BB9-3082-4348-8609-702AFA2627D3}">
      <dgm:prSet/>
      <dgm:spPr/>
      <dgm:t>
        <a:bodyPr/>
        <a:lstStyle/>
        <a:p>
          <a:endParaRPr lang="nb-NO" dirty="0"/>
        </a:p>
        <a:p>
          <a:r>
            <a:rPr lang="nb-NO" dirty="0"/>
            <a:t>Servicesenteret</a:t>
          </a:r>
        </a:p>
        <a:p>
          <a:r>
            <a:rPr lang="nb-NO" dirty="0"/>
            <a:t>teamleder </a:t>
          </a:r>
          <a:br>
            <a:rPr lang="nb-NO" dirty="0"/>
          </a:br>
          <a:r>
            <a:rPr lang="nb-NO" dirty="0"/>
            <a:t>Anne Lise Bergh</a:t>
          </a:r>
        </a:p>
        <a:p>
          <a:endParaRPr lang="nb-NO" dirty="0"/>
        </a:p>
      </dgm:t>
    </dgm:pt>
    <dgm:pt modelId="{B381D96D-3F53-4902-8748-A53C55997EBA}" type="parTrans" cxnId="{37EC9738-DD47-47A8-B249-F760086312B0}">
      <dgm:prSet/>
      <dgm:spPr/>
      <dgm:t>
        <a:bodyPr/>
        <a:lstStyle/>
        <a:p>
          <a:endParaRPr lang="nb-NO"/>
        </a:p>
      </dgm:t>
    </dgm:pt>
    <dgm:pt modelId="{71686289-4235-4A11-A77C-228A20B54039}" type="sibTrans" cxnId="{37EC9738-DD47-47A8-B249-F760086312B0}">
      <dgm:prSet/>
      <dgm:spPr/>
      <dgm:t>
        <a:bodyPr/>
        <a:lstStyle/>
        <a:p>
          <a:endParaRPr lang="nb-NO"/>
        </a:p>
      </dgm:t>
    </dgm:pt>
    <dgm:pt modelId="{23CCF08E-C2EA-4BB2-9F67-99FF3E404C8D}" type="asst">
      <dgm:prSet custT="1"/>
      <dgm:spPr/>
      <dgm:t>
        <a:bodyPr/>
        <a:lstStyle/>
        <a:p>
          <a:r>
            <a:rPr lang="nb-NO" sz="1000" dirty="0"/>
            <a:t>Kommunikasjon </a:t>
          </a:r>
          <a:br>
            <a:rPr lang="nb-NO" sz="1000" dirty="0"/>
          </a:br>
          <a:endParaRPr lang="nb-NO" sz="1000" dirty="0"/>
        </a:p>
      </dgm:t>
    </dgm:pt>
    <dgm:pt modelId="{06F95E40-EEA1-45FF-BDB0-47332C4E6639}" type="parTrans" cxnId="{97573B2E-4553-447A-92BB-ED0FD3FBDA11}">
      <dgm:prSet/>
      <dgm:spPr/>
      <dgm:t>
        <a:bodyPr/>
        <a:lstStyle/>
        <a:p>
          <a:endParaRPr lang="nb-NO"/>
        </a:p>
      </dgm:t>
    </dgm:pt>
    <dgm:pt modelId="{563A30D4-0A2C-467F-B641-AEE390D5ECEC}" type="sibTrans" cxnId="{97573B2E-4553-447A-92BB-ED0FD3FBDA11}">
      <dgm:prSet/>
      <dgm:spPr/>
      <dgm:t>
        <a:bodyPr/>
        <a:lstStyle/>
        <a:p>
          <a:endParaRPr lang="nb-NO"/>
        </a:p>
      </dgm:t>
    </dgm:pt>
    <dgm:pt modelId="{DD4139A8-670B-4F80-A30B-5164856398CE}" type="pres">
      <dgm:prSet presAssocID="{46B4FBE4-0CCB-48AE-8A05-DD5265D370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65B9D2B-EDA8-4C0E-BD58-AC6F3392E132}" type="pres">
      <dgm:prSet presAssocID="{AF271862-FEED-48E0-B49A-C59B405DEAA4}" presName="hierRoot1" presStyleCnt="0">
        <dgm:presLayoutVars>
          <dgm:hierBranch val="init"/>
        </dgm:presLayoutVars>
      </dgm:prSet>
      <dgm:spPr/>
    </dgm:pt>
    <dgm:pt modelId="{8ABB0E44-7F8C-4B2B-A47D-94D0D4D39AAE}" type="pres">
      <dgm:prSet presAssocID="{AF271862-FEED-48E0-B49A-C59B405DEAA4}" presName="rootComposite1" presStyleCnt="0"/>
      <dgm:spPr/>
    </dgm:pt>
    <dgm:pt modelId="{D030EC6F-A9C2-4F83-8580-AA3D6DD46571}" type="pres">
      <dgm:prSet presAssocID="{AF271862-FEED-48E0-B49A-C59B405DEAA4}" presName="rootText1" presStyleLbl="node0" presStyleIdx="0" presStyleCnt="1" custScaleY="141988" custLinFactNeighborY="-62989">
        <dgm:presLayoutVars>
          <dgm:chPref val="3"/>
        </dgm:presLayoutVars>
      </dgm:prSet>
      <dgm:spPr/>
    </dgm:pt>
    <dgm:pt modelId="{3D48E7FD-AA0D-427F-ACD4-5971662E5FC5}" type="pres">
      <dgm:prSet presAssocID="{AF271862-FEED-48E0-B49A-C59B405DEAA4}" presName="rootConnector1" presStyleLbl="node1" presStyleIdx="0" presStyleCnt="0"/>
      <dgm:spPr/>
    </dgm:pt>
    <dgm:pt modelId="{C2812280-B956-4398-A749-53FFC7F21B5F}" type="pres">
      <dgm:prSet presAssocID="{AF271862-FEED-48E0-B49A-C59B405DEAA4}" presName="hierChild2" presStyleCnt="0"/>
      <dgm:spPr/>
    </dgm:pt>
    <dgm:pt modelId="{E1CCB3C6-1164-47C2-99E1-5138BC1AF800}" type="pres">
      <dgm:prSet presAssocID="{5A0D9361-97CE-4A02-A7C9-B45202639263}" presName="Name37" presStyleLbl="parChTrans1D2" presStyleIdx="0" presStyleCnt="4"/>
      <dgm:spPr/>
    </dgm:pt>
    <dgm:pt modelId="{C3287BA3-FB85-4765-A85F-9CC351FB98C1}" type="pres">
      <dgm:prSet presAssocID="{A1B8CE6D-D4FA-4C7B-85A6-AEF3C34E21DD}" presName="hierRoot2" presStyleCnt="0">
        <dgm:presLayoutVars>
          <dgm:hierBranch val="init"/>
        </dgm:presLayoutVars>
      </dgm:prSet>
      <dgm:spPr/>
    </dgm:pt>
    <dgm:pt modelId="{7312731C-1E73-424B-9199-C4BC80D81D0C}" type="pres">
      <dgm:prSet presAssocID="{A1B8CE6D-D4FA-4C7B-85A6-AEF3C34E21DD}" presName="rootComposite" presStyleCnt="0"/>
      <dgm:spPr/>
    </dgm:pt>
    <dgm:pt modelId="{EE2241DC-B446-45A3-BCF1-3DA848C8314B}" type="pres">
      <dgm:prSet presAssocID="{A1B8CE6D-D4FA-4C7B-85A6-AEF3C34E21DD}" presName="rootText" presStyleLbl="node2" presStyleIdx="0" presStyleCnt="3">
        <dgm:presLayoutVars>
          <dgm:chPref val="3"/>
        </dgm:presLayoutVars>
      </dgm:prSet>
      <dgm:spPr/>
    </dgm:pt>
    <dgm:pt modelId="{9201CA4A-2F0C-481D-A65D-7356F15873C9}" type="pres">
      <dgm:prSet presAssocID="{A1B8CE6D-D4FA-4C7B-85A6-AEF3C34E21DD}" presName="rootConnector" presStyleLbl="node2" presStyleIdx="0" presStyleCnt="3"/>
      <dgm:spPr/>
    </dgm:pt>
    <dgm:pt modelId="{2F9905F6-A6CC-4B41-B382-E19E154D7D80}" type="pres">
      <dgm:prSet presAssocID="{A1B8CE6D-D4FA-4C7B-85A6-AEF3C34E21DD}" presName="hierChild4" presStyleCnt="0"/>
      <dgm:spPr/>
    </dgm:pt>
    <dgm:pt modelId="{48BD6060-C934-4B40-A0B5-4504350C85EC}" type="pres">
      <dgm:prSet presAssocID="{A1B8CE6D-D4FA-4C7B-85A6-AEF3C34E21DD}" presName="hierChild5" presStyleCnt="0"/>
      <dgm:spPr/>
    </dgm:pt>
    <dgm:pt modelId="{B7199E86-1F2F-49A5-A6C1-C4510FC7AAAA}" type="pres">
      <dgm:prSet presAssocID="{7C70F189-DD3D-419C-8098-9A47484538DF}" presName="Name37" presStyleLbl="parChTrans1D2" presStyleIdx="1" presStyleCnt="4"/>
      <dgm:spPr/>
    </dgm:pt>
    <dgm:pt modelId="{39266141-87FF-4607-9290-633EF44B5083}" type="pres">
      <dgm:prSet presAssocID="{FF106FC7-4A3E-423B-8DD8-B975861E62E2}" presName="hierRoot2" presStyleCnt="0">
        <dgm:presLayoutVars>
          <dgm:hierBranch val="init"/>
        </dgm:presLayoutVars>
      </dgm:prSet>
      <dgm:spPr/>
    </dgm:pt>
    <dgm:pt modelId="{09BE0739-E3BB-4362-A3B5-08248FE98EE5}" type="pres">
      <dgm:prSet presAssocID="{FF106FC7-4A3E-423B-8DD8-B975861E62E2}" presName="rootComposite" presStyleCnt="0"/>
      <dgm:spPr/>
    </dgm:pt>
    <dgm:pt modelId="{74A2545D-D0E2-4CCF-8ED0-32E5C5B550D1}" type="pres">
      <dgm:prSet presAssocID="{FF106FC7-4A3E-423B-8DD8-B975861E62E2}" presName="rootText" presStyleLbl="node2" presStyleIdx="1" presStyleCnt="3">
        <dgm:presLayoutVars>
          <dgm:chPref val="3"/>
        </dgm:presLayoutVars>
      </dgm:prSet>
      <dgm:spPr/>
    </dgm:pt>
    <dgm:pt modelId="{3E62AE11-E805-402C-942D-45A67923AA11}" type="pres">
      <dgm:prSet presAssocID="{FF106FC7-4A3E-423B-8DD8-B975861E62E2}" presName="rootConnector" presStyleLbl="node2" presStyleIdx="1" presStyleCnt="3"/>
      <dgm:spPr/>
    </dgm:pt>
    <dgm:pt modelId="{435F1E35-E5BC-45DD-9FE9-CE50A28453FC}" type="pres">
      <dgm:prSet presAssocID="{FF106FC7-4A3E-423B-8DD8-B975861E62E2}" presName="hierChild4" presStyleCnt="0"/>
      <dgm:spPr/>
    </dgm:pt>
    <dgm:pt modelId="{ED503526-4DE7-4A72-88C9-323F99A8B1F0}" type="pres">
      <dgm:prSet presAssocID="{FF106FC7-4A3E-423B-8DD8-B975861E62E2}" presName="hierChild5" presStyleCnt="0"/>
      <dgm:spPr/>
    </dgm:pt>
    <dgm:pt modelId="{364BE2CC-9064-4689-B52D-8EF2D76D59FB}" type="pres">
      <dgm:prSet presAssocID="{6BB4F27B-AECF-4A6A-A6DB-3E6D6C3B59F0}" presName="Name37" presStyleLbl="parChTrans1D2" presStyleIdx="2" presStyleCnt="4"/>
      <dgm:spPr/>
    </dgm:pt>
    <dgm:pt modelId="{ADC398F4-A1EA-4857-9724-F3B8C08C4EE9}" type="pres">
      <dgm:prSet presAssocID="{B19E8A84-E5A7-44B1-8EFA-911901AC1DA9}" presName="hierRoot2" presStyleCnt="0">
        <dgm:presLayoutVars>
          <dgm:hierBranch val="init"/>
        </dgm:presLayoutVars>
      </dgm:prSet>
      <dgm:spPr/>
    </dgm:pt>
    <dgm:pt modelId="{9EBB7717-90A8-4F39-878A-4031A9889CAD}" type="pres">
      <dgm:prSet presAssocID="{B19E8A84-E5A7-44B1-8EFA-911901AC1DA9}" presName="rootComposite" presStyleCnt="0"/>
      <dgm:spPr/>
    </dgm:pt>
    <dgm:pt modelId="{1324ED53-1BA8-4977-90AF-2890313BA756}" type="pres">
      <dgm:prSet presAssocID="{B19E8A84-E5A7-44B1-8EFA-911901AC1DA9}" presName="rootText" presStyleLbl="node2" presStyleIdx="2" presStyleCnt="3">
        <dgm:presLayoutVars>
          <dgm:chPref val="3"/>
        </dgm:presLayoutVars>
      </dgm:prSet>
      <dgm:spPr/>
    </dgm:pt>
    <dgm:pt modelId="{BA765DA0-CA09-4ED9-A325-AC81619E17BC}" type="pres">
      <dgm:prSet presAssocID="{B19E8A84-E5A7-44B1-8EFA-911901AC1DA9}" presName="rootConnector" presStyleLbl="node2" presStyleIdx="2" presStyleCnt="3"/>
      <dgm:spPr/>
    </dgm:pt>
    <dgm:pt modelId="{B79F2D31-E06B-4CA7-B380-546263ECD139}" type="pres">
      <dgm:prSet presAssocID="{B19E8A84-E5A7-44B1-8EFA-911901AC1DA9}" presName="hierChild4" presStyleCnt="0"/>
      <dgm:spPr/>
    </dgm:pt>
    <dgm:pt modelId="{646B171F-D18D-4333-A783-EA5C0EE7327F}" type="pres">
      <dgm:prSet presAssocID="{B381D96D-3F53-4902-8748-A53C55997EBA}" presName="Name37" presStyleLbl="parChTrans1D3" presStyleIdx="0" presStyleCnt="1"/>
      <dgm:spPr/>
    </dgm:pt>
    <dgm:pt modelId="{799EC5F6-8595-4203-9830-CCF371AD5666}" type="pres">
      <dgm:prSet presAssocID="{03BD2BB9-3082-4348-8609-702AFA2627D3}" presName="hierRoot2" presStyleCnt="0">
        <dgm:presLayoutVars>
          <dgm:hierBranch val="init"/>
        </dgm:presLayoutVars>
      </dgm:prSet>
      <dgm:spPr/>
    </dgm:pt>
    <dgm:pt modelId="{526F6A6B-F71D-4B30-A73F-5E74D8CF55E1}" type="pres">
      <dgm:prSet presAssocID="{03BD2BB9-3082-4348-8609-702AFA2627D3}" presName="rootComposite" presStyleCnt="0"/>
      <dgm:spPr/>
    </dgm:pt>
    <dgm:pt modelId="{B824E9E4-C04C-4BE1-821F-3F7754012AF0}" type="pres">
      <dgm:prSet presAssocID="{03BD2BB9-3082-4348-8609-702AFA2627D3}" presName="rootText" presStyleLbl="node3" presStyleIdx="0" presStyleCnt="1">
        <dgm:presLayoutVars>
          <dgm:chPref val="3"/>
        </dgm:presLayoutVars>
      </dgm:prSet>
      <dgm:spPr/>
    </dgm:pt>
    <dgm:pt modelId="{1194E200-8987-4C21-98C5-E4A8A2733F96}" type="pres">
      <dgm:prSet presAssocID="{03BD2BB9-3082-4348-8609-702AFA2627D3}" presName="rootConnector" presStyleLbl="node3" presStyleIdx="0" presStyleCnt="1"/>
      <dgm:spPr/>
    </dgm:pt>
    <dgm:pt modelId="{9918A13A-45F4-4FD9-BA32-B04807A8AC90}" type="pres">
      <dgm:prSet presAssocID="{03BD2BB9-3082-4348-8609-702AFA2627D3}" presName="hierChild4" presStyleCnt="0"/>
      <dgm:spPr/>
    </dgm:pt>
    <dgm:pt modelId="{65E5D616-A8DD-4D2A-AF84-04FF6189207C}" type="pres">
      <dgm:prSet presAssocID="{03BD2BB9-3082-4348-8609-702AFA2627D3}" presName="hierChild5" presStyleCnt="0"/>
      <dgm:spPr/>
    </dgm:pt>
    <dgm:pt modelId="{56DBCB36-B191-46E8-8589-CF71D1CA5015}" type="pres">
      <dgm:prSet presAssocID="{B19E8A84-E5A7-44B1-8EFA-911901AC1DA9}" presName="hierChild5" presStyleCnt="0"/>
      <dgm:spPr/>
    </dgm:pt>
    <dgm:pt modelId="{43028255-C8AA-4F91-B310-B7DC83BA9F09}" type="pres">
      <dgm:prSet presAssocID="{AF271862-FEED-48E0-B49A-C59B405DEAA4}" presName="hierChild3" presStyleCnt="0"/>
      <dgm:spPr/>
    </dgm:pt>
    <dgm:pt modelId="{C2165DBC-2B49-49D7-BCB4-091702DD681F}" type="pres">
      <dgm:prSet presAssocID="{06F95E40-EEA1-45FF-BDB0-47332C4E6639}" presName="Name111" presStyleLbl="parChTrans1D2" presStyleIdx="3" presStyleCnt="4"/>
      <dgm:spPr/>
    </dgm:pt>
    <dgm:pt modelId="{2F629DC3-F1C5-47F7-A4DC-0C1AE6BDD792}" type="pres">
      <dgm:prSet presAssocID="{23CCF08E-C2EA-4BB2-9F67-99FF3E404C8D}" presName="hierRoot3" presStyleCnt="0">
        <dgm:presLayoutVars>
          <dgm:hierBranch val="init"/>
        </dgm:presLayoutVars>
      </dgm:prSet>
      <dgm:spPr/>
    </dgm:pt>
    <dgm:pt modelId="{20AD434D-E12D-4114-881E-0F4F11EBA817}" type="pres">
      <dgm:prSet presAssocID="{23CCF08E-C2EA-4BB2-9F67-99FF3E404C8D}" presName="rootComposite3" presStyleCnt="0"/>
      <dgm:spPr/>
    </dgm:pt>
    <dgm:pt modelId="{5AB7E22B-E5BB-4CE1-8FC4-43F929377153}" type="pres">
      <dgm:prSet presAssocID="{23CCF08E-C2EA-4BB2-9F67-99FF3E404C8D}" presName="rootText3" presStyleLbl="asst1" presStyleIdx="0" presStyleCnt="1">
        <dgm:presLayoutVars>
          <dgm:chPref val="3"/>
        </dgm:presLayoutVars>
      </dgm:prSet>
      <dgm:spPr/>
    </dgm:pt>
    <dgm:pt modelId="{4DB4942C-7C30-411A-96A0-C8889AE5A1F0}" type="pres">
      <dgm:prSet presAssocID="{23CCF08E-C2EA-4BB2-9F67-99FF3E404C8D}" presName="rootConnector3" presStyleLbl="asst1" presStyleIdx="0" presStyleCnt="1"/>
      <dgm:spPr/>
    </dgm:pt>
    <dgm:pt modelId="{75575AE6-B40A-483A-835E-DDB91DD22292}" type="pres">
      <dgm:prSet presAssocID="{23CCF08E-C2EA-4BB2-9F67-99FF3E404C8D}" presName="hierChild6" presStyleCnt="0"/>
      <dgm:spPr/>
    </dgm:pt>
    <dgm:pt modelId="{C750091F-86D4-4DC7-8657-9B41A6C2B79B}" type="pres">
      <dgm:prSet presAssocID="{23CCF08E-C2EA-4BB2-9F67-99FF3E404C8D}" presName="hierChild7" presStyleCnt="0"/>
      <dgm:spPr/>
    </dgm:pt>
  </dgm:ptLst>
  <dgm:cxnLst>
    <dgm:cxn modelId="{B24EB701-370D-41FD-9260-7F92AE825097}" type="presOf" srcId="{AF271862-FEED-48E0-B49A-C59B405DEAA4}" destId="{3D48E7FD-AA0D-427F-ACD4-5971662E5FC5}" srcOrd="1" destOrd="0" presId="urn:microsoft.com/office/officeart/2005/8/layout/orgChart1"/>
    <dgm:cxn modelId="{0C2E8610-6DA7-40BF-9D37-0233E84E8FB6}" type="presOf" srcId="{6BB4F27B-AECF-4A6A-A6DB-3E6D6C3B59F0}" destId="{364BE2CC-9064-4689-B52D-8EF2D76D59FB}" srcOrd="0" destOrd="0" presId="urn:microsoft.com/office/officeart/2005/8/layout/orgChart1"/>
    <dgm:cxn modelId="{0A12A815-375F-4306-BD94-3283A5A8C83D}" type="presOf" srcId="{03BD2BB9-3082-4348-8609-702AFA2627D3}" destId="{1194E200-8987-4C21-98C5-E4A8A2733F96}" srcOrd="1" destOrd="0" presId="urn:microsoft.com/office/officeart/2005/8/layout/orgChart1"/>
    <dgm:cxn modelId="{20CD7A29-E40B-454A-8EA4-181F5B4A5D6A}" srcId="{AF271862-FEED-48E0-B49A-C59B405DEAA4}" destId="{B19E8A84-E5A7-44B1-8EFA-911901AC1DA9}" srcOrd="2" destOrd="0" parTransId="{6BB4F27B-AECF-4A6A-A6DB-3E6D6C3B59F0}" sibTransId="{EB814174-50F3-47CD-A44D-F95A2649D4BD}"/>
    <dgm:cxn modelId="{97573B2E-4553-447A-92BB-ED0FD3FBDA11}" srcId="{AF271862-FEED-48E0-B49A-C59B405DEAA4}" destId="{23CCF08E-C2EA-4BB2-9F67-99FF3E404C8D}" srcOrd="3" destOrd="0" parTransId="{06F95E40-EEA1-45FF-BDB0-47332C4E6639}" sibTransId="{563A30D4-0A2C-467F-B641-AEE390D5ECEC}"/>
    <dgm:cxn modelId="{FDB9A333-9EC3-48E1-BB2E-9B8D7AE18D99}" type="presOf" srcId="{FF106FC7-4A3E-423B-8DD8-B975861E62E2}" destId="{3E62AE11-E805-402C-942D-45A67923AA11}" srcOrd="1" destOrd="0" presId="urn:microsoft.com/office/officeart/2005/8/layout/orgChart1"/>
    <dgm:cxn modelId="{37EC9738-DD47-47A8-B249-F760086312B0}" srcId="{B19E8A84-E5A7-44B1-8EFA-911901AC1DA9}" destId="{03BD2BB9-3082-4348-8609-702AFA2627D3}" srcOrd="0" destOrd="0" parTransId="{B381D96D-3F53-4902-8748-A53C55997EBA}" sibTransId="{71686289-4235-4A11-A77C-228A20B54039}"/>
    <dgm:cxn modelId="{DC7ACE61-6EC9-494D-A4E0-B2569BCF1B2F}" type="presOf" srcId="{FF106FC7-4A3E-423B-8DD8-B975861E62E2}" destId="{74A2545D-D0E2-4CCF-8ED0-32E5C5B550D1}" srcOrd="0" destOrd="0" presId="urn:microsoft.com/office/officeart/2005/8/layout/orgChart1"/>
    <dgm:cxn modelId="{2EE26349-EACA-49B0-8D35-EFBBBD176488}" type="presOf" srcId="{7C70F189-DD3D-419C-8098-9A47484538DF}" destId="{B7199E86-1F2F-49A5-A6C1-C4510FC7AAAA}" srcOrd="0" destOrd="0" presId="urn:microsoft.com/office/officeart/2005/8/layout/orgChart1"/>
    <dgm:cxn modelId="{65ABE44A-B5EA-43DD-B922-F31AF55A0359}" type="presOf" srcId="{03BD2BB9-3082-4348-8609-702AFA2627D3}" destId="{B824E9E4-C04C-4BE1-821F-3F7754012AF0}" srcOrd="0" destOrd="0" presId="urn:microsoft.com/office/officeart/2005/8/layout/orgChart1"/>
    <dgm:cxn modelId="{9E3E114C-A668-4B6B-9D1D-B9A4D5AD5F63}" srcId="{46B4FBE4-0CCB-48AE-8A05-DD5265D37051}" destId="{AF271862-FEED-48E0-B49A-C59B405DEAA4}" srcOrd="0" destOrd="0" parTransId="{0C279CD9-97A1-42AB-914F-83C3C048030C}" sibTransId="{9E7DCF9D-7F6E-42F1-AB20-9E26DB4F000B}"/>
    <dgm:cxn modelId="{98697475-F083-4A1E-BB5E-5F8083F6CF9B}" type="presOf" srcId="{AF271862-FEED-48E0-B49A-C59B405DEAA4}" destId="{D030EC6F-A9C2-4F83-8580-AA3D6DD46571}" srcOrd="0" destOrd="0" presId="urn:microsoft.com/office/officeart/2005/8/layout/orgChart1"/>
    <dgm:cxn modelId="{E6A7D887-9BDF-4170-9BBA-CE0C6F5D273D}" type="presOf" srcId="{A1B8CE6D-D4FA-4C7B-85A6-AEF3C34E21DD}" destId="{9201CA4A-2F0C-481D-A65D-7356F15873C9}" srcOrd="1" destOrd="0" presId="urn:microsoft.com/office/officeart/2005/8/layout/orgChart1"/>
    <dgm:cxn modelId="{C8694D8F-DC27-4AE6-ACE7-069173179FBF}" srcId="{AF271862-FEED-48E0-B49A-C59B405DEAA4}" destId="{A1B8CE6D-D4FA-4C7B-85A6-AEF3C34E21DD}" srcOrd="0" destOrd="0" parTransId="{5A0D9361-97CE-4A02-A7C9-B45202639263}" sibTransId="{651EF087-47FC-4710-9790-3C39A07AD227}"/>
    <dgm:cxn modelId="{29588F9B-C6D5-45F9-9A8A-341B88D8C531}" srcId="{AF271862-FEED-48E0-B49A-C59B405DEAA4}" destId="{FF106FC7-4A3E-423B-8DD8-B975861E62E2}" srcOrd="1" destOrd="0" parTransId="{7C70F189-DD3D-419C-8098-9A47484538DF}" sibTransId="{DDDA66D0-4355-4437-901C-444225826008}"/>
    <dgm:cxn modelId="{57AC6D9E-88C0-4F9F-8E9A-0E183A262D43}" type="presOf" srcId="{5A0D9361-97CE-4A02-A7C9-B45202639263}" destId="{E1CCB3C6-1164-47C2-99E1-5138BC1AF800}" srcOrd="0" destOrd="0" presId="urn:microsoft.com/office/officeart/2005/8/layout/orgChart1"/>
    <dgm:cxn modelId="{4BD196AB-16E0-495D-82FC-6563FBFA5FA5}" type="presOf" srcId="{B19E8A84-E5A7-44B1-8EFA-911901AC1DA9}" destId="{1324ED53-1BA8-4977-90AF-2890313BA756}" srcOrd="0" destOrd="0" presId="urn:microsoft.com/office/officeart/2005/8/layout/orgChart1"/>
    <dgm:cxn modelId="{F555A1B3-E96F-4BEA-A69C-FE6CC16874A9}" type="presOf" srcId="{06F95E40-EEA1-45FF-BDB0-47332C4E6639}" destId="{C2165DBC-2B49-49D7-BCB4-091702DD681F}" srcOrd="0" destOrd="0" presId="urn:microsoft.com/office/officeart/2005/8/layout/orgChart1"/>
    <dgm:cxn modelId="{A211C4B9-7F96-45FD-966D-2CD4296D7EDD}" type="presOf" srcId="{23CCF08E-C2EA-4BB2-9F67-99FF3E404C8D}" destId="{5AB7E22B-E5BB-4CE1-8FC4-43F929377153}" srcOrd="0" destOrd="0" presId="urn:microsoft.com/office/officeart/2005/8/layout/orgChart1"/>
    <dgm:cxn modelId="{AA2CFCD1-2FA8-4493-824F-0D1FE3994C5D}" type="presOf" srcId="{23CCF08E-C2EA-4BB2-9F67-99FF3E404C8D}" destId="{4DB4942C-7C30-411A-96A0-C8889AE5A1F0}" srcOrd="1" destOrd="0" presId="urn:microsoft.com/office/officeart/2005/8/layout/orgChart1"/>
    <dgm:cxn modelId="{224E4DE7-1373-41A8-A034-B5C0ABE96720}" type="presOf" srcId="{B381D96D-3F53-4902-8748-A53C55997EBA}" destId="{646B171F-D18D-4333-A783-EA5C0EE7327F}" srcOrd="0" destOrd="0" presId="urn:microsoft.com/office/officeart/2005/8/layout/orgChart1"/>
    <dgm:cxn modelId="{1E66B6EB-7093-41CA-939C-B86893ED24A9}" type="presOf" srcId="{46B4FBE4-0CCB-48AE-8A05-DD5265D37051}" destId="{DD4139A8-670B-4F80-A30B-5164856398CE}" srcOrd="0" destOrd="0" presId="urn:microsoft.com/office/officeart/2005/8/layout/orgChart1"/>
    <dgm:cxn modelId="{05ED13F9-35F4-4282-B51A-C7D3A2BE9999}" type="presOf" srcId="{A1B8CE6D-D4FA-4C7B-85A6-AEF3C34E21DD}" destId="{EE2241DC-B446-45A3-BCF1-3DA848C8314B}" srcOrd="0" destOrd="0" presId="urn:microsoft.com/office/officeart/2005/8/layout/orgChart1"/>
    <dgm:cxn modelId="{D81B37F9-CAE7-433A-BC2C-E53B5CC59463}" type="presOf" srcId="{B19E8A84-E5A7-44B1-8EFA-911901AC1DA9}" destId="{BA765DA0-CA09-4ED9-A325-AC81619E17BC}" srcOrd="1" destOrd="0" presId="urn:microsoft.com/office/officeart/2005/8/layout/orgChart1"/>
    <dgm:cxn modelId="{02F0AF7C-8587-4FA9-924C-A1E71EBEEED4}" type="presParOf" srcId="{DD4139A8-670B-4F80-A30B-5164856398CE}" destId="{965B9D2B-EDA8-4C0E-BD58-AC6F3392E132}" srcOrd="0" destOrd="0" presId="urn:microsoft.com/office/officeart/2005/8/layout/orgChart1"/>
    <dgm:cxn modelId="{1810AD44-9979-49BB-8088-26E758D3D706}" type="presParOf" srcId="{965B9D2B-EDA8-4C0E-BD58-AC6F3392E132}" destId="{8ABB0E44-7F8C-4B2B-A47D-94D0D4D39AAE}" srcOrd="0" destOrd="0" presId="urn:microsoft.com/office/officeart/2005/8/layout/orgChart1"/>
    <dgm:cxn modelId="{16B0FBA4-88B7-4F50-AC76-80438469C4F6}" type="presParOf" srcId="{8ABB0E44-7F8C-4B2B-A47D-94D0D4D39AAE}" destId="{D030EC6F-A9C2-4F83-8580-AA3D6DD46571}" srcOrd="0" destOrd="0" presId="urn:microsoft.com/office/officeart/2005/8/layout/orgChart1"/>
    <dgm:cxn modelId="{C5C62462-E9B6-43CC-8464-7DA7E8039248}" type="presParOf" srcId="{8ABB0E44-7F8C-4B2B-A47D-94D0D4D39AAE}" destId="{3D48E7FD-AA0D-427F-ACD4-5971662E5FC5}" srcOrd="1" destOrd="0" presId="urn:microsoft.com/office/officeart/2005/8/layout/orgChart1"/>
    <dgm:cxn modelId="{B9EFDDF8-B063-4948-94C9-88734B7F3DE8}" type="presParOf" srcId="{965B9D2B-EDA8-4C0E-BD58-AC6F3392E132}" destId="{C2812280-B956-4398-A749-53FFC7F21B5F}" srcOrd="1" destOrd="0" presId="urn:microsoft.com/office/officeart/2005/8/layout/orgChart1"/>
    <dgm:cxn modelId="{E60823A3-9A44-4B72-B804-C7D5B55CCFFA}" type="presParOf" srcId="{C2812280-B956-4398-A749-53FFC7F21B5F}" destId="{E1CCB3C6-1164-47C2-99E1-5138BC1AF800}" srcOrd="0" destOrd="0" presId="urn:microsoft.com/office/officeart/2005/8/layout/orgChart1"/>
    <dgm:cxn modelId="{7479F338-B110-40C1-BC94-D1A2D4C6479C}" type="presParOf" srcId="{C2812280-B956-4398-A749-53FFC7F21B5F}" destId="{C3287BA3-FB85-4765-A85F-9CC351FB98C1}" srcOrd="1" destOrd="0" presId="urn:microsoft.com/office/officeart/2005/8/layout/orgChart1"/>
    <dgm:cxn modelId="{1E53566F-AF3B-4D4B-8955-2FC30EFA663B}" type="presParOf" srcId="{C3287BA3-FB85-4765-A85F-9CC351FB98C1}" destId="{7312731C-1E73-424B-9199-C4BC80D81D0C}" srcOrd="0" destOrd="0" presId="urn:microsoft.com/office/officeart/2005/8/layout/orgChart1"/>
    <dgm:cxn modelId="{B591159B-A39E-4F9A-8464-CD2BC7729ACC}" type="presParOf" srcId="{7312731C-1E73-424B-9199-C4BC80D81D0C}" destId="{EE2241DC-B446-45A3-BCF1-3DA848C8314B}" srcOrd="0" destOrd="0" presId="urn:microsoft.com/office/officeart/2005/8/layout/orgChart1"/>
    <dgm:cxn modelId="{37DD65AF-F01B-4842-8472-C5CDA2B933A5}" type="presParOf" srcId="{7312731C-1E73-424B-9199-C4BC80D81D0C}" destId="{9201CA4A-2F0C-481D-A65D-7356F15873C9}" srcOrd="1" destOrd="0" presId="urn:microsoft.com/office/officeart/2005/8/layout/orgChart1"/>
    <dgm:cxn modelId="{A05A2BFC-FA28-4E80-8D21-4C307291985A}" type="presParOf" srcId="{C3287BA3-FB85-4765-A85F-9CC351FB98C1}" destId="{2F9905F6-A6CC-4B41-B382-E19E154D7D80}" srcOrd="1" destOrd="0" presId="urn:microsoft.com/office/officeart/2005/8/layout/orgChart1"/>
    <dgm:cxn modelId="{00C71172-C075-49E1-A4D5-3DF3A9CAD1E5}" type="presParOf" srcId="{C3287BA3-FB85-4765-A85F-9CC351FB98C1}" destId="{48BD6060-C934-4B40-A0B5-4504350C85EC}" srcOrd="2" destOrd="0" presId="urn:microsoft.com/office/officeart/2005/8/layout/orgChart1"/>
    <dgm:cxn modelId="{7B4EF773-5A75-4650-A95B-D0C9EE6385C5}" type="presParOf" srcId="{C2812280-B956-4398-A749-53FFC7F21B5F}" destId="{B7199E86-1F2F-49A5-A6C1-C4510FC7AAAA}" srcOrd="2" destOrd="0" presId="urn:microsoft.com/office/officeart/2005/8/layout/orgChart1"/>
    <dgm:cxn modelId="{3BA8C6D3-0D2C-4EF1-9794-C3384D2DB89F}" type="presParOf" srcId="{C2812280-B956-4398-A749-53FFC7F21B5F}" destId="{39266141-87FF-4607-9290-633EF44B5083}" srcOrd="3" destOrd="0" presId="urn:microsoft.com/office/officeart/2005/8/layout/orgChart1"/>
    <dgm:cxn modelId="{25838E2B-9787-45A4-9D5B-F2B8CD48646B}" type="presParOf" srcId="{39266141-87FF-4607-9290-633EF44B5083}" destId="{09BE0739-E3BB-4362-A3B5-08248FE98EE5}" srcOrd="0" destOrd="0" presId="urn:microsoft.com/office/officeart/2005/8/layout/orgChart1"/>
    <dgm:cxn modelId="{DA39EB8B-CA20-4A5A-9651-B091AF75A957}" type="presParOf" srcId="{09BE0739-E3BB-4362-A3B5-08248FE98EE5}" destId="{74A2545D-D0E2-4CCF-8ED0-32E5C5B550D1}" srcOrd="0" destOrd="0" presId="urn:microsoft.com/office/officeart/2005/8/layout/orgChart1"/>
    <dgm:cxn modelId="{D2AB2595-56EF-4B4E-B649-83A899356FB5}" type="presParOf" srcId="{09BE0739-E3BB-4362-A3B5-08248FE98EE5}" destId="{3E62AE11-E805-402C-942D-45A67923AA11}" srcOrd="1" destOrd="0" presId="urn:microsoft.com/office/officeart/2005/8/layout/orgChart1"/>
    <dgm:cxn modelId="{36465506-3F30-457E-9276-15EAB7B0C8F5}" type="presParOf" srcId="{39266141-87FF-4607-9290-633EF44B5083}" destId="{435F1E35-E5BC-45DD-9FE9-CE50A28453FC}" srcOrd="1" destOrd="0" presId="urn:microsoft.com/office/officeart/2005/8/layout/orgChart1"/>
    <dgm:cxn modelId="{C4C57B20-9310-4AA8-9DA4-093C48C07AC9}" type="presParOf" srcId="{39266141-87FF-4607-9290-633EF44B5083}" destId="{ED503526-4DE7-4A72-88C9-323F99A8B1F0}" srcOrd="2" destOrd="0" presId="urn:microsoft.com/office/officeart/2005/8/layout/orgChart1"/>
    <dgm:cxn modelId="{8D7B6400-39D3-4642-8548-B3DEE838353E}" type="presParOf" srcId="{C2812280-B956-4398-A749-53FFC7F21B5F}" destId="{364BE2CC-9064-4689-B52D-8EF2D76D59FB}" srcOrd="4" destOrd="0" presId="urn:microsoft.com/office/officeart/2005/8/layout/orgChart1"/>
    <dgm:cxn modelId="{6A54F885-9699-4B61-ABFF-3C4C2A864BAC}" type="presParOf" srcId="{C2812280-B956-4398-A749-53FFC7F21B5F}" destId="{ADC398F4-A1EA-4857-9724-F3B8C08C4EE9}" srcOrd="5" destOrd="0" presId="urn:microsoft.com/office/officeart/2005/8/layout/orgChart1"/>
    <dgm:cxn modelId="{E3F5E1F6-3BC9-444E-A3CC-63016EA68834}" type="presParOf" srcId="{ADC398F4-A1EA-4857-9724-F3B8C08C4EE9}" destId="{9EBB7717-90A8-4F39-878A-4031A9889CAD}" srcOrd="0" destOrd="0" presId="urn:microsoft.com/office/officeart/2005/8/layout/orgChart1"/>
    <dgm:cxn modelId="{02201F6B-B3B6-482F-80FA-707774042884}" type="presParOf" srcId="{9EBB7717-90A8-4F39-878A-4031A9889CAD}" destId="{1324ED53-1BA8-4977-90AF-2890313BA756}" srcOrd="0" destOrd="0" presId="urn:microsoft.com/office/officeart/2005/8/layout/orgChart1"/>
    <dgm:cxn modelId="{3E0FFFDA-FA97-4D8F-8761-DE0F2A702AB6}" type="presParOf" srcId="{9EBB7717-90A8-4F39-878A-4031A9889CAD}" destId="{BA765DA0-CA09-4ED9-A325-AC81619E17BC}" srcOrd="1" destOrd="0" presId="urn:microsoft.com/office/officeart/2005/8/layout/orgChart1"/>
    <dgm:cxn modelId="{026A321D-8EB4-4D86-8917-50B134341A94}" type="presParOf" srcId="{ADC398F4-A1EA-4857-9724-F3B8C08C4EE9}" destId="{B79F2D31-E06B-4CA7-B380-546263ECD139}" srcOrd="1" destOrd="0" presId="urn:microsoft.com/office/officeart/2005/8/layout/orgChart1"/>
    <dgm:cxn modelId="{FA57AB95-031D-4A5C-B338-43658B907B9E}" type="presParOf" srcId="{B79F2D31-E06B-4CA7-B380-546263ECD139}" destId="{646B171F-D18D-4333-A783-EA5C0EE7327F}" srcOrd="0" destOrd="0" presId="urn:microsoft.com/office/officeart/2005/8/layout/orgChart1"/>
    <dgm:cxn modelId="{FC4B94FB-2D05-4D07-B158-2C7743169BD5}" type="presParOf" srcId="{B79F2D31-E06B-4CA7-B380-546263ECD139}" destId="{799EC5F6-8595-4203-9830-CCF371AD5666}" srcOrd="1" destOrd="0" presId="urn:microsoft.com/office/officeart/2005/8/layout/orgChart1"/>
    <dgm:cxn modelId="{7122E7B6-4076-422E-AC8B-8425AA4C2E8E}" type="presParOf" srcId="{799EC5F6-8595-4203-9830-CCF371AD5666}" destId="{526F6A6B-F71D-4B30-A73F-5E74D8CF55E1}" srcOrd="0" destOrd="0" presId="urn:microsoft.com/office/officeart/2005/8/layout/orgChart1"/>
    <dgm:cxn modelId="{4673656D-84B4-4851-9320-BA9F44B2B9A9}" type="presParOf" srcId="{526F6A6B-F71D-4B30-A73F-5E74D8CF55E1}" destId="{B824E9E4-C04C-4BE1-821F-3F7754012AF0}" srcOrd="0" destOrd="0" presId="urn:microsoft.com/office/officeart/2005/8/layout/orgChart1"/>
    <dgm:cxn modelId="{C6FFDB70-E3F6-4B88-973C-E9658C9354D1}" type="presParOf" srcId="{526F6A6B-F71D-4B30-A73F-5E74D8CF55E1}" destId="{1194E200-8987-4C21-98C5-E4A8A2733F96}" srcOrd="1" destOrd="0" presId="urn:microsoft.com/office/officeart/2005/8/layout/orgChart1"/>
    <dgm:cxn modelId="{A5D2A094-6FF0-4A5C-BE0F-36B5B70D65FF}" type="presParOf" srcId="{799EC5F6-8595-4203-9830-CCF371AD5666}" destId="{9918A13A-45F4-4FD9-BA32-B04807A8AC90}" srcOrd="1" destOrd="0" presId="urn:microsoft.com/office/officeart/2005/8/layout/orgChart1"/>
    <dgm:cxn modelId="{A6B7AF77-6F78-408D-AB18-F7FD53306BFE}" type="presParOf" srcId="{799EC5F6-8595-4203-9830-CCF371AD5666}" destId="{65E5D616-A8DD-4D2A-AF84-04FF6189207C}" srcOrd="2" destOrd="0" presId="urn:microsoft.com/office/officeart/2005/8/layout/orgChart1"/>
    <dgm:cxn modelId="{814A69B0-EC4F-42DD-84EF-13E0FB416189}" type="presParOf" srcId="{ADC398F4-A1EA-4857-9724-F3B8C08C4EE9}" destId="{56DBCB36-B191-46E8-8589-CF71D1CA5015}" srcOrd="2" destOrd="0" presId="urn:microsoft.com/office/officeart/2005/8/layout/orgChart1"/>
    <dgm:cxn modelId="{F69CBDCF-1F43-424A-B143-49A1C00B8475}" type="presParOf" srcId="{965B9D2B-EDA8-4C0E-BD58-AC6F3392E132}" destId="{43028255-C8AA-4F91-B310-B7DC83BA9F09}" srcOrd="2" destOrd="0" presId="urn:microsoft.com/office/officeart/2005/8/layout/orgChart1"/>
    <dgm:cxn modelId="{D30520B0-34C4-45F4-AF4D-56B1CEADFA71}" type="presParOf" srcId="{43028255-C8AA-4F91-B310-B7DC83BA9F09}" destId="{C2165DBC-2B49-49D7-BCB4-091702DD681F}" srcOrd="0" destOrd="0" presId="urn:microsoft.com/office/officeart/2005/8/layout/orgChart1"/>
    <dgm:cxn modelId="{F187FA2D-C062-4153-B393-94EF01803778}" type="presParOf" srcId="{43028255-C8AA-4F91-B310-B7DC83BA9F09}" destId="{2F629DC3-F1C5-47F7-A4DC-0C1AE6BDD792}" srcOrd="1" destOrd="0" presId="urn:microsoft.com/office/officeart/2005/8/layout/orgChart1"/>
    <dgm:cxn modelId="{EBB9077E-B7B2-4348-9C8F-2BEF29069721}" type="presParOf" srcId="{2F629DC3-F1C5-47F7-A4DC-0C1AE6BDD792}" destId="{20AD434D-E12D-4114-881E-0F4F11EBA817}" srcOrd="0" destOrd="0" presId="urn:microsoft.com/office/officeart/2005/8/layout/orgChart1"/>
    <dgm:cxn modelId="{63537219-6174-4377-9D9C-158F48DDC47B}" type="presParOf" srcId="{20AD434D-E12D-4114-881E-0F4F11EBA817}" destId="{5AB7E22B-E5BB-4CE1-8FC4-43F929377153}" srcOrd="0" destOrd="0" presId="urn:microsoft.com/office/officeart/2005/8/layout/orgChart1"/>
    <dgm:cxn modelId="{A40D4333-6156-48B0-8A48-C646AFCAB872}" type="presParOf" srcId="{20AD434D-E12D-4114-881E-0F4F11EBA817}" destId="{4DB4942C-7C30-411A-96A0-C8889AE5A1F0}" srcOrd="1" destOrd="0" presId="urn:microsoft.com/office/officeart/2005/8/layout/orgChart1"/>
    <dgm:cxn modelId="{4B00A989-B399-4E28-9BD7-8044DF9158DC}" type="presParOf" srcId="{2F629DC3-F1C5-47F7-A4DC-0C1AE6BDD792}" destId="{75575AE6-B40A-483A-835E-DDB91DD22292}" srcOrd="1" destOrd="0" presId="urn:microsoft.com/office/officeart/2005/8/layout/orgChart1"/>
    <dgm:cxn modelId="{A7A8F363-46DD-4FF6-A34D-63D338CC38F4}" type="presParOf" srcId="{2F629DC3-F1C5-47F7-A4DC-0C1AE6BDD792}" destId="{C750091F-86D4-4DC7-8657-9B41A6C2B7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AB850-537D-47E0-B0D5-C8E0C3A21B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DA1D2D0-BCA9-4596-A379-EAE5E65BFC2D}" type="pres">
      <dgm:prSet presAssocID="{592AB850-537D-47E0-B0D5-C8E0C3A21B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3F0E5E8E-08BB-4170-9AAA-478FA4446EA3}" type="presOf" srcId="{592AB850-537D-47E0-B0D5-C8E0C3A21BBA}" destId="{0DA1D2D0-BCA9-4596-A379-EAE5E65BFC2D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71D6B-0F07-4FA3-9342-0B126A861F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3D7FB89-9CB6-40F1-B48B-D1D82799EF0D}">
      <dgm:prSet phldrT="[Tekst]"/>
      <dgm:spPr/>
      <dgm:t>
        <a:bodyPr/>
        <a:lstStyle/>
        <a:p>
          <a:r>
            <a:rPr lang="nb-NO" dirty="0"/>
            <a:t>Politisk ledelse </a:t>
          </a:r>
          <a:br>
            <a:rPr lang="nb-NO" dirty="0"/>
          </a:br>
          <a:r>
            <a:rPr lang="nb-NO" dirty="0"/>
            <a:t>Org.nr:  954597482</a:t>
          </a:r>
        </a:p>
      </dgm:t>
    </dgm:pt>
    <dgm:pt modelId="{0DF77B14-24FF-4531-A72F-4E3D5FE2CBFE}" type="parTrans" cxnId="{8B347A49-25C0-414B-B91B-B0E1E89365BB}">
      <dgm:prSet/>
      <dgm:spPr/>
      <dgm:t>
        <a:bodyPr/>
        <a:lstStyle/>
        <a:p>
          <a:endParaRPr lang="nb-NO"/>
        </a:p>
      </dgm:t>
    </dgm:pt>
    <dgm:pt modelId="{E86A1B83-53B5-462F-89B0-8BEAFCBC07C5}" type="sibTrans" cxnId="{8B347A49-25C0-414B-B91B-B0E1E89365BB}">
      <dgm:prSet/>
      <dgm:spPr/>
      <dgm:t>
        <a:bodyPr/>
        <a:lstStyle/>
        <a:p>
          <a:endParaRPr lang="nb-NO"/>
        </a:p>
      </dgm:t>
    </dgm:pt>
    <dgm:pt modelId="{C6D0AD44-8A81-4F71-B330-0F12AAAA31A3}" type="asst">
      <dgm:prSet phldrT="[Tekst]"/>
      <dgm:spPr/>
      <dgm:t>
        <a:bodyPr/>
        <a:lstStyle/>
        <a:p>
          <a:r>
            <a:rPr lang="nb-NO" dirty="0"/>
            <a:t>Kommunedirektør</a:t>
          </a:r>
        </a:p>
        <a:p>
          <a:r>
            <a:rPr lang="nb-NO" dirty="0" err="1"/>
            <a:t>Org.ledd</a:t>
          </a:r>
          <a:r>
            <a:rPr lang="nb-NO" dirty="0"/>
            <a:t>: 920397034</a:t>
          </a:r>
        </a:p>
      </dgm:t>
    </dgm:pt>
    <dgm:pt modelId="{3807F42F-3E52-460F-B59D-D2A0E2202F3D}" type="parTrans" cxnId="{6F7ACD36-5884-4F49-9327-49CB00869E50}">
      <dgm:prSet/>
      <dgm:spPr/>
      <dgm:t>
        <a:bodyPr/>
        <a:lstStyle/>
        <a:p>
          <a:endParaRPr lang="nb-NO"/>
        </a:p>
      </dgm:t>
    </dgm:pt>
    <dgm:pt modelId="{156BCAD7-84A1-4930-B4E7-400B46EA7BD7}" type="sibTrans" cxnId="{6F7ACD36-5884-4F49-9327-49CB00869E50}">
      <dgm:prSet/>
      <dgm:spPr/>
      <dgm:t>
        <a:bodyPr/>
        <a:lstStyle/>
        <a:p>
          <a:endParaRPr lang="nb-NO"/>
        </a:p>
      </dgm:t>
    </dgm:pt>
    <dgm:pt modelId="{62B28FE3-CBFB-4C81-9CE2-788DCD6A1112}">
      <dgm:prSet phldrT="[Tekst]"/>
      <dgm:spPr/>
      <dgm:t>
        <a:bodyPr/>
        <a:lstStyle/>
        <a:p>
          <a:pPr algn="ctr"/>
          <a:r>
            <a:rPr lang="nb-NO" dirty="0"/>
            <a:t>Øvre Eiker kommunale eiendom KF</a:t>
          </a:r>
          <a:br>
            <a:rPr lang="nb-NO" dirty="0"/>
          </a:br>
          <a:r>
            <a:rPr lang="nb-NO" dirty="0"/>
            <a:t>Eierandel: 100%</a:t>
          </a:r>
          <a:br>
            <a:rPr lang="nb-NO" dirty="0"/>
          </a:br>
          <a:r>
            <a:rPr lang="nb-NO" dirty="0"/>
            <a:t>Org.nr:  82154162</a:t>
          </a:r>
        </a:p>
      </dgm:t>
    </dgm:pt>
    <dgm:pt modelId="{6D74DB1C-55A3-4D69-9696-F40B0127D271}" type="parTrans" cxnId="{2C0C1516-7AF9-4F3D-B377-0065B0470934}">
      <dgm:prSet/>
      <dgm:spPr/>
      <dgm:t>
        <a:bodyPr/>
        <a:lstStyle/>
        <a:p>
          <a:endParaRPr lang="nb-NO"/>
        </a:p>
      </dgm:t>
    </dgm:pt>
    <dgm:pt modelId="{3D8B80CC-3335-45E7-8F38-09DEF127C08D}" type="sibTrans" cxnId="{2C0C1516-7AF9-4F3D-B377-0065B0470934}">
      <dgm:prSet/>
      <dgm:spPr/>
      <dgm:t>
        <a:bodyPr/>
        <a:lstStyle/>
        <a:p>
          <a:endParaRPr lang="nb-NO"/>
        </a:p>
      </dgm:t>
    </dgm:pt>
    <dgm:pt modelId="{42CB5B05-C7F4-4297-81D1-057338E0D751}">
      <dgm:prSet phldrT="[Tekst]"/>
      <dgm:spPr/>
      <dgm:t>
        <a:bodyPr/>
        <a:lstStyle/>
        <a:p>
          <a:r>
            <a:rPr lang="nb-NO" dirty="0"/>
            <a:t>Eiker eiendomsutvikling AS</a:t>
          </a:r>
          <a:br>
            <a:rPr lang="nb-NO" dirty="0"/>
          </a:br>
          <a:r>
            <a:rPr lang="nb-NO" dirty="0"/>
            <a:t>Eierandel:100% </a:t>
          </a:r>
        </a:p>
        <a:p>
          <a:r>
            <a:rPr lang="nb-NO" dirty="0"/>
            <a:t>Org.nr:  965690328</a:t>
          </a:r>
        </a:p>
      </dgm:t>
    </dgm:pt>
    <dgm:pt modelId="{6C52508A-065F-4662-A2BE-383C7B630F4B}" type="parTrans" cxnId="{7E6CBD4A-02BF-47DF-8AC3-8A41C2A9D12F}">
      <dgm:prSet/>
      <dgm:spPr/>
      <dgm:t>
        <a:bodyPr/>
        <a:lstStyle/>
        <a:p>
          <a:endParaRPr lang="nb-NO"/>
        </a:p>
      </dgm:t>
    </dgm:pt>
    <dgm:pt modelId="{1E3A62AA-BA9C-4804-A33F-871BB9BD842A}" type="sibTrans" cxnId="{7E6CBD4A-02BF-47DF-8AC3-8A41C2A9D12F}">
      <dgm:prSet/>
      <dgm:spPr/>
      <dgm:t>
        <a:bodyPr/>
        <a:lstStyle/>
        <a:p>
          <a:endParaRPr lang="nb-NO"/>
        </a:p>
      </dgm:t>
    </dgm:pt>
    <dgm:pt modelId="{8152B025-11E8-4D7A-AD73-76D6C1D85FEB}">
      <dgm:prSet phldrT="[Tekst]"/>
      <dgm:spPr/>
      <dgm:t>
        <a:bodyPr/>
        <a:lstStyle/>
        <a:p>
          <a:r>
            <a:rPr lang="nb-NO" dirty="0"/>
            <a:t>Øvre Eiker energi AS</a:t>
          </a:r>
          <a:br>
            <a:rPr lang="nb-NO" dirty="0"/>
          </a:br>
          <a:r>
            <a:rPr lang="nb-NO" dirty="0"/>
            <a:t>Eierandel:100%</a:t>
          </a:r>
        </a:p>
        <a:p>
          <a:r>
            <a:rPr lang="nb-NO" dirty="0"/>
            <a:t>Org.nr: 979497563 </a:t>
          </a:r>
        </a:p>
      </dgm:t>
    </dgm:pt>
    <dgm:pt modelId="{775388DF-EE54-43C7-8A1A-673CC8D44D65}" type="parTrans" cxnId="{5BA8E4F4-9ECC-445A-9C40-FB1FC3420162}">
      <dgm:prSet/>
      <dgm:spPr/>
      <dgm:t>
        <a:bodyPr/>
        <a:lstStyle/>
        <a:p>
          <a:endParaRPr lang="nb-NO"/>
        </a:p>
      </dgm:t>
    </dgm:pt>
    <dgm:pt modelId="{AAC8B5F4-D48B-4892-828C-58EED8D39B1E}" type="sibTrans" cxnId="{5BA8E4F4-9ECC-445A-9C40-FB1FC3420162}">
      <dgm:prSet/>
      <dgm:spPr/>
      <dgm:t>
        <a:bodyPr/>
        <a:lstStyle/>
        <a:p>
          <a:endParaRPr lang="nb-NO"/>
        </a:p>
      </dgm:t>
    </dgm:pt>
    <dgm:pt modelId="{96391963-A3BE-4CBF-8C95-4DB746ED5002}">
      <dgm:prSet/>
      <dgm:spPr/>
      <dgm:t>
        <a:bodyPr/>
        <a:lstStyle/>
        <a:p>
          <a:r>
            <a:rPr lang="nb-NO" dirty="0"/>
            <a:t>Eiker vekst  AS</a:t>
          </a:r>
          <a:br>
            <a:rPr lang="nb-NO" dirty="0"/>
          </a:br>
          <a:r>
            <a:rPr lang="nb-NO" dirty="0"/>
            <a:t>Eierandel: 50%</a:t>
          </a:r>
        </a:p>
        <a:p>
          <a:r>
            <a:rPr lang="nb-NO" dirty="0"/>
            <a:t>Org.nr: 963771932</a:t>
          </a:r>
        </a:p>
      </dgm:t>
    </dgm:pt>
    <dgm:pt modelId="{9480EEBE-7ACB-440B-ACEE-6E32B567BE27}" type="parTrans" cxnId="{663B80B4-62A2-4808-8181-5D51130C8143}">
      <dgm:prSet/>
      <dgm:spPr/>
      <dgm:t>
        <a:bodyPr/>
        <a:lstStyle/>
        <a:p>
          <a:endParaRPr lang="nb-NO"/>
        </a:p>
      </dgm:t>
    </dgm:pt>
    <dgm:pt modelId="{627D0B54-D257-46A2-8311-6C36C27BC736}" type="sibTrans" cxnId="{663B80B4-62A2-4808-8181-5D51130C8143}">
      <dgm:prSet/>
      <dgm:spPr/>
      <dgm:t>
        <a:bodyPr/>
        <a:lstStyle/>
        <a:p>
          <a:endParaRPr lang="nb-NO"/>
        </a:p>
      </dgm:t>
    </dgm:pt>
    <dgm:pt modelId="{A2147FD7-6BAD-42F8-AA41-66C8CCC4D4F3}">
      <dgm:prSet/>
      <dgm:spPr/>
      <dgm:t>
        <a:bodyPr/>
        <a:lstStyle/>
        <a:p>
          <a:r>
            <a:rPr lang="nb-NO" dirty="0"/>
            <a:t>Vardar AS</a:t>
          </a:r>
        </a:p>
        <a:p>
          <a:r>
            <a:rPr lang="nb-NO" dirty="0"/>
            <a:t>Eierandel : 8%</a:t>
          </a:r>
        </a:p>
        <a:p>
          <a:r>
            <a:rPr lang="nb-NO" dirty="0"/>
            <a:t>Org.nr: 977028442</a:t>
          </a:r>
        </a:p>
      </dgm:t>
    </dgm:pt>
    <dgm:pt modelId="{42DE6783-8374-4DC2-92C5-8D51CA0B0A28}" type="parTrans" cxnId="{A46EC96E-7EA3-44BF-A943-F806354B03F9}">
      <dgm:prSet/>
      <dgm:spPr/>
      <dgm:t>
        <a:bodyPr/>
        <a:lstStyle/>
        <a:p>
          <a:endParaRPr lang="nb-NO"/>
        </a:p>
      </dgm:t>
    </dgm:pt>
    <dgm:pt modelId="{84659489-F531-4864-BDDD-9730881E4518}" type="sibTrans" cxnId="{A46EC96E-7EA3-44BF-A943-F806354B03F9}">
      <dgm:prSet/>
      <dgm:spPr/>
      <dgm:t>
        <a:bodyPr/>
        <a:lstStyle/>
        <a:p>
          <a:endParaRPr lang="nb-NO"/>
        </a:p>
      </dgm:t>
    </dgm:pt>
    <dgm:pt modelId="{C38E0113-861E-49EB-952B-7B2FE0BF3AC1}" type="pres">
      <dgm:prSet presAssocID="{EC771D6B-0F07-4FA3-9342-0B126A861F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DBC9CD-82DB-494E-80B5-5D79DDD95FB0}" type="pres">
      <dgm:prSet presAssocID="{B3D7FB89-9CB6-40F1-B48B-D1D82799EF0D}" presName="hierRoot1" presStyleCnt="0">
        <dgm:presLayoutVars>
          <dgm:hierBranch val="init"/>
        </dgm:presLayoutVars>
      </dgm:prSet>
      <dgm:spPr/>
    </dgm:pt>
    <dgm:pt modelId="{B625D847-BFEC-4FD5-B333-9119AE3706DC}" type="pres">
      <dgm:prSet presAssocID="{B3D7FB89-9CB6-40F1-B48B-D1D82799EF0D}" presName="rootComposite1" presStyleCnt="0"/>
      <dgm:spPr/>
    </dgm:pt>
    <dgm:pt modelId="{9E4D161A-9A0B-425B-8BBC-918C0B5388DC}" type="pres">
      <dgm:prSet presAssocID="{B3D7FB89-9CB6-40F1-B48B-D1D82799EF0D}" presName="rootText1" presStyleLbl="node0" presStyleIdx="0" presStyleCnt="1">
        <dgm:presLayoutVars>
          <dgm:chPref val="3"/>
        </dgm:presLayoutVars>
      </dgm:prSet>
      <dgm:spPr/>
    </dgm:pt>
    <dgm:pt modelId="{4847807F-F3BF-4ADC-A12A-53469FA7C2C0}" type="pres">
      <dgm:prSet presAssocID="{B3D7FB89-9CB6-40F1-B48B-D1D82799EF0D}" presName="rootConnector1" presStyleLbl="node1" presStyleIdx="0" presStyleCnt="0"/>
      <dgm:spPr/>
    </dgm:pt>
    <dgm:pt modelId="{16480AFD-CE15-4DD9-BE00-C3A4B775045B}" type="pres">
      <dgm:prSet presAssocID="{B3D7FB89-9CB6-40F1-B48B-D1D82799EF0D}" presName="hierChild2" presStyleCnt="0"/>
      <dgm:spPr/>
    </dgm:pt>
    <dgm:pt modelId="{8212E52E-383B-45AD-80D1-4A4D0B63E3D7}" type="pres">
      <dgm:prSet presAssocID="{6D74DB1C-55A3-4D69-9696-F40B0127D271}" presName="Name37" presStyleLbl="parChTrans1D2" presStyleIdx="0" presStyleCnt="6"/>
      <dgm:spPr/>
    </dgm:pt>
    <dgm:pt modelId="{4F45A39E-FB75-4AA8-837E-B809E98C0FA0}" type="pres">
      <dgm:prSet presAssocID="{62B28FE3-CBFB-4C81-9CE2-788DCD6A1112}" presName="hierRoot2" presStyleCnt="0">
        <dgm:presLayoutVars>
          <dgm:hierBranch val="init"/>
        </dgm:presLayoutVars>
      </dgm:prSet>
      <dgm:spPr/>
    </dgm:pt>
    <dgm:pt modelId="{365D1FED-7459-4DF6-8FA5-E7DD9CFF5737}" type="pres">
      <dgm:prSet presAssocID="{62B28FE3-CBFB-4C81-9CE2-788DCD6A1112}" presName="rootComposite" presStyleCnt="0"/>
      <dgm:spPr/>
    </dgm:pt>
    <dgm:pt modelId="{2CBB08D1-002D-4166-9787-120208058C01}" type="pres">
      <dgm:prSet presAssocID="{62B28FE3-CBFB-4C81-9CE2-788DCD6A1112}" presName="rootText" presStyleLbl="node2" presStyleIdx="0" presStyleCnt="5" custScaleY="100000" custLinFactNeighborY="1937">
        <dgm:presLayoutVars>
          <dgm:chPref val="3"/>
        </dgm:presLayoutVars>
      </dgm:prSet>
      <dgm:spPr/>
    </dgm:pt>
    <dgm:pt modelId="{F1628202-78C6-4A2B-BE20-1F58813AB11B}" type="pres">
      <dgm:prSet presAssocID="{62B28FE3-CBFB-4C81-9CE2-788DCD6A1112}" presName="rootConnector" presStyleLbl="node2" presStyleIdx="0" presStyleCnt="5"/>
      <dgm:spPr/>
    </dgm:pt>
    <dgm:pt modelId="{5D6FCED2-6A82-4BCE-905E-C5EC156416E2}" type="pres">
      <dgm:prSet presAssocID="{62B28FE3-CBFB-4C81-9CE2-788DCD6A1112}" presName="hierChild4" presStyleCnt="0"/>
      <dgm:spPr/>
    </dgm:pt>
    <dgm:pt modelId="{C607106F-36A8-4807-898D-D8A50DCADED5}" type="pres">
      <dgm:prSet presAssocID="{62B28FE3-CBFB-4C81-9CE2-788DCD6A1112}" presName="hierChild5" presStyleCnt="0"/>
      <dgm:spPr/>
    </dgm:pt>
    <dgm:pt modelId="{737DBB81-1C46-4481-9CD4-2A82DF551F5B}" type="pres">
      <dgm:prSet presAssocID="{6C52508A-065F-4662-A2BE-383C7B630F4B}" presName="Name37" presStyleLbl="parChTrans1D2" presStyleIdx="1" presStyleCnt="6"/>
      <dgm:spPr/>
    </dgm:pt>
    <dgm:pt modelId="{E412D7DF-13FC-4D71-9C26-986983CB45F7}" type="pres">
      <dgm:prSet presAssocID="{42CB5B05-C7F4-4297-81D1-057338E0D751}" presName="hierRoot2" presStyleCnt="0">
        <dgm:presLayoutVars>
          <dgm:hierBranch val="init"/>
        </dgm:presLayoutVars>
      </dgm:prSet>
      <dgm:spPr/>
    </dgm:pt>
    <dgm:pt modelId="{C80BA84F-92B4-479A-A242-2CDD66C4C1EA}" type="pres">
      <dgm:prSet presAssocID="{42CB5B05-C7F4-4297-81D1-057338E0D751}" presName="rootComposite" presStyleCnt="0"/>
      <dgm:spPr/>
    </dgm:pt>
    <dgm:pt modelId="{3976EF11-AB8E-46CE-AC83-EC904064E77A}" type="pres">
      <dgm:prSet presAssocID="{42CB5B05-C7F4-4297-81D1-057338E0D751}" presName="rootText" presStyleLbl="node2" presStyleIdx="1" presStyleCnt="5">
        <dgm:presLayoutVars>
          <dgm:chPref val="3"/>
        </dgm:presLayoutVars>
      </dgm:prSet>
      <dgm:spPr/>
    </dgm:pt>
    <dgm:pt modelId="{5BA40FA6-0B72-4363-90E8-C56D052A6B1F}" type="pres">
      <dgm:prSet presAssocID="{42CB5B05-C7F4-4297-81D1-057338E0D751}" presName="rootConnector" presStyleLbl="node2" presStyleIdx="1" presStyleCnt="5"/>
      <dgm:spPr/>
    </dgm:pt>
    <dgm:pt modelId="{34D723A7-A7DC-45B2-99C5-46F05497BF48}" type="pres">
      <dgm:prSet presAssocID="{42CB5B05-C7F4-4297-81D1-057338E0D751}" presName="hierChild4" presStyleCnt="0"/>
      <dgm:spPr/>
    </dgm:pt>
    <dgm:pt modelId="{69CD3957-23E4-425E-AD48-F9C050A40DC3}" type="pres">
      <dgm:prSet presAssocID="{42CB5B05-C7F4-4297-81D1-057338E0D751}" presName="hierChild5" presStyleCnt="0"/>
      <dgm:spPr/>
    </dgm:pt>
    <dgm:pt modelId="{DB0C2A56-9962-4988-B491-89E1E89ADA63}" type="pres">
      <dgm:prSet presAssocID="{775388DF-EE54-43C7-8A1A-673CC8D44D65}" presName="Name37" presStyleLbl="parChTrans1D2" presStyleIdx="2" presStyleCnt="6"/>
      <dgm:spPr/>
    </dgm:pt>
    <dgm:pt modelId="{B74B0858-00F4-4A76-8E20-6DF7EA61F9F5}" type="pres">
      <dgm:prSet presAssocID="{8152B025-11E8-4D7A-AD73-76D6C1D85FEB}" presName="hierRoot2" presStyleCnt="0">
        <dgm:presLayoutVars>
          <dgm:hierBranch val="init"/>
        </dgm:presLayoutVars>
      </dgm:prSet>
      <dgm:spPr/>
    </dgm:pt>
    <dgm:pt modelId="{56B297CC-F8DE-401F-9021-C70669FB8D8F}" type="pres">
      <dgm:prSet presAssocID="{8152B025-11E8-4D7A-AD73-76D6C1D85FEB}" presName="rootComposite" presStyleCnt="0"/>
      <dgm:spPr/>
    </dgm:pt>
    <dgm:pt modelId="{1369D161-DC75-4F68-B107-78BECB4A026F}" type="pres">
      <dgm:prSet presAssocID="{8152B025-11E8-4D7A-AD73-76D6C1D85FEB}" presName="rootText" presStyleLbl="node2" presStyleIdx="2" presStyleCnt="5">
        <dgm:presLayoutVars>
          <dgm:chPref val="3"/>
        </dgm:presLayoutVars>
      </dgm:prSet>
      <dgm:spPr/>
    </dgm:pt>
    <dgm:pt modelId="{324B1B95-433D-44B4-8403-946DB8F077A8}" type="pres">
      <dgm:prSet presAssocID="{8152B025-11E8-4D7A-AD73-76D6C1D85FEB}" presName="rootConnector" presStyleLbl="node2" presStyleIdx="2" presStyleCnt="5"/>
      <dgm:spPr/>
    </dgm:pt>
    <dgm:pt modelId="{B0D7230B-DAB4-43A2-AD2C-70E123E0A566}" type="pres">
      <dgm:prSet presAssocID="{8152B025-11E8-4D7A-AD73-76D6C1D85FEB}" presName="hierChild4" presStyleCnt="0"/>
      <dgm:spPr/>
    </dgm:pt>
    <dgm:pt modelId="{EA8BA912-DE71-4FD2-B815-85E2426CCB45}" type="pres">
      <dgm:prSet presAssocID="{8152B025-11E8-4D7A-AD73-76D6C1D85FEB}" presName="hierChild5" presStyleCnt="0"/>
      <dgm:spPr/>
    </dgm:pt>
    <dgm:pt modelId="{CE684FF8-568E-4729-B8AB-06AE1B87F8B9}" type="pres">
      <dgm:prSet presAssocID="{9480EEBE-7ACB-440B-ACEE-6E32B567BE27}" presName="Name37" presStyleLbl="parChTrans1D2" presStyleIdx="3" presStyleCnt="6"/>
      <dgm:spPr/>
    </dgm:pt>
    <dgm:pt modelId="{86934BC4-251B-4216-BF05-055451AB687A}" type="pres">
      <dgm:prSet presAssocID="{96391963-A3BE-4CBF-8C95-4DB746ED5002}" presName="hierRoot2" presStyleCnt="0">
        <dgm:presLayoutVars>
          <dgm:hierBranch val="init"/>
        </dgm:presLayoutVars>
      </dgm:prSet>
      <dgm:spPr/>
    </dgm:pt>
    <dgm:pt modelId="{AC212825-4BC2-4B88-9B58-CAA36C90E1B2}" type="pres">
      <dgm:prSet presAssocID="{96391963-A3BE-4CBF-8C95-4DB746ED5002}" presName="rootComposite" presStyleCnt="0"/>
      <dgm:spPr/>
    </dgm:pt>
    <dgm:pt modelId="{419CABF4-6AA7-4A44-8FB6-9A78625CEE9A}" type="pres">
      <dgm:prSet presAssocID="{96391963-A3BE-4CBF-8C95-4DB746ED5002}" presName="rootText" presStyleLbl="node2" presStyleIdx="3" presStyleCnt="5">
        <dgm:presLayoutVars>
          <dgm:chPref val="3"/>
        </dgm:presLayoutVars>
      </dgm:prSet>
      <dgm:spPr/>
    </dgm:pt>
    <dgm:pt modelId="{0D0DA580-8993-4AEA-A636-16877CA5DC5A}" type="pres">
      <dgm:prSet presAssocID="{96391963-A3BE-4CBF-8C95-4DB746ED5002}" presName="rootConnector" presStyleLbl="node2" presStyleIdx="3" presStyleCnt="5"/>
      <dgm:spPr/>
    </dgm:pt>
    <dgm:pt modelId="{15BDCEB7-510A-47D3-9507-F6DBE5DEABDA}" type="pres">
      <dgm:prSet presAssocID="{96391963-A3BE-4CBF-8C95-4DB746ED5002}" presName="hierChild4" presStyleCnt="0"/>
      <dgm:spPr/>
    </dgm:pt>
    <dgm:pt modelId="{905C418F-5935-40DE-A016-C5BC4E26072B}" type="pres">
      <dgm:prSet presAssocID="{96391963-A3BE-4CBF-8C95-4DB746ED5002}" presName="hierChild5" presStyleCnt="0"/>
      <dgm:spPr/>
    </dgm:pt>
    <dgm:pt modelId="{F7055928-5759-4B94-A0D9-37EB20D186AA}" type="pres">
      <dgm:prSet presAssocID="{42DE6783-8374-4DC2-92C5-8D51CA0B0A28}" presName="Name37" presStyleLbl="parChTrans1D2" presStyleIdx="4" presStyleCnt="6"/>
      <dgm:spPr/>
    </dgm:pt>
    <dgm:pt modelId="{420984DA-D587-477D-AB2E-C4BAADCEEEB1}" type="pres">
      <dgm:prSet presAssocID="{A2147FD7-6BAD-42F8-AA41-66C8CCC4D4F3}" presName="hierRoot2" presStyleCnt="0">
        <dgm:presLayoutVars>
          <dgm:hierBranch val="init"/>
        </dgm:presLayoutVars>
      </dgm:prSet>
      <dgm:spPr/>
    </dgm:pt>
    <dgm:pt modelId="{9A0E6769-00C2-41C4-8539-92F390580369}" type="pres">
      <dgm:prSet presAssocID="{A2147FD7-6BAD-42F8-AA41-66C8CCC4D4F3}" presName="rootComposite" presStyleCnt="0"/>
      <dgm:spPr/>
    </dgm:pt>
    <dgm:pt modelId="{C6801C70-D692-42C1-9C06-E628D07F519F}" type="pres">
      <dgm:prSet presAssocID="{A2147FD7-6BAD-42F8-AA41-66C8CCC4D4F3}" presName="rootText" presStyleLbl="node2" presStyleIdx="4" presStyleCnt="5">
        <dgm:presLayoutVars>
          <dgm:chPref val="3"/>
        </dgm:presLayoutVars>
      </dgm:prSet>
      <dgm:spPr/>
    </dgm:pt>
    <dgm:pt modelId="{C656FCE0-1207-4C81-AAA9-2425C68BA44C}" type="pres">
      <dgm:prSet presAssocID="{A2147FD7-6BAD-42F8-AA41-66C8CCC4D4F3}" presName="rootConnector" presStyleLbl="node2" presStyleIdx="4" presStyleCnt="5"/>
      <dgm:spPr/>
    </dgm:pt>
    <dgm:pt modelId="{886B5858-77A2-4909-84AC-3795BC92BD43}" type="pres">
      <dgm:prSet presAssocID="{A2147FD7-6BAD-42F8-AA41-66C8CCC4D4F3}" presName="hierChild4" presStyleCnt="0"/>
      <dgm:spPr/>
    </dgm:pt>
    <dgm:pt modelId="{62BAB097-BDCA-46EA-8A5F-4B2F2A0FB038}" type="pres">
      <dgm:prSet presAssocID="{A2147FD7-6BAD-42F8-AA41-66C8CCC4D4F3}" presName="hierChild5" presStyleCnt="0"/>
      <dgm:spPr/>
    </dgm:pt>
    <dgm:pt modelId="{B6CEB941-9DF4-42CE-8386-B58878BB3AA4}" type="pres">
      <dgm:prSet presAssocID="{B3D7FB89-9CB6-40F1-B48B-D1D82799EF0D}" presName="hierChild3" presStyleCnt="0"/>
      <dgm:spPr/>
    </dgm:pt>
    <dgm:pt modelId="{462EC52C-EED9-4645-A9AC-113C72DBFDB7}" type="pres">
      <dgm:prSet presAssocID="{3807F42F-3E52-460F-B59D-D2A0E2202F3D}" presName="Name111" presStyleLbl="parChTrans1D2" presStyleIdx="5" presStyleCnt="6"/>
      <dgm:spPr/>
    </dgm:pt>
    <dgm:pt modelId="{8E952213-5046-40FD-BEB7-2D2873E57279}" type="pres">
      <dgm:prSet presAssocID="{C6D0AD44-8A81-4F71-B330-0F12AAAA31A3}" presName="hierRoot3" presStyleCnt="0">
        <dgm:presLayoutVars>
          <dgm:hierBranch val="init"/>
        </dgm:presLayoutVars>
      </dgm:prSet>
      <dgm:spPr/>
    </dgm:pt>
    <dgm:pt modelId="{AB797669-6C96-40BD-ADE0-E0F8FF6D6F0A}" type="pres">
      <dgm:prSet presAssocID="{C6D0AD44-8A81-4F71-B330-0F12AAAA31A3}" presName="rootComposite3" presStyleCnt="0"/>
      <dgm:spPr/>
    </dgm:pt>
    <dgm:pt modelId="{D04247C0-2844-4F7B-AA2F-D611EF5388C8}" type="pres">
      <dgm:prSet presAssocID="{C6D0AD44-8A81-4F71-B330-0F12AAAA31A3}" presName="rootText3" presStyleLbl="asst1" presStyleIdx="0" presStyleCnt="1">
        <dgm:presLayoutVars>
          <dgm:chPref val="3"/>
        </dgm:presLayoutVars>
      </dgm:prSet>
      <dgm:spPr/>
    </dgm:pt>
    <dgm:pt modelId="{31F24E4A-7C93-4619-B329-BF74C65D08D4}" type="pres">
      <dgm:prSet presAssocID="{C6D0AD44-8A81-4F71-B330-0F12AAAA31A3}" presName="rootConnector3" presStyleLbl="asst1" presStyleIdx="0" presStyleCnt="1"/>
      <dgm:spPr/>
    </dgm:pt>
    <dgm:pt modelId="{C2E72B5F-9F4A-4945-8B36-52194D558CD6}" type="pres">
      <dgm:prSet presAssocID="{C6D0AD44-8A81-4F71-B330-0F12AAAA31A3}" presName="hierChild6" presStyleCnt="0"/>
      <dgm:spPr/>
    </dgm:pt>
    <dgm:pt modelId="{A6A973D8-A1D6-4002-B12E-B94B95C8967B}" type="pres">
      <dgm:prSet presAssocID="{C6D0AD44-8A81-4F71-B330-0F12AAAA31A3}" presName="hierChild7" presStyleCnt="0"/>
      <dgm:spPr/>
    </dgm:pt>
  </dgm:ptLst>
  <dgm:cxnLst>
    <dgm:cxn modelId="{7AAED60C-6B16-4055-B760-7516A7FD3FE4}" type="presOf" srcId="{3807F42F-3E52-460F-B59D-D2A0E2202F3D}" destId="{462EC52C-EED9-4645-A9AC-113C72DBFDB7}" srcOrd="0" destOrd="0" presId="urn:microsoft.com/office/officeart/2005/8/layout/orgChart1"/>
    <dgm:cxn modelId="{2C0C1516-7AF9-4F3D-B377-0065B0470934}" srcId="{B3D7FB89-9CB6-40F1-B48B-D1D82799EF0D}" destId="{62B28FE3-CBFB-4C81-9CE2-788DCD6A1112}" srcOrd="1" destOrd="0" parTransId="{6D74DB1C-55A3-4D69-9696-F40B0127D271}" sibTransId="{3D8B80CC-3335-45E7-8F38-09DEF127C08D}"/>
    <dgm:cxn modelId="{D165241A-EC66-47ED-9236-8DA633E8F42D}" type="presOf" srcId="{C6D0AD44-8A81-4F71-B330-0F12AAAA31A3}" destId="{31F24E4A-7C93-4619-B329-BF74C65D08D4}" srcOrd="1" destOrd="0" presId="urn:microsoft.com/office/officeart/2005/8/layout/orgChart1"/>
    <dgm:cxn modelId="{AFC7722B-F1B9-43DC-83B3-5F3904BB8EBE}" type="presOf" srcId="{96391963-A3BE-4CBF-8C95-4DB746ED5002}" destId="{0D0DA580-8993-4AEA-A636-16877CA5DC5A}" srcOrd="1" destOrd="0" presId="urn:microsoft.com/office/officeart/2005/8/layout/orgChart1"/>
    <dgm:cxn modelId="{94E8DE2D-A36D-46C2-8590-3571A16627EB}" type="presOf" srcId="{775388DF-EE54-43C7-8A1A-673CC8D44D65}" destId="{DB0C2A56-9962-4988-B491-89E1E89ADA63}" srcOrd="0" destOrd="0" presId="urn:microsoft.com/office/officeart/2005/8/layout/orgChart1"/>
    <dgm:cxn modelId="{6E27782F-BA82-45AA-9945-E532D8988E52}" type="presOf" srcId="{8152B025-11E8-4D7A-AD73-76D6C1D85FEB}" destId="{324B1B95-433D-44B4-8403-946DB8F077A8}" srcOrd="1" destOrd="0" presId="urn:microsoft.com/office/officeart/2005/8/layout/orgChart1"/>
    <dgm:cxn modelId="{95AB2A35-EFE6-4930-9928-F23C06351BEA}" type="presOf" srcId="{96391963-A3BE-4CBF-8C95-4DB746ED5002}" destId="{419CABF4-6AA7-4A44-8FB6-9A78625CEE9A}" srcOrd="0" destOrd="0" presId="urn:microsoft.com/office/officeart/2005/8/layout/orgChart1"/>
    <dgm:cxn modelId="{0FC73B36-94B3-404E-B1CF-D8448B0CAE51}" type="presOf" srcId="{42CB5B05-C7F4-4297-81D1-057338E0D751}" destId="{5BA40FA6-0B72-4363-90E8-C56D052A6B1F}" srcOrd="1" destOrd="0" presId="urn:microsoft.com/office/officeart/2005/8/layout/orgChart1"/>
    <dgm:cxn modelId="{6F7ACD36-5884-4F49-9327-49CB00869E50}" srcId="{B3D7FB89-9CB6-40F1-B48B-D1D82799EF0D}" destId="{C6D0AD44-8A81-4F71-B330-0F12AAAA31A3}" srcOrd="0" destOrd="0" parTransId="{3807F42F-3E52-460F-B59D-D2A0E2202F3D}" sibTransId="{156BCAD7-84A1-4930-B4E7-400B46EA7BD7}"/>
    <dgm:cxn modelId="{56D95D38-03E6-429F-9CEB-E25879A0FE28}" type="presOf" srcId="{62B28FE3-CBFB-4C81-9CE2-788DCD6A1112}" destId="{2CBB08D1-002D-4166-9787-120208058C01}" srcOrd="0" destOrd="0" presId="urn:microsoft.com/office/officeart/2005/8/layout/orgChart1"/>
    <dgm:cxn modelId="{8B347A49-25C0-414B-B91B-B0E1E89365BB}" srcId="{EC771D6B-0F07-4FA3-9342-0B126A861F38}" destId="{B3D7FB89-9CB6-40F1-B48B-D1D82799EF0D}" srcOrd="0" destOrd="0" parTransId="{0DF77B14-24FF-4531-A72F-4E3D5FE2CBFE}" sibTransId="{E86A1B83-53B5-462F-89B0-8BEAFCBC07C5}"/>
    <dgm:cxn modelId="{7E6CBD4A-02BF-47DF-8AC3-8A41C2A9D12F}" srcId="{B3D7FB89-9CB6-40F1-B48B-D1D82799EF0D}" destId="{42CB5B05-C7F4-4297-81D1-057338E0D751}" srcOrd="2" destOrd="0" parTransId="{6C52508A-065F-4662-A2BE-383C7B630F4B}" sibTransId="{1E3A62AA-BA9C-4804-A33F-871BB9BD842A}"/>
    <dgm:cxn modelId="{4144F24A-5BE0-4891-AEE9-B9F4944D8C76}" type="presOf" srcId="{42DE6783-8374-4DC2-92C5-8D51CA0B0A28}" destId="{F7055928-5759-4B94-A0D9-37EB20D186AA}" srcOrd="0" destOrd="0" presId="urn:microsoft.com/office/officeart/2005/8/layout/orgChart1"/>
    <dgm:cxn modelId="{A46EC96E-7EA3-44BF-A943-F806354B03F9}" srcId="{B3D7FB89-9CB6-40F1-B48B-D1D82799EF0D}" destId="{A2147FD7-6BAD-42F8-AA41-66C8CCC4D4F3}" srcOrd="5" destOrd="0" parTransId="{42DE6783-8374-4DC2-92C5-8D51CA0B0A28}" sibTransId="{84659489-F531-4864-BDDD-9730881E4518}"/>
    <dgm:cxn modelId="{D782A550-E1C1-4B4A-A819-B3375527AB7B}" type="presOf" srcId="{62B28FE3-CBFB-4C81-9CE2-788DCD6A1112}" destId="{F1628202-78C6-4A2B-BE20-1F58813AB11B}" srcOrd="1" destOrd="0" presId="urn:microsoft.com/office/officeart/2005/8/layout/orgChart1"/>
    <dgm:cxn modelId="{0AA40680-E944-43DC-BF85-BD8D116ACEEE}" type="presOf" srcId="{B3D7FB89-9CB6-40F1-B48B-D1D82799EF0D}" destId="{4847807F-F3BF-4ADC-A12A-53469FA7C2C0}" srcOrd="1" destOrd="0" presId="urn:microsoft.com/office/officeart/2005/8/layout/orgChart1"/>
    <dgm:cxn modelId="{447A1891-CA32-4CE3-8B70-E0BE6C381510}" type="presOf" srcId="{8152B025-11E8-4D7A-AD73-76D6C1D85FEB}" destId="{1369D161-DC75-4F68-B107-78BECB4A026F}" srcOrd="0" destOrd="0" presId="urn:microsoft.com/office/officeart/2005/8/layout/orgChart1"/>
    <dgm:cxn modelId="{6F300F97-714F-40F2-8323-195043CE7BE5}" type="presOf" srcId="{A2147FD7-6BAD-42F8-AA41-66C8CCC4D4F3}" destId="{C656FCE0-1207-4C81-AAA9-2425C68BA44C}" srcOrd="1" destOrd="0" presId="urn:microsoft.com/office/officeart/2005/8/layout/orgChart1"/>
    <dgm:cxn modelId="{663B80B4-62A2-4808-8181-5D51130C8143}" srcId="{B3D7FB89-9CB6-40F1-B48B-D1D82799EF0D}" destId="{96391963-A3BE-4CBF-8C95-4DB746ED5002}" srcOrd="4" destOrd="0" parTransId="{9480EEBE-7ACB-440B-ACEE-6E32B567BE27}" sibTransId="{627D0B54-D257-46A2-8311-6C36C27BC736}"/>
    <dgm:cxn modelId="{171957B9-925D-4FD3-B46D-C96B1E9C3D3A}" type="presOf" srcId="{EC771D6B-0F07-4FA3-9342-0B126A861F38}" destId="{C38E0113-861E-49EB-952B-7B2FE0BF3AC1}" srcOrd="0" destOrd="0" presId="urn:microsoft.com/office/officeart/2005/8/layout/orgChart1"/>
    <dgm:cxn modelId="{848DA1C5-F6AC-4C29-8897-6E07AB382EB6}" type="presOf" srcId="{6D74DB1C-55A3-4D69-9696-F40B0127D271}" destId="{8212E52E-383B-45AD-80D1-4A4D0B63E3D7}" srcOrd="0" destOrd="0" presId="urn:microsoft.com/office/officeart/2005/8/layout/orgChart1"/>
    <dgm:cxn modelId="{CA87CCD2-A128-4E68-9927-69493ADF4B9F}" type="presOf" srcId="{C6D0AD44-8A81-4F71-B330-0F12AAAA31A3}" destId="{D04247C0-2844-4F7B-AA2F-D611EF5388C8}" srcOrd="0" destOrd="0" presId="urn:microsoft.com/office/officeart/2005/8/layout/orgChart1"/>
    <dgm:cxn modelId="{3404C3D8-3A6D-475A-B6C2-21A6A26B4A1F}" type="presOf" srcId="{9480EEBE-7ACB-440B-ACEE-6E32B567BE27}" destId="{CE684FF8-568E-4729-B8AB-06AE1B87F8B9}" srcOrd="0" destOrd="0" presId="urn:microsoft.com/office/officeart/2005/8/layout/orgChart1"/>
    <dgm:cxn modelId="{4A7B78DF-4564-475C-9052-2982440DFC41}" type="presOf" srcId="{A2147FD7-6BAD-42F8-AA41-66C8CCC4D4F3}" destId="{C6801C70-D692-42C1-9C06-E628D07F519F}" srcOrd="0" destOrd="0" presId="urn:microsoft.com/office/officeart/2005/8/layout/orgChart1"/>
    <dgm:cxn modelId="{9691D2E4-AB6B-4FDF-A1DC-5F26EEF550F3}" type="presOf" srcId="{42CB5B05-C7F4-4297-81D1-057338E0D751}" destId="{3976EF11-AB8E-46CE-AC83-EC904064E77A}" srcOrd="0" destOrd="0" presId="urn:microsoft.com/office/officeart/2005/8/layout/orgChart1"/>
    <dgm:cxn modelId="{AA18B9E5-C28B-422D-B7A9-720314FDFC69}" type="presOf" srcId="{6C52508A-065F-4662-A2BE-383C7B630F4B}" destId="{737DBB81-1C46-4481-9CD4-2A82DF551F5B}" srcOrd="0" destOrd="0" presId="urn:microsoft.com/office/officeart/2005/8/layout/orgChart1"/>
    <dgm:cxn modelId="{B74795ED-CB59-4892-B8E5-DDA84B2D7E53}" type="presOf" srcId="{B3D7FB89-9CB6-40F1-B48B-D1D82799EF0D}" destId="{9E4D161A-9A0B-425B-8BBC-918C0B5388DC}" srcOrd="0" destOrd="0" presId="urn:microsoft.com/office/officeart/2005/8/layout/orgChart1"/>
    <dgm:cxn modelId="{5BA8E4F4-9ECC-445A-9C40-FB1FC3420162}" srcId="{B3D7FB89-9CB6-40F1-B48B-D1D82799EF0D}" destId="{8152B025-11E8-4D7A-AD73-76D6C1D85FEB}" srcOrd="3" destOrd="0" parTransId="{775388DF-EE54-43C7-8A1A-673CC8D44D65}" sibTransId="{AAC8B5F4-D48B-4892-828C-58EED8D39B1E}"/>
    <dgm:cxn modelId="{BB112326-2F52-4B3B-876D-0756299A57AE}" type="presParOf" srcId="{C38E0113-861E-49EB-952B-7B2FE0BF3AC1}" destId="{7BDBC9CD-82DB-494E-80B5-5D79DDD95FB0}" srcOrd="0" destOrd="0" presId="urn:microsoft.com/office/officeart/2005/8/layout/orgChart1"/>
    <dgm:cxn modelId="{C05CA229-3F47-49F5-A8B6-C16107BA2CD2}" type="presParOf" srcId="{7BDBC9CD-82DB-494E-80B5-5D79DDD95FB0}" destId="{B625D847-BFEC-4FD5-B333-9119AE3706DC}" srcOrd="0" destOrd="0" presId="urn:microsoft.com/office/officeart/2005/8/layout/orgChart1"/>
    <dgm:cxn modelId="{9D42F63D-D091-4CC1-8703-F4BC0308412B}" type="presParOf" srcId="{B625D847-BFEC-4FD5-B333-9119AE3706DC}" destId="{9E4D161A-9A0B-425B-8BBC-918C0B5388DC}" srcOrd="0" destOrd="0" presId="urn:microsoft.com/office/officeart/2005/8/layout/orgChart1"/>
    <dgm:cxn modelId="{32BA0CD4-B9A0-4AAC-9DB2-822A43400F44}" type="presParOf" srcId="{B625D847-BFEC-4FD5-B333-9119AE3706DC}" destId="{4847807F-F3BF-4ADC-A12A-53469FA7C2C0}" srcOrd="1" destOrd="0" presId="urn:microsoft.com/office/officeart/2005/8/layout/orgChart1"/>
    <dgm:cxn modelId="{22178EEE-7DB9-40E8-B039-AF89303C00D6}" type="presParOf" srcId="{7BDBC9CD-82DB-494E-80B5-5D79DDD95FB0}" destId="{16480AFD-CE15-4DD9-BE00-C3A4B775045B}" srcOrd="1" destOrd="0" presId="urn:microsoft.com/office/officeart/2005/8/layout/orgChart1"/>
    <dgm:cxn modelId="{42E9F226-2183-4657-A970-F8B13F5245A3}" type="presParOf" srcId="{16480AFD-CE15-4DD9-BE00-C3A4B775045B}" destId="{8212E52E-383B-45AD-80D1-4A4D0B63E3D7}" srcOrd="0" destOrd="0" presId="urn:microsoft.com/office/officeart/2005/8/layout/orgChart1"/>
    <dgm:cxn modelId="{DCAD7089-BBA1-4D76-B258-1B04B9BF59E2}" type="presParOf" srcId="{16480AFD-CE15-4DD9-BE00-C3A4B775045B}" destId="{4F45A39E-FB75-4AA8-837E-B809E98C0FA0}" srcOrd="1" destOrd="0" presId="urn:microsoft.com/office/officeart/2005/8/layout/orgChart1"/>
    <dgm:cxn modelId="{D7243130-48FB-4CB5-889F-168F2C10DA07}" type="presParOf" srcId="{4F45A39E-FB75-4AA8-837E-B809E98C0FA0}" destId="{365D1FED-7459-4DF6-8FA5-E7DD9CFF5737}" srcOrd="0" destOrd="0" presId="urn:microsoft.com/office/officeart/2005/8/layout/orgChart1"/>
    <dgm:cxn modelId="{23A087FA-99E5-4F94-970C-15371EA6C40C}" type="presParOf" srcId="{365D1FED-7459-4DF6-8FA5-E7DD9CFF5737}" destId="{2CBB08D1-002D-4166-9787-120208058C01}" srcOrd="0" destOrd="0" presId="urn:microsoft.com/office/officeart/2005/8/layout/orgChart1"/>
    <dgm:cxn modelId="{2C054AA4-30EB-4879-83B1-BDDBFE0D4188}" type="presParOf" srcId="{365D1FED-7459-4DF6-8FA5-E7DD9CFF5737}" destId="{F1628202-78C6-4A2B-BE20-1F58813AB11B}" srcOrd="1" destOrd="0" presId="urn:microsoft.com/office/officeart/2005/8/layout/orgChart1"/>
    <dgm:cxn modelId="{2E051108-D9F6-4A41-B9C5-E80083C3D39D}" type="presParOf" srcId="{4F45A39E-FB75-4AA8-837E-B809E98C0FA0}" destId="{5D6FCED2-6A82-4BCE-905E-C5EC156416E2}" srcOrd="1" destOrd="0" presId="urn:microsoft.com/office/officeart/2005/8/layout/orgChart1"/>
    <dgm:cxn modelId="{6F14950F-84CE-4DFC-86C0-C13B0E27C312}" type="presParOf" srcId="{4F45A39E-FB75-4AA8-837E-B809E98C0FA0}" destId="{C607106F-36A8-4807-898D-D8A50DCADED5}" srcOrd="2" destOrd="0" presId="urn:microsoft.com/office/officeart/2005/8/layout/orgChart1"/>
    <dgm:cxn modelId="{80D72AE1-3421-4447-81FE-846E31F86762}" type="presParOf" srcId="{16480AFD-CE15-4DD9-BE00-C3A4B775045B}" destId="{737DBB81-1C46-4481-9CD4-2A82DF551F5B}" srcOrd="2" destOrd="0" presId="urn:microsoft.com/office/officeart/2005/8/layout/orgChart1"/>
    <dgm:cxn modelId="{B1B2C4F3-98DC-428C-A3B0-908254DC906B}" type="presParOf" srcId="{16480AFD-CE15-4DD9-BE00-C3A4B775045B}" destId="{E412D7DF-13FC-4D71-9C26-986983CB45F7}" srcOrd="3" destOrd="0" presId="urn:microsoft.com/office/officeart/2005/8/layout/orgChart1"/>
    <dgm:cxn modelId="{3DDAF768-A768-4B59-BFEC-990C4A6C3316}" type="presParOf" srcId="{E412D7DF-13FC-4D71-9C26-986983CB45F7}" destId="{C80BA84F-92B4-479A-A242-2CDD66C4C1EA}" srcOrd="0" destOrd="0" presId="urn:microsoft.com/office/officeart/2005/8/layout/orgChart1"/>
    <dgm:cxn modelId="{9666BE7C-2E2C-4F63-BA21-222806E2308F}" type="presParOf" srcId="{C80BA84F-92B4-479A-A242-2CDD66C4C1EA}" destId="{3976EF11-AB8E-46CE-AC83-EC904064E77A}" srcOrd="0" destOrd="0" presId="urn:microsoft.com/office/officeart/2005/8/layout/orgChart1"/>
    <dgm:cxn modelId="{B08D8519-3C82-4CEA-B606-22FAF17A4F11}" type="presParOf" srcId="{C80BA84F-92B4-479A-A242-2CDD66C4C1EA}" destId="{5BA40FA6-0B72-4363-90E8-C56D052A6B1F}" srcOrd="1" destOrd="0" presId="urn:microsoft.com/office/officeart/2005/8/layout/orgChart1"/>
    <dgm:cxn modelId="{B451C09F-04DE-47D7-B3FA-83134889C3D4}" type="presParOf" srcId="{E412D7DF-13FC-4D71-9C26-986983CB45F7}" destId="{34D723A7-A7DC-45B2-99C5-46F05497BF48}" srcOrd="1" destOrd="0" presId="urn:microsoft.com/office/officeart/2005/8/layout/orgChart1"/>
    <dgm:cxn modelId="{82C16BD5-EA4B-43A0-9AB9-43C2D09E305E}" type="presParOf" srcId="{E412D7DF-13FC-4D71-9C26-986983CB45F7}" destId="{69CD3957-23E4-425E-AD48-F9C050A40DC3}" srcOrd="2" destOrd="0" presId="urn:microsoft.com/office/officeart/2005/8/layout/orgChart1"/>
    <dgm:cxn modelId="{8D31E793-35ED-4517-AF17-EDDB6F6E6B55}" type="presParOf" srcId="{16480AFD-CE15-4DD9-BE00-C3A4B775045B}" destId="{DB0C2A56-9962-4988-B491-89E1E89ADA63}" srcOrd="4" destOrd="0" presId="urn:microsoft.com/office/officeart/2005/8/layout/orgChart1"/>
    <dgm:cxn modelId="{848DBA98-431D-44F6-955E-F216C46C5581}" type="presParOf" srcId="{16480AFD-CE15-4DD9-BE00-C3A4B775045B}" destId="{B74B0858-00F4-4A76-8E20-6DF7EA61F9F5}" srcOrd="5" destOrd="0" presId="urn:microsoft.com/office/officeart/2005/8/layout/orgChart1"/>
    <dgm:cxn modelId="{ED075450-1695-4440-98C6-63F4C9566EEC}" type="presParOf" srcId="{B74B0858-00F4-4A76-8E20-6DF7EA61F9F5}" destId="{56B297CC-F8DE-401F-9021-C70669FB8D8F}" srcOrd="0" destOrd="0" presId="urn:microsoft.com/office/officeart/2005/8/layout/orgChart1"/>
    <dgm:cxn modelId="{4E2053CD-9A1D-4522-BF2D-089CEEFB8FA0}" type="presParOf" srcId="{56B297CC-F8DE-401F-9021-C70669FB8D8F}" destId="{1369D161-DC75-4F68-B107-78BECB4A026F}" srcOrd="0" destOrd="0" presId="urn:microsoft.com/office/officeart/2005/8/layout/orgChart1"/>
    <dgm:cxn modelId="{A935A354-CAB7-4C1D-9837-C2E6CBDA018C}" type="presParOf" srcId="{56B297CC-F8DE-401F-9021-C70669FB8D8F}" destId="{324B1B95-433D-44B4-8403-946DB8F077A8}" srcOrd="1" destOrd="0" presId="urn:microsoft.com/office/officeart/2005/8/layout/orgChart1"/>
    <dgm:cxn modelId="{365AB399-A059-4D4F-9953-ABC1D0C34D90}" type="presParOf" srcId="{B74B0858-00F4-4A76-8E20-6DF7EA61F9F5}" destId="{B0D7230B-DAB4-43A2-AD2C-70E123E0A566}" srcOrd="1" destOrd="0" presId="urn:microsoft.com/office/officeart/2005/8/layout/orgChart1"/>
    <dgm:cxn modelId="{28DC036A-6E5F-4A3B-AFEC-50DD82BD8A04}" type="presParOf" srcId="{B74B0858-00F4-4A76-8E20-6DF7EA61F9F5}" destId="{EA8BA912-DE71-4FD2-B815-85E2426CCB45}" srcOrd="2" destOrd="0" presId="urn:microsoft.com/office/officeart/2005/8/layout/orgChart1"/>
    <dgm:cxn modelId="{634A5564-DE58-42A1-B1CA-0F1284CF7A20}" type="presParOf" srcId="{16480AFD-CE15-4DD9-BE00-C3A4B775045B}" destId="{CE684FF8-568E-4729-B8AB-06AE1B87F8B9}" srcOrd="6" destOrd="0" presId="urn:microsoft.com/office/officeart/2005/8/layout/orgChart1"/>
    <dgm:cxn modelId="{02D696B5-09DD-4D04-8969-2803B8526720}" type="presParOf" srcId="{16480AFD-CE15-4DD9-BE00-C3A4B775045B}" destId="{86934BC4-251B-4216-BF05-055451AB687A}" srcOrd="7" destOrd="0" presId="urn:microsoft.com/office/officeart/2005/8/layout/orgChart1"/>
    <dgm:cxn modelId="{F0C7E9A1-6552-493C-A8E2-84254E02FE6E}" type="presParOf" srcId="{86934BC4-251B-4216-BF05-055451AB687A}" destId="{AC212825-4BC2-4B88-9B58-CAA36C90E1B2}" srcOrd="0" destOrd="0" presId="urn:microsoft.com/office/officeart/2005/8/layout/orgChart1"/>
    <dgm:cxn modelId="{95704F02-6D81-48AB-AD27-B4F28B38560B}" type="presParOf" srcId="{AC212825-4BC2-4B88-9B58-CAA36C90E1B2}" destId="{419CABF4-6AA7-4A44-8FB6-9A78625CEE9A}" srcOrd="0" destOrd="0" presId="urn:microsoft.com/office/officeart/2005/8/layout/orgChart1"/>
    <dgm:cxn modelId="{F1068478-4EFF-4372-981E-40F2DAE8F75D}" type="presParOf" srcId="{AC212825-4BC2-4B88-9B58-CAA36C90E1B2}" destId="{0D0DA580-8993-4AEA-A636-16877CA5DC5A}" srcOrd="1" destOrd="0" presId="urn:microsoft.com/office/officeart/2005/8/layout/orgChart1"/>
    <dgm:cxn modelId="{06A9965F-4E62-49E8-82F8-480284458A0C}" type="presParOf" srcId="{86934BC4-251B-4216-BF05-055451AB687A}" destId="{15BDCEB7-510A-47D3-9507-F6DBE5DEABDA}" srcOrd="1" destOrd="0" presId="urn:microsoft.com/office/officeart/2005/8/layout/orgChart1"/>
    <dgm:cxn modelId="{6C075040-4EC9-4A17-8255-22416133EE86}" type="presParOf" srcId="{86934BC4-251B-4216-BF05-055451AB687A}" destId="{905C418F-5935-40DE-A016-C5BC4E26072B}" srcOrd="2" destOrd="0" presId="urn:microsoft.com/office/officeart/2005/8/layout/orgChart1"/>
    <dgm:cxn modelId="{E7D92A5C-F4C3-48F6-917D-5C1B0DFBE38F}" type="presParOf" srcId="{16480AFD-CE15-4DD9-BE00-C3A4B775045B}" destId="{F7055928-5759-4B94-A0D9-37EB20D186AA}" srcOrd="8" destOrd="0" presId="urn:microsoft.com/office/officeart/2005/8/layout/orgChart1"/>
    <dgm:cxn modelId="{A61E484C-409B-4A44-BD64-B0DFEB4FD4A6}" type="presParOf" srcId="{16480AFD-CE15-4DD9-BE00-C3A4B775045B}" destId="{420984DA-D587-477D-AB2E-C4BAADCEEEB1}" srcOrd="9" destOrd="0" presId="urn:microsoft.com/office/officeart/2005/8/layout/orgChart1"/>
    <dgm:cxn modelId="{522B9369-87D4-4183-87E8-4D3E5B50C5DF}" type="presParOf" srcId="{420984DA-D587-477D-AB2E-C4BAADCEEEB1}" destId="{9A0E6769-00C2-41C4-8539-92F390580369}" srcOrd="0" destOrd="0" presId="urn:microsoft.com/office/officeart/2005/8/layout/orgChart1"/>
    <dgm:cxn modelId="{CCECF445-08D0-43B5-9170-FD780AF1D6AE}" type="presParOf" srcId="{9A0E6769-00C2-41C4-8539-92F390580369}" destId="{C6801C70-D692-42C1-9C06-E628D07F519F}" srcOrd="0" destOrd="0" presId="urn:microsoft.com/office/officeart/2005/8/layout/orgChart1"/>
    <dgm:cxn modelId="{415E96F0-7D71-4D17-A948-71945A22353A}" type="presParOf" srcId="{9A0E6769-00C2-41C4-8539-92F390580369}" destId="{C656FCE0-1207-4C81-AAA9-2425C68BA44C}" srcOrd="1" destOrd="0" presId="urn:microsoft.com/office/officeart/2005/8/layout/orgChart1"/>
    <dgm:cxn modelId="{A5A15903-76B5-42A6-B693-84C60D0F9F07}" type="presParOf" srcId="{420984DA-D587-477D-AB2E-C4BAADCEEEB1}" destId="{886B5858-77A2-4909-84AC-3795BC92BD43}" srcOrd="1" destOrd="0" presId="urn:microsoft.com/office/officeart/2005/8/layout/orgChart1"/>
    <dgm:cxn modelId="{B7C5E5EE-A1BA-4239-B663-C6C804ABE050}" type="presParOf" srcId="{420984DA-D587-477D-AB2E-C4BAADCEEEB1}" destId="{62BAB097-BDCA-46EA-8A5F-4B2F2A0FB038}" srcOrd="2" destOrd="0" presId="urn:microsoft.com/office/officeart/2005/8/layout/orgChart1"/>
    <dgm:cxn modelId="{1F29A1CD-D8A2-4433-A0A1-E16DFC172B56}" type="presParOf" srcId="{7BDBC9CD-82DB-494E-80B5-5D79DDD95FB0}" destId="{B6CEB941-9DF4-42CE-8386-B58878BB3AA4}" srcOrd="2" destOrd="0" presId="urn:microsoft.com/office/officeart/2005/8/layout/orgChart1"/>
    <dgm:cxn modelId="{58286864-3E49-4C6A-A8D2-9156161A18BD}" type="presParOf" srcId="{B6CEB941-9DF4-42CE-8386-B58878BB3AA4}" destId="{462EC52C-EED9-4645-A9AC-113C72DBFDB7}" srcOrd="0" destOrd="0" presId="urn:microsoft.com/office/officeart/2005/8/layout/orgChart1"/>
    <dgm:cxn modelId="{CAE545F4-A635-441E-B6CE-309E4461F327}" type="presParOf" srcId="{B6CEB941-9DF4-42CE-8386-B58878BB3AA4}" destId="{8E952213-5046-40FD-BEB7-2D2873E57279}" srcOrd="1" destOrd="0" presId="urn:microsoft.com/office/officeart/2005/8/layout/orgChart1"/>
    <dgm:cxn modelId="{2D3B307D-D139-4D8A-9A1E-5BDB4EE00BA6}" type="presParOf" srcId="{8E952213-5046-40FD-BEB7-2D2873E57279}" destId="{AB797669-6C96-40BD-ADE0-E0F8FF6D6F0A}" srcOrd="0" destOrd="0" presId="urn:microsoft.com/office/officeart/2005/8/layout/orgChart1"/>
    <dgm:cxn modelId="{9A863F65-1E35-440C-9D2D-6C32107E5EFD}" type="presParOf" srcId="{AB797669-6C96-40BD-ADE0-E0F8FF6D6F0A}" destId="{D04247C0-2844-4F7B-AA2F-D611EF5388C8}" srcOrd="0" destOrd="0" presId="urn:microsoft.com/office/officeart/2005/8/layout/orgChart1"/>
    <dgm:cxn modelId="{1674886A-88B1-4EFB-8E2E-7BB96C7F4455}" type="presParOf" srcId="{AB797669-6C96-40BD-ADE0-E0F8FF6D6F0A}" destId="{31F24E4A-7C93-4619-B329-BF74C65D08D4}" srcOrd="1" destOrd="0" presId="urn:microsoft.com/office/officeart/2005/8/layout/orgChart1"/>
    <dgm:cxn modelId="{8A2F1FD6-832D-4BF7-9E40-8B14545CD5B3}" type="presParOf" srcId="{8E952213-5046-40FD-BEB7-2D2873E57279}" destId="{C2E72B5F-9F4A-4945-8B36-52194D558CD6}" srcOrd="1" destOrd="0" presId="urn:microsoft.com/office/officeart/2005/8/layout/orgChart1"/>
    <dgm:cxn modelId="{33CE8521-B438-436D-8E3B-6A276CF88FBE}" type="presParOf" srcId="{8E952213-5046-40FD-BEB7-2D2873E57279}" destId="{A6A973D8-A1D6-4002-B12E-B94B95C896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71D6B-0F07-4FA3-9342-0B126A861F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3D7FB89-9CB6-40F1-B48B-D1D82799EF0D}">
      <dgm:prSet phldrT="[Tekst]" custT="1"/>
      <dgm:spPr/>
      <dgm:t>
        <a:bodyPr/>
        <a:lstStyle/>
        <a:p>
          <a:r>
            <a:rPr lang="nb-NO" sz="1000" dirty="0"/>
            <a:t>Politisk ledelse </a:t>
          </a:r>
          <a:br>
            <a:rPr lang="nb-NO" sz="1000" dirty="0"/>
          </a:br>
          <a:r>
            <a:rPr lang="nb-NO" sz="1000" dirty="0"/>
            <a:t>Org.nr:  954597482</a:t>
          </a:r>
        </a:p>
      </dgm:t>
    </dgm:pt>
    <dgm:pt modelId="{0DF77B14-24FF-4531-A72F-4E3D5FE2CBFE}" type="parTrans" cxnId="{8B347A49-25C0-414B-B91B-B0E1E89365BB}">
      <dgm:prSet/>
      <dgm:spPr/>
      <dgm:t>
        <a:bodyPr/>
        <a:lstStyle/>
        <a:p>
          <a:endParaRPr lang="nb-NO"/>
        </a:p>
      </dgm:t>
    </dgm:pt>
    <dgm:pt modelId="{E86A1B83-53B5-462F-89B0-8BEAFCBC07C5}" type="sibTrans" cxnId="{8B347A49-25C0-414B-B91B-B0E1E89365BB}">
      <dgm:prSet/>
      <dgm:spPr/>
      <dgm:t>
        <a:bodyPr/>
        <a:lstStyle/>
        <a:p>
          <a:endParaRPr lang="nb-NO"/>
        </a:p>
      </dgm:t>
    </dgm:pt>
    <dgm:pt modelId="{C6D0AD44-8A81-4F71-B330-0F12AAAA31A3}" type="asst">
      <dgm:prSet phldrT="[Tekst]" custT="1"/>
      <dgm:spPr/>
      <dgm:t>
        <a:bodyPr/>
        <a:lstStyle/>
        <a:p>
          <a:r>
            <a:rPr lang="nb-NO" sz="1000" dirty="0"/>
            <a:t>Kommunedirektør</a:t>
          </a:r>
        </a:p>
        <a:p>
          <a:r>
            <a:rPr lang="nb-NO" sz="1000" dirty="0" err="1"/>
            <a:t>Org.ledd</a:t>
          </a:r>
          <a:r>
            <a:rPr lang="nb-NO" sz="1000" dirty="0"/>
            <a:t>: 920397034</a:t>
          </a:r>
        </a:p>
      </dgm:t>
    </dgm:pt>
    <dgm:pt modelId="{3807F42F-3E52-460F-B59D-D2A0E2202F3D}" type="parTrans" cxnId="{6F7ACD36-5884-4F49-9327-49CB00869E50}">
      <dgm:prSet/>
      <dgm:spPr/>
      <dgm:t>
        <a:bodyPr/>
        <a:lstStyle/>
        <a:p>
          <a:endParaRPr lang="nb-NO"/>
        </a:p>
      </dgm:t>
    </dgm:pt>
    <dgm:pt modelId="{156BCAD7-84A1-4930-B4E7-400B46EA7BD7}" type="sibTrans" cxnId="{6F7ACD36-5884-4F49-9327-49CB00869E50}">
      <dgm:prSet/>
      <dgm:spPr/>
      <dgm:t>
        <a:bodyPr/>
        <a:lstStyle/>
        <a:p>
          <a:endParaRPr lang="nb-NO"/>
        </a:p>
      </dgm:t>
    </dgm:pt>
    <dgm:pt modelId="{42CB5B05-C7F4-4297-81D1-057338E0D751}">
      <dgm:prSet phldrT="[Tekst]" custT="1"/>
      <dgm:spPr/>
      <dgm:t>
        <a:bodyPr/>
        <a:lstStyle/>
        <a:p>
          <a:r>
            <a:rPr lang="nb-NO" sz="1000" dirty="0"/>
            <a:t>Renovasjonsselskapet for drammensregionen</a:t>
          </a:r>
        </a:p>
      </dgm:t>
    </dgm:pt>
    <dgm:pt modelId="{6C52508A-065F-4662-A2BE-383C7B630F4B}" type="parTrans" cxnId="{7E6CBD4A-02BF-47DF-8AC3-8A41C2A9D12F}">
      <dgm:prSet/>
      <dgm:spPr/>
      <dgm:t>
        <a:bodyPr/>
        <a:lstStyle/>
        <a:p>
          <a:endParaRPr lang="nb-NO"/>
        </a:p>
      </dgm:t>
    </dgm:pt>
    <dgm:pt modelId="{1E3A62AA-BA9C-4804-A33F-871BB9BD842A}" type="sibTrans" cxnId="{7E6CBD4A-02BF-47DF-8AC3-8A41C2A9D12F}">
      <dgm:prSet/>
      <dgm:spPr/>
      <dgm:t>
        <a:bodyPr/>
        <a:lstStyle/>
        <a:p>
          <a:endParaRPr lang="nb-NO"/>
        </a:p>
      </dgm:t>
    </dgm:pt>
    <dgm:pt modelId="{8152B025-11E8-4D7A-AD73-76D6C1D85FEB}">
      <dgm:prSet phldrT="[Tekst]" custT="1"/>
      <dgm:spPr/>
      <dgm:t>
        <a:bodyPr/>
        <a:lstStyle/>
        <a:p>
          <a:r>
            <a:rPr lang="nb-NO" sz="1000" dirty="0"/>
            <a:t>Drammensregionens interkommunale brannvesen</a:t>
          </a:r>
        </a:p>
      </dgm:t>
    </dgm:pt>
    <dgm:pt modelId="{775388DF-EE54-43C7-8A1A-673CC8D44D65}" type="parTrans" cxnId="{5BA8E4F4-9ECC-445A-9C40-FB1FC3420162}">
      <dgm:prSet/>
      <dgm:spPr/>
      <dgm:t>
        <a:bodyPr/>
        <a:lstStyle/>
        <a:p>
          <a:endParaRPr lang="nb-NO"/>
        </a:p>
      </dgm:t>
    </dgm:pt>
    <dgm:pt modelId="{AAC8B5F4-D48B-4892-828C-58EED8D39B1E}" type="sibTrans" cxnId="{5BA8E4F4-9ECC-445A-9C40-FB1FC3420162}">
      <dgm:prSet/>
      <dgm:spPr/>
      <dgm:t>
        <a:bodyPr/>
        <a:lstStyle/>
        <a:p>
          <a:endParaRPr lang="nb-NO"/>
        </a:p>
      </dgm:t>
    </dgm:pt>
    <dgm:pt modelId="{96391963-A3BE-4CBF-8C95-4DB746ED5002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Viken</a:t>
          </a:r>
          <a:r>
            <a:rPr lang="nb-NO" sz="1000" dirty="0">
              <a:solidFill>
                <a:srgbClr val="FFC000"/>
              </a:solidFill>
            </a:rPr>
            <a:t> </a:t>
          </a:r>
          <a:r>
            <a:rPr lang="nb-NO" sz="1000" dirty="0"/>
            <a:t>kommunerevisjon</a:t>
          </a:r>
        </a:p>
      </dgm:t>
    </dgm:pt>
    <dgm:pt modelId="{9480EEBE-7ACB-440B-ACEE-6E32B567BE27}" type="parTrans" cxnId="{663B80B4-62A2-4808-8181-5D51130C8143}">
      <dgm:prSet/>
      <dgm:spPr/>
      <dgm:t>
        <a:bodyPr/>
        <a:lstStyle/>
        <a:p>
          <a:endParaRPr lang="nb-NO"/>
        </a:p>
      </dgm:t>
    </dgm:pt>
    <dgm:pt modelId="{627D0B54-D257-46A2-8311-6C36C27BC736}" type="sibTrans" cxnId="{663B80B4-62A2-4808-8181-5D51130C8143}">
      <dgm:prSet/>
      <dgm:spPr/>
      <dgm:t>
        <a:bodyPr/>
        <a:lstStyle/>
        <a:p>
          <a:endParaRPr lang="nb-NO"/>
        </a:p>
      </dgm:t>
    </dgm:pt>
    <dgm:pt modelId="{74F855CD-AF36-4B43-A4A5-B85F34E8563E}">
      <dgm:prSet custT="1"/>
      <dgm:spPr/>
      <dgm:t>
        <a:bodyPr/>
        <a:lstStyle/>
        <a:p>
          <a:r>
            <a:rPr lang="en-GB" sz="1000" dirty="0"/>
            <a:t>Kongsberg </a:t>
          </a:r>
          <a:r>
            <a:rPr lang="en-GB" sz="1000" dirty="0" err="1"/>
            <a:t>interkommunale</a:t>
          </a:r>
          <a:r>
            <a:rPr lang="en-GB" sz="1000" dirty="0"/>
            <a:t> </a:t>
          </a:r>
          <a:r>
            <a:rPr lang="en-GB" sz="1000" dirty="0" err="1"/>
            <a:t>legevakt</a:t>
          </a:r>
          <a:r>
            <a:rPr lang="en-GB" sz="1000" dirty="0"/>
            <a:t> </a:t>
          </a:r>
          <a:br>
            <a:rPr lang="en-GB" sz="1000" dirty="0"/>
          </a:br>
          <a:r>
            <a:rPr lang="en-GB" sz="1000" dirty="0" err="1"/>
            <a:t>vertskommunesamarbeid</a:t>
          </a:r>
          <a:endParaRPr lang="en-GB" sz="1000" dirty="0"/>
        </a:p>
      </dgm:t>
    </dgm:pt>
    <dgm:pt modelId="{8165F5F3-D36C-4393-822E-79EFE64CC880}" type="parTrans" cxnId="{9CF974AD-C74F-4FBB-AABD-C5E3F39EB111}">
      <dgm:prSet/>
      <dgm:spPr/>
      <dgm:t>
        <a:bodyPr/>
        <a:lstStyle/>
        <a:p>
          <a:endParaRPr lang="en-GB"/>
        </a:p>
      </dgm:t>
    </dgm:pt>
    <dgm:pt modelId="{1DA3E4EE-FAA2-4102-9BB7-CB8D6D0B9944}" type="sibTrans" cxnId="{9CF974AD-C74F-4FBB-AABD-C5E3F39EB111}">
      <dgm:prSet/>
      <dgm:spPr/>
      <dgm:t>
        <a:bodyPr/>
        <a:lstStyle/>
        <a:p>
          <a:endParaRPr lang="en-GB"/>
        </a:p>
      </dgm:t>
    </dgm:pt>
    <dgm:pt modelId="{C5720ACA-6BDC-4C7A-8CF0-59CAFBFE1D0E}">
      <dgm:prSet custT="1"/>
      <dgm:spPr/>
      <dgm:t>
        <a:bodyPr/>
        <a:lstStyle/>
        <a:p>
          <a:r>
            <a:rPr lang="nb-NO" sz="1000" dirty="0">
              <a:solidFill>
                <a:schemeClr val="bg1"/>
              </a:solidFill>
            </a:rPr>
            <a:t>Viken Kontrollutvalgssekretariat IKS</a:t>
          </a:r>
        </a:p>
      </dgm:t>
    </dgm:pt>
    <dgm:pt modelId="{116B56F6-D1B7-46B5-9C20-26E57A8FB7C1}" type="parTrans" cxnId="{4AC18376-7881-4BF3-A0B7-4B564D4EDD5A}">
      <dgm:prSet/>
      <dgm:spPr/>
      <dgm:t>
        <a:bodyPr/>
        <a:lstStyle/>
        <a:p>
          <a:endParaRPr lang="nb-NO"/>
        </a:p>
      </dgm:t>
    </dgm:pt>
    <dgm:pt modelId="{AAFA7512-29FB-4CD9-8BF5-35D4B4B4B179}" type="sibTrans" cxnId="{4AC18376-7881-4BF3-A0B7-4B564D4EDD5A}">
      <dgm:prSet/>
      <dgm:spPr/>
      <dgm:t>
        <a:bodyPr/>
        <a:lstStyle/>
        <a:p>
          <a:endParaRPr lang="nb-NO"/>
        </a:p>
      </dgm:t>
    </dgm:pt>
    <dgm:pt modelId="{C38E0113-861E-49EB-952B-7B2FE0BF3AC1}" type="pres">
      <dgm:prSet presAssocID="{EC771D6B-0F07-4FA3-9342-0B126A861F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DBC9CD-82DB-494E-80B5-5D79DDD95FB0}" type="pres">
      <dgm:prSet presAssocID="{B3D7FB89-9CB6-40F1-B48B-D1D82799EF0D}" presName="hierRoot1" presStyleCnt="0">
        <dgm:presLayoutVars>
          <dgm:hierBranch val="init"/>
        </dgm:presLayoutVars>
      </dgm:prSet>
      <dgm:spPr/>
    </dgm:pt>
    <dgm:pt modelId="{B625D847-BFEC-4FD5-B333-9119AE3706DC}" type="pres">
      <dgm:prSet presAssocID="{B3D7FB89-9CB6-40F1-B48B-D1D82799EF0D}" presName="rootComposite1" presStyleCnt="0"/>
      <dgm:spPr/>
    </dgm:pt>
    <dgm:pt modelId="{9E4D161A-9A0B-425B-8BBC-918C0B5388DC}" type="pres">
      <dgm:prSet presAssocID="{B3D7FB89-9CB6-40F1-B48B-D1D82799EF0D}" presName="rootText1" presStyleLbl="node0" presStyleIdx="0" presStyleCnt="1" custLinFactNeighborY="-2513">
        <dgm:presLayoutVars>
          <dgm:chPref val="3"/>
        </dgm:presLayoutVars>
      </dgm:prSet>
      <dgm:spPr/>
    </dgm:pt>
    <dgm:pt modelId="{4847807F-F3BF-4ADC-A12A-53469FA7C2C0}" type="pres">
      <dgm:prSet presAssocID="{B3D7FB89-9CB6-40F1-B48B-D1D82799EF0D}" presName="rootConnector1" presStyleLbl="node1" presStyleIdx="0" presStyleCnt="0"/>
      <dgm:spPr/>
    </dgm:pt>
    <dgm:pt modelId="{16480AFD-CE15-4DD9-BE00-C3A4B775045B}" type="pres">
      <dgm:prSet presAssocID="{B3D7FB89-9CB6-40F1-B48B-D1D82799EF0D}" presName="hierChild2" presStyleCnt="0"/>
      <dgm:spPr/>
    </dgm:pt>
    <dgm:pt modelId="{737DBB81-1C46-4481-9CD4-2A82DF551F5B}" type="pres">
      <dgm:prSet presAssocID="{6C52508A-065F-4662-A2BE-383C7B630F4B}" presName="Name37" presStyleLbl="parChTrans1D2" presStyleIdx="0" presStyleCnt="6"/>
      <dgm:spPr/>
    </dgm:pt>
    <dgm:pt modelId="{E412D7DF-13FC-4D71-9C26-986983CB45F7}" type="pres">
      <dgm:prSet presAssocID="{42CB5B05-C7F4-4297-81D1-057338E0D751}" presName="hierRoot2" presStyleCnt="0">
        <dgm:presLayoutVars>
          <dgm:hierBranch val="init"/>
        </dgm:presLayoutVars>
      </dgm:prSet>
      <dgm:spPr/>
    </dgm:pt>
    <dgm:pt modelId="{C80BA84F-92B4-479A-A242-2CDD66C4C1EA}" type="pres">
      <dgm:prSet presAssocID="{42CB5B05-C7F4-4297-81D1-057338E0D751}" presName="rootComposite" presStyleCnt="0"/>
      <dgm:spPr/>
    </dgm:pt>
    <dgm:pt modelId="{3976EF11-AB8E-46CE-AC83-EC904064E77A}" type="pres">
      <dgm:prSet presAssocID="{42CB5B05-C7F4-4297-81D1-057338E0D751}" presName="rootText" presStyleLbl="node2" presStyleIdx="0" presStyleCnt="5">
        <dgm:presLayoutVars>
          <dgm:chPref val="3"/>
        </dgm:presLayoutVars>
      </dgm:prSet>
      <dgm:spPr/>
    </dgm:pt>
    <dgm:pt modelId="{5BA40FA6-0B72-4363-90E8-C56D052A6B1F}" type="pres">
      <dgm:prSet presAssocID="{42CB5B05-C7F4-4297-81D1-057338E0D751}" presName="rootConnector" presStyleLbl="node2" presStyleIdx="0" presStyleCnt="5"/>
      <dgm:spPr/>
    </dgm:pt>
    <dgm:pt modelId="{34D723A7-A7DC-45B2-99C5-46F05497BF48}" type="pres">
      <dgm:prSet presAssocID="{42CB5B05-C7F4-4297-81D1-057338E0D751}" presName="hierChild4" presStyleCnt="0"/>
      <dgm:spPr/>
    </dgm:pt>
    <dgm:pt modelId="{69CD3957-23E4-425E-AD48-F9C050A40DC3}" type="pres">
      <dgm:prSet presAssocID="{42CB5B05-C7F4-4297-81D1-057338E0D751}" presName="hierChild5" presStyleCnt="0"/>
      <dgm:spPr/>
    </dgm:pt>
    <dgm:pt modelId="{315FBF01-AC5A-40F7-9CE1-E5A66C5936EB}" type="pres">
      <dgm:prSet presAssocID="{116B56F6-D1B7-46B5-9C20-26E57A8FB7C1}" presName="Name37" presStyleLbl="parChTrans1D2" presStyleIdx="1" presStyleCnt="6"/>
      <dgm:spPr/>
    </dgm:pt>
    <dgm:pt modelId="{93162FD7-8FC0-4BA1-BC08-E3447A1F298B}" type="pres">
      <dgm:prSet presAssocID="{C5720ACA-6BDC-4C7A-8CF0-59CAFBFE1D0E}" presName="hierRoot2" presStyleCnt="0">
        <dgm:presLayoutVars>
          <dgm:hierBranch val="init"/>
        </dgm:presLayoutVars>
      </dgm:prSet>
      <dgm:spPr/>
    </dgm:pt>
    <dgm:pt modelId="{22B3B6C5-AEC5-435E-AC5D-56F3F67B5E52}" type="pres">
      <dgm:prSet presAssocID="{C5720ACA-6BDC-4C7A-8CF0-59CAFBFE1D0E}" presName="rootComposite" presStyleCnt="0"/>
      <dgm:spPr/>
    </dgm:pt>
    <dgm:pt modelId="{B04AF805-A52B-4666-986E-EB5B397C97D7}" type="pres">
      <dgm:prSet presAssocID="{C5720ACA-6BDC-4C7A-8CF0-59CAFBFE1D0E}" presName="rootText" presStyleLbl="node2" presStyleIdx="1" presStyleCnt="5">
        <dgm:presLayoutVars>
          <dgm:chPref val="3"/>
        </dgm:presLayoutVars>
      </dgm:prSet>
      <dgm:spPr/>
    </dgm:pt>
    <dgm:pt modelId="{C340B8FC-3360-4755-8282-599C1D33AA83}" type="pres">
      <dgm:prSet presAssocID="{C5720ACA-6BDC-4C7A-8CF0-59CAFBFE1D0E}" presName="rootConnector" presStyleLbl="node2" presStyleIdx="1" presStyleCnt="5"/>
      <dgm:spPr/>
    </dgm:pt>
    <dgm:pt modelId="{A281B5E5-1F20-47EE-80AF-0BECC2F84884}" type="pres">
      <dgm:prSet presAssocID="{C5720ACA-6BDC-4C7A-8CF0-59CAFBFE1D0E}" presName="hierChild4" presStyleCnt="0"/>
      <dgm:spPr/>
    </dgm:pt>
    <dgm:pt modelId="{CA54E749-C324-4874-9399-F203667705B2}" type="pres">
      <dgm:prSet presAssocID="{C5720ACA-6BDC-4C7A-8CF0-59CAFBFE1D0E}" presName="hierChild5" presStyleCnt="0"/>
      <dgm:spPr/>
    </dgm:pt>
    <dgm:pt modelId="{DB0C2A56-9962-4988-B491-89E1E89ADA63}" type="pres">
      <dgm:prSet presAssocID="{775388DF-EE54-43C7-8A1A-673CC8D44D65}" presName="Name37" presStyleLbl="parChTrans1D2" presStyleIdx="2" presStyleCnt="6"/>
      <dgm:spPr/>
    </dgm:pt>
    <dgm:pt modelId="{B74B0858-00F4-4A76-8E20-6DF7EA61F9F5}" type="pres">
      <dgm:prSet presAssocID="{8152B025-11E8-4D7A-AD73-76D6C1D85FEB}" presName="hierRoot2" presStyleCnt="0">
        <dgm:presLayoutVars>
          <dgm:hierBranch val="init"/>
        </dgm:presLayoutVars>
      </dgm:prSet>
      <dgm:spPr/>
    </dgm:pt>
    <dgm:pt modelId="{56B297CC-F8DE-401F-9021-C70669FB8D8F}" type="pres">
      <dgm:prSet presAssocID="{8152B025-11E8-4D7A-AD73-76D6C1D85FEB}" presName="rootComposite" presStyleCnt="0"/>
      <dgm:spPr/>
    </dgm:pt>
    <dgm:pt modelId="{1369D161-DC75-4F68-B107-78BECB4A026F}" type="pres">
      <dgm:prSet presAssocID="{8152B025-11E8-4D7A-AD73-76D6C1D85FEB}" presName="rootText" presStyleLbl="node2" presStyleIdx="2" presStyleCnt="5">
        <dgm:presLayoutVars>
          <dgm:chPref val="3"/>
        </dgm:presLayoutVars>
      </dgm:prSet>
      <dgm:spPr/>
    </dgm:pt>
    <dgm:pt modelId="{324B1B95-433D-44B4-8403-946DB8F077A8}" type="pres">
      <dgm:prSet presAssocID="{8152B025-11E8-4D7A-AD73-76D6C1D85FEB}" presName="rootConnector" presStyleLbl="node2" presStyleIdx="2" presStyleCnt="5"/>
      <dgm:spPr/>
    </dgm:pt>
    <dgm:pt modelId="{B0D7230B-DAB4-43A2-AD2C-70E123E0A566}" type="pres">
      <dgm:prSet presAssocID="{8152B025-11E8-4D7A-AD73-76D6C1D85FEB}" presName="hierChild4" presStyleCnt="0"/>
      <dgm:spPr/>
    </dgm:pt>
    <dgm:pt modelId="{EA8BA912-DE71-4FD2-B815-85E2426CCB45}" type="pres">
      <dgm:prSet presAssocID="{8152B025-11E8-4D7A-AD73-76D6C1D85FEB}" presName="hierChild5" presStyleCnt="0"/>
      <dgm:spPr/>
    </dgm:pt>
    <dgm:pt modelId="{CE684FF8-568E-4729-B8AB-06AE1B87F8B9}" type="pres">
      <dgm:prSet presAssocID="{9480EEBE-7ACB-440B-ACEE-6E32B567BE27}" presName="Name37" presStyleLbl="parChTrans1D2" presStyleIdx="3" presStyleCnt="6"/>
      <dgm:spPr/>
    </dgm:pt>
    <dgm:pt modelId="{86934BC4-251B-4216-BF05-055451AB687A}" type="pres">
      <dgm:prSet presAssocID="{96391963-A3BE-4CBF-8C95-4DB746ED5002}" presName="hierRoot2" presStyleCnt="0">
        <dgm:presLayoutVars>
          <dgm:hierBranch val="init"/>
        </dgm:presLayoutVars>
      </dgm:prSet>
      <dgm:spPr/>
    </dgm:pt>
    <dgm:pt modelId="{AC212825-4BC2-4B88-9B58-CAA36C90E1B2}" type="pres">
      <dgm:prSet presAssocID="{96391963-A3BE-4CBF-8C95-4DB746ED5002}" presName="rootComposite" presStyleCnt="0"/>
      <dgm:spPr/>
    </dgm:pt>
    <dgm:pt modelId="{419CABF4-6AA7-4A44-8FB6-9A78625CEE9A}" type="pres">
      <dgm:prSet presAssocID="{96391963-A3BE-4CBF-8C95-4DB746ED5002}" presName="rootText" presStyleLbl="node2" presStyleIdx="3" presStyleCnt="5">
        <dgm:presLayoutVars>
          <dgm:chPref val="3"/>
        </dgm:presLayoutVars>
      </dgm:prSet>
      <dgm:spPr/>
    </dgm:pt>
    <dgm:pt modelId="{0D0DA580-8993-4AEA-A636-16877CA5DC5A}" type="pres">
      <dgm:prSet presAssocID="{96391963-A3BE-4CBF-8C95-4DB746ED5002}" presName="rootConnector" presStyleLbl="node2" presStyleIdx="3" presStyleCnt="5"/>
      <dgm:spPr/>
    </dgm:pt>
    <dgm:pt modelId="{15BDCEB7-510A-47D3-9507-F6DBE5DEABDA}" type="pres">
      <dgm:prSet presAssocID="{96391963-A3BE-4CBF-8C95-4DB746ED5002}" presName="hierChild4" presStyleCnt="0"/>
      <dgm:spPr/>
    </dgm:pt>
    <dgm:pt modelId="{905C418F-5935-40DE-A016-C5BC4E26072B}" type="pres">
      <dgm:prSet presAssocID="{96391963-A3BE-4CBF-8C95-4DB746ED5002}" presName="hierChild5" presStyleCnt="0"/>
      <dgm:spPr/>
    </dgm:pt>
    <dgm:pt modelId="{4C4971E6-6B44-467B-9BD3-F1A481B5A0EF}" type="pres">
      <dgm:prSet presAssocID="{8165F5F3-D36C-4393-822E-79EFE64CC880}" presName="Name37" presStyleLbl="parChTrans1D2" presStyleIdx="4" presStyleCnt="6"/>
      <dgm:spPr/>
    </dgm:pt>
    <dgm:pt modelId="{365CF0F6-F876-4905-A96F-6A2D141DFE1E}" type="pres">
      <dgm:prSet presAssocID="{74F855CD-AF36-4B43-A4A5-B85F34E8563E}" presName="hierRoot2" presStyleCnt="0">
        <dgm:presLayoutVars>
          <dgm:hierBranch val="init"/>
        </dgm:presLayoutVars>
      </dgm:prSet>
      <dgm:spPr/>
    </dgm:pt>
    <dgm:pt modelId="{E840DDC2-7AAA-4DC4-8058-29DEEDA7CD74}" type="pres">
      <dgm:prSet presAssocID="{74F855CD-AF36-4B43-A4A5-B85F34E8563E}" presName="rootComposite" presStyleCnt="0"/>
      <dgm:spPr/>
    </dgm:pt>
    <dgm:pt modelId="{6DC2D279-56D7-4DD2-9BEE-701344F4EB57}" type="pres">
      <dgm:prSet presAssocID="{74F855CD-AF36-4B43-A4A5-B85F34E8563E}" presName="rootText" presStyleLbl="node2" presStyleIdx="4" presStyleCnt="5">
        <dgm:presLayoutVars>
          <dgm:chPref val="3"/>
        </dgm:presLayoutVars>
      </dgm:prSet>
      <dgm:spPr/>
    </dgm:pt>
    <dgm:pt modelId="{7C651579-7390-44DA-8557-18550C6B2D4A}" type="pres">
      <dgm:prSet presAssocID="{74F855CD-AF36-4B43-A4A5-B85F34E8563E}" presName="rootConnector" presStyleLbl="node2" presStyleIdx="4" presStyleCnt="5"/>
      <dgm:spPr/>
    </dgm:pt>
    <dgm:pt modelId="{9C330277-2C05-45A7-96F4-43B19792D529}" type="pres">
      <dgm:prSet presAssocID="{74F855CD-AF36-4B43-A4A5-B85F34E8563E}" presName="hierChild4" presStyleCnt="0"/>
      <dgm:spPr/>
    </dgm:pt>
    <dgm:pt modelId="{1DFE0C18-2375-4CA0-88BE-8052584FAC70}" type="pres">
      <dgm:prSet presAssocID="{74F855CD-AF36-4B43-A4A5-B85F34E8563E}" presName="hierChild5" presStyleCnt="0"/>
      <dgm:spPr/>
    </dgm:pt>
    <dgm:pt modelId="{B6CEB941-9DF4-42CE-8386-B58878BB3AA4}" type="pres">
      <dgm:prSet presAssocID="{B3D7FB89-9CB6-40F1-B48B-D1D82799EF0D}" presName="hierChild3" presStyleCnt="0"/>
      <dgm:spPr/>
    </dgm:pt>
    <dgm:pt modelId="{462EC52C-EED9-4645-A9AC-113C72DBFDB7}" type="pres">
      <dgm:prSet presAssocID="{3807F42F-3E52-460F-B59D-D2A0E2202F3D}" presName="Name111" presStyleLbl="parChTrans1D2" presStyleIdx="5" presStyleCnt="6"/>
      <dgm:spPr/>
    </dgm:pt>
    <dgm:pt modelId="{8E952213-5046-40FD-BEB7-2D2873E57279}" type="pres">
      <dgm:prSet presAssocID="{C6D0AD44-8A81-4F71-B330-0F12AAAA31A3}" presName="hierRoot3" presStyleCnt="0">
        <dgm:presLayoutVars>
          <dgm:hierBranch val="init"/>
        </dgm:presLayoutVars>
      </dgm:prSet>
      <dgm:spPr/>
    </dgm:pt>
    <dgm:pt modelId="{AB797669-6C96-40BD-ADE0-E0F8FF6D6F0A}" type="pres">
      <dgm:prSet presAssocID="{C6D0AD44-8A81-4F71-B330-0F12AAAA31A3}" presName="rootComposite3" presStyleCnt="0"/>
      <dgm:spPr/>
    </dgm:pt>
    <dgm:pt modelId="{D04247C0-2844-4F7B-AA2F-D611EF5388C8}" type="pres">
      <dgm:prSet presAssocID="{C6D0AD44-8A81-4F71-B330-0F12AAAA31A3}" presName="rootText3" presStyleLbl="asst1" presStyleIdx="0" presStyleCnt="1">
        <dgm:presLayoutVars>
          <dgm:chPref val="3"/>
        </dgm:presLayoutVars>
      </dgm:prSet>
      <dgm:spPr/>
    </dgm:pt>
    <dgm:pt modelId="{31F24E4A-7C93-4619-B329-BF74C65D08D4}" type="pres">
      <dgm:prSet presAssocID="{C6D0AD44-8A81-4F71-B330-0F12AAAA31A3}" presName="rootConnector3" presStyleLbl="asst1" presStyleIdx="0" presStyleCnt="1"/>
      <dgm:spPr/>
    </dgm:pt>
    <dgm:pt modelId="{C2E72B5F-9F4A-4945-8B36-52194D558CD6}" type="pres">
      <dgm:prSet presAssocID="{C6D0AD44-8A81-4F71-B330-0F12AAAA31A3}" presName="hierChild6" presStyleCnt="0"/>
      <dgm:spPr/>
    </dgm:pt>
    <dgm:pt modelId="{A6A973D8-A1D6-4002-B12E-B94B95C8967B}" type="pres">
      <dgm:prSet presAssocID="{C6D0AD44-8A81-4F71-B330-0F12AAAA31A3}" presName="hierChild7" presStyleCnt="0"/>
      <dgm:spPr/>
    </dgm:pt>
  </dgm:ptLst>
  <dgm:cxnLst>
    <dgm:cxn modelId="{A8B4EB05-0431-4011-957C-DE11781BCC04}" type="presOf" srcId="{8152B025-11E8-4D7A-AD73-76D6C1D85FEB}" destId="{324B1B95-433D-44B4-8403-946DB8F077A8}" srcOrd="1" destOrd="0" presId="urn:microsoft.com/office/officeart/2005/8/layout/orgChart1"/>
    <dgm:cxn modelId="{A46FDF0B-07C8-4C68-9B56-B0453C542174}" type="presOf" srcId="{EC771D6B-0F07-4FA3-9342-0B126A861F38}" destId="{C38E0113-861E-49EB-952B-7B2FE0BF3AC1}" srcOrd="0" destOrd="0" presId="urn:microsoft.com/office/officeart/2005/8/layout/orgChart1"/>
    <dgm:cxn modelId="{83D51610-1457-4CA0-A75D-B460E075219B}" type="presOf" srcId="{6C52508A-065F-4662-A2BE-383C7B630F4B}" destId="{737DBB81-1C46-4481-9CD4-2A82DF551F5B}" srcOrd="0" destOrd="0" presId="urn:microsoft.com/office/officeart/2005/8/layout/orgChart1"/>
    <dgm:cxn modelId="{6F7ACD36-5884-4F49-9327-49CB00869E50}" srcId="{B3D7FB89-9CB6-40F1-B48B-D1D82799EF0D}" destId="{C6D0AD44-8A81-4F71-B330-0F12AAAA31A3}" srcOrd="0" destOrd="0" parTransId="{3807F42F-3E52-460F-B59D-D2A0E2202F3D}" sibTransId="{156BCAD7-84A1-4930-B4E7-400B46EA7BD7}"/>
    <dgm:cxn modelId="{F05C1138-7370-46F9-A63C-59305DCD6981}" type="presOf" srcId="{74F855CD-AF36-4B43-A4A5-B85F34E8563E}" destId="{7C651579-7390-44DA-8557-18550C6B2D4A}" srcOrd="1" destOrd="0" presId="urn:microsoft.com/office/officeart/2005/8/layout/orgChart1"/>
    <dgm:cxn modelId="{64164A3C-73AB-4ED4-A7BA-3551B37E1615}" type="presOf" srcId="{42CB5B05-C7F4-4297-81D1-057338E0D751}" destId="{5BA40FA6-0B72-4363-90E8-C56D052A6B1F}" srcOrd="1" destOrd="0" presId="urn:microsoft.com/office/officeart/2005/8/layout/orgChart1"/>
    <dgm:cxn modelId="{3D9E7E3D-EEAE-4FC4-A2A1-F16585E93181}" type="presOf" srcId="{C5720ACA-6BDC-4C7A-8CF0-59CAFBFE1D0E}" destId="{B04AF805-A52B-4666-986E-EB5B397C97D7}" srcOrd="0" destOrd="0" presId="urn:microsoft.com/office/officeart/2005/8/layout/orgChart1"/>
    <dgm:cxn modelId="{0993E45D-EC1A-415F-AB84-B20CD766A4DA}" type="presOf" srcId="{74F855CD-AF36-4B43-A4A5-B85F34E8563E}" destId="{6DC2D279-56D7-4DD2-9BEE-701344F4EB57}" srcOrd="0" destOrd="0" presId="urn:microsoft.com/office/officeart/2005/8/layout/orgChart1"/>
    <dgm:cxn modelId="{329B145F-F74F-4C74-ABC2-45B4342D74FD}" type="presOf" srcId="{775388DF-EE54-43C7-8A1A-673CC8D44D65}" destId="{DB0C2A56-9962-4988-B491-89E1E89ADA63}" srcOrd="0" destOrd="0" presId="urn:microsoft.com/office/officeart/2005/8/layout/orgChart1"/>
    <dgm:cxn modelId="{B781C663-7FEA-4995-93C3-B74A6EB8C85B}" type="presOf" srcId="{116B56F6-D1B7-46B5-9C20-26E57A8FB7C1}" destId="{315FBF01-AC5A-40F7-9CE1-E5A66C5936EB}" srcOrd="0" destOrd="0" presId="urn:microsoft.com/office/officeart/2005/8/layout/orgChart1"/>
    <dgm:cxn modelId="{7FDD7744-EA93-49BE-B441-4CA864DB0FBB}" type="presOf" srcId="{3807F42F-3E52-460F-B59D-D2A0E2202F3D}" destId="{462EC52C-EED9-4645-A9AC-113C72DBFDB7}" srcOrd="0" destOrd="0" presId="urn:microsoft.com/office/officeart/2005/8/layout/orgChart1"/>
    <dgm:cxn modelId="{18B1E966-B061-4217-842C-3212FBEC8108}" type="presOf" srcId="{8165F5F3-D36C-4393-822E-79EFE64CC880}" destId="{4C4971E6-6B44-467B-9BD3-F1A481B5A0EF}" srcOrd="0" destOrd="0" presId="urn:microsoft.com/office/officeart/2005/8/layout/orgChart1"/>
    <dgm:cxn modelId="{8B347A49-25C0-414B-B91B-B0E1E89365BB}" srcId="{EC771D6B-0F07-4FA3-9342-0B126A861F38}" destId="{B3D7FB89-9CB6-40F1-B48B-D1D82799EF0D}" srcOrd="0" destOrd="0" parTransId="{0DF77B14-24FF-4531-A72F-4E3D5FE2CBFE}" sibTransId="{E86A1B83-53B5-462F-89B0-8BEAFCBC07C5}"/>
    <dgm:cxn modelId="{7E6CBD4A-02BF-47DF-8AC3-8A41C2A9D12F}" srcId="{B3D7FB89-9CB6-40F1-B48B-D1D82799EF0D}" destId="{42CB5B05-C7F4-4297-81D1-057338E0D751}" srcOrd="1" destOrd="0" parTransId="{6C52508A-065F-4662-A2BE-383C7B630F4B}" sibTransId="{1E3A62AA-BA9C-4804-A33F-871BB9BD842A}"/>
    <dgm:cxn modelId="{79C9014F-7643-45CB-B62B-D8BBED67B73C}" type="presOf" srcId="{96391963-A3BE-4CBF-8C95-4DB746ED5002}" destId="{419CABF4-6AA7-4A44-8FB6-9A78625CEE9A}" srcOrd="0" destOrd="0" presId="urn:microsoft.com/office/officeart/2005/8/layout/orgChart1"/>
    <dgm:cxn modelId="{BE075570-1D7A-4F58-8E87-9072E74EB5F0}" type="presOf" srcId="{9480EEBE-7ACB-440B-ACEE-6E32B567BE27}" destId="{CE684FF8-568E-4729-B8AB-06AE1B87F8B9}" srcOrd="0" destOrd="0" presId="urn:microsoft.com/office/officeart/2005/8/layout/orgChart1"/>
    <dgm:cxn modelId="{4AC18376-7881-4BF3-A0B7-4B564D4EDD5A}" srcId="{B3D7FB89-9CB6-40F1-B48B-D1D82799EF0D}" destId="{C5720ACA-6BDC-4C7A-8CF0-59CAFBFE1D0E}" srcOrd="2" destOrd="0" parTransId="{116B56F6-D1B7-46B5-9C20-26E57A8FB7C1}" sibTransId="{AAFA7512-29FB-4CD9-8BF5-35D4B4B4B179}"/>
    <dgm:cxn modelId="{6B49F95A-271A-476B-8879-FE6E1F1F50CF}" type="presOf" srcId="{C5720ACA-6BDC-4C7A-8CF0-59CAFBFE1D0E}" destId="{C340B8FC-3360-4755-8282-599C1D33AA83}" srcOrd="1" destOrd="0" presId="urn:microsoft.com/office/officeart/2005/8/layout/orgChart1"/>
    <dgm:cxn modelId="{57B04B7F-3CAA-4EFB-AAB3-81B54985F1FC}" type="presOf" srcId="{C6D0AD44-8A81-4F71-B330-0F12AAAA31A3}" destId="{D04247C0-2844-4F7B-AA2F-D611EF5388C8}" srcOrd="0" destOrd="0" presId="urn:microsoft.com/office/officeart/2005/8/layout/orgChart1"/>
    <dgm:cxn modelId="{CFE43B90-5A84-4269-B8AB-58F340614F05}" type="presOf" srcId="{B3D7FB89-9CB6-40F1-B48B-D1D82799EF0D}" destId="{9E4D161A-9A0B-425B-8BBC-918C0B5388DC}" srcOrd="0" destOrd="0" presId="urn:microsoft.com/office/officeart/2005/8/layout/orgChart1"/>
    <dgm:cxn modelId="{B0AF3798-10B1-426F-BA15-92DB204F02A1}" type="presOf" srcId="{96391963-A3BE-4CBF-8C95-4DB746ED5002}" destId="{0D0DA580-8993-4AEA-A636-16877CA5DC5A}" srcOrd="1" destOrd="0" presId="urn:microsoft.com/office/officeart/2005/8/layout/orgChart1"/>
    <dgm:cxn modelId="{EF5D3EA6-A092-4636-9A24-C30E8C9DCB56}" type="presOf" srcId="{42CB5B05-C7F4-4297-81D1-057338E0D751}" destId="{3976EF11-AB8E-46CE-AC83-EC904064E77A}" srcOrd="0" destOrd="0" presId="urn:microsoft.com/office/officeart/2005/8/layout/orgChart1"/>
    <dgm:cxn modelId="{9CF974AD-C74F-4FBB-AABD-C5E3F39EB111}" srcId="{B3D7FB89-9CB6-40F1-B48B-D1D82799EF0D}" destId="{74F855CD-AF36-4B43-A4A5-B85F34E8563E}" srcOrd="5" destOrd="0" parTransId="{8165F5F3-D36C-4393-822E-79EFE64CC880}" sibTransId="{1DA3E4EE-FAA2-4102-9BB7-CB8D6D0B9944}"/>
    <dgm:cxn modelId="{F0E250B0-34CD-4A2E-8DE7-DCC683B44A29}" type="presOf" srcId="{C6D0AD44-8A81-4F71-B330-0F12AAAA31A3}" destId="{31F24E4A-7C93-4619-B329-BF74C65D08D4}" srcOrd="1" destOrd="0" presId="urn:microsoft.com/office/officeart/2005/8/layout/orgChart1"/>
    <dgm:cxn modelId="{663B80B4-62A2-4808-8181-5D51130C8143}" srcId="{B3D7FB89-9CB6-40F1-B48B-D1D82799EF0D}" destId="{96391963-A3BE-4CBF-8C95-4DB746ED5002}" srcOrd="4" destOrd="0" parTransId="{9480EEBE-7ACB-440B-ACEE-6E32B567BE27}" sibTransId="{627D0B54-D257-46A2-8311-6C36C27BC736}"/>
    <dgm:cxn modelId="{7229A6B8-2953-44F4-86E1-CDEDA8AA5A24}" type="presOf" srcId="{B3D7FB89-9CB6-40F1-B48B-D1D82799EF0D}" destId="{4847807F-F3BF-4ADC-A12A-53469FA7C2C0}" srcOrd="1" destOrd="0" presId="urn:microsoft.com/office/officeart/2005/8/layout/orgChart1"/>
    <dgm:cxn modelId="{E73229F4-9E78-48D4-B958-F91941A8C555}" type="presOf" srcId="{8152B025-11E8-4D7A-AD73-76D6C1D85FEB}" destId="{1369D161-DC75-4F68-B107-78BECB4A026F}" srcOrd="0" destOrd="0" presId="urn:microsoft.com/office/officeart/2005/8/layout/orgChart1"/>
    <dgm:cxn modelId="{5BA8E4F4-9ECC-445A-9C40-FB1FC3420162}" srcId="{B3D7FB89-9CB6-40F1-B48B-D1D82799EF0D}" destId="{8152B025-11E8-4D7A-AD73-76D6C1D85FEB}" srcOrd="3" destOrd="0" parTransId="{775388DF-EE54-43C7-8A1A-673CC8D44D65}" sibTransId="{AAC8B5F4-D48B-4892-828C-58EED8D39B1E}"/>
    <dgm:cxn modelId="{D945BD3C-7771-48F8-BBC2-7E82E6A90096}" type="presParOf" srcId="{C38E0113-861E-49EB-952B-7B2FE0BF3AC1}" destId="{7BDBC9CD-82DB-494E-80B5-5D79DDD95FB0}" srcOrd="0" destOrd="0" presId="urn:microsoft.com/office/officeart/2005/8/layout/orgChart1"/>
    <dgm:cxn modelId="{E8962500-77FE-40CC-930C-5ED712B26479}" type="presParOf" srcId="{7BDBC9CD-82DB-494E-80B5-5D79DDD95FB0}" destId="{B625D847-BFEC-4FD5-B333-9119AE3706DC}" srcOrd="0" destOrd="0" presId="urn:microsoft.com/office/officeart/2005/8/layout/orgChart1"/>
    <dgm:cxn modelId="{320034A2-0A9A-470A-8E4D-19BB59096E92}" type="presParOf" srcId="{B625D847-BFEC-4FD5-B333-9119AE3706DC}" destId="{9E4D161A-9A0B-425B-8BBC-918C0B5388DC}" srcOrd="0" destOrd="0" presId="urn:microsoft.com/office/officeart/2005/8/layout/orgChart1"/>
    <dgm:cxn modelId="{2F30562F-93B6-46FD-84D8-908CEC25CB62}" type="presParOf" srcId="{B625D847-BFEC-4FD5-B333-9119AE3706DC}" destId="{4847807F-F3BF-4ADC-A12A-53469FA7C2C0}" srcOrd="1" destOrd="0" presId="urn:microsoft.com/office/officeart/2005/8/layout/orgChart1"/>
    <dgm:cxn modelId="{F3C076C8-E3E3-4BEF-B5CB-9DB8083089AE}" type="presParOf" srcId="{7BDBC9CD-82DB-494E-80B5-5D79DDD95FB0}" destId="{16480AFD-CE15-4DD9-BE00-C3A4B775045B}" srcOrd="1" destOrd="0" presId="urn:microsoft.com/office/officeart/2005/8/layout/orgChart1"/>
    <dgm:cxn modelId="{2214E671-3A42-497F-B794-21E3B8B34667}" type="presParOf" srcId="{16480AFD-CE15-4DD9-BE00-C3A4B775045B}" destId="{737DBB81-1C46-4481-9CD4-2A82DF551F5B}" srcOrd="0" destOrd="0" presId="urn:microsoft.com/office/officeart/2005/8/layout/orgChart1"/>
    <dgm:cxn modelId="{9784D98E-FA33-41F3-8FAE-59AAAA12B1AB}" type="presParOf" srcId="{16480AFD-CE15-4DD9-BE00-C3A4B775045B}" destId="{E412D7DF-13FC-4D71-9C26-986983CB45F7}" srcOrd="1" destOrd="0" presId="urn:microsoft.com/office/officeart/2005/8/layout/orgChart1"/>
    <dgm:cxn modelId="{4D4914C8-C8E6-4D35-A961-881D8A8F492A}" type="presParOf" srcId="{E412D7DF-13FC-4D71-9C26-986983CB45F7}" destId="{C80BA84F-92B4-479A-A242-2CDD66C4C1EA}" srcOrd="0" destOrd="0" presId="urn:microsoft.com/office/officeart/2005/8/layout/orgChart1"/>
    <dgm:cxn modelId="{9782FEE0-EBFA-4B50-9CA4-903E1D9CE907}" type="presParOf" srcId="{C80BA84F-92B4-479A-A242-2CDD66C4C1EA}" destId="{3976EF11-AB8E-46CE-AC83-EC904064E77A}" srcOrd="0" destOrd="0" presId="urn:microsoft.com/office/officeart/2005/8/layout/orgChart1"/>
    <dgm:cxn modelId="{A72C5BC8-F229-489B-8665-DD2549DA4D07}" type="presParOf" srcId="{C80BA84F-92B4-479A-A242-2CDD66C4C1EA}" destId="{5BA40FA6-0B72-4363-90E8-C56D052A6B1F}" srcOrd="1" destOrd="0" presId="urn:microsoft.com/office/officeart/2005/8/layout/orgChart1"/>
    <dgm:cxn modelId="{51E1CC1B-7681-4803-A8AD-E146FE5523C1}" type="presParOf" srcId="{E412D7DF-13FC-4D71-9C26-986983CB45F7}" destId="{34D723A7-A7DC-45B2-99C5-46F05497BF48}" srcOrd="1" destOrd="0" presId="urn:microsoft.com/office/officeart/2005/8/layout/orgChart1"/>
    <dgm:cxn modelId="{1F9B912E-53A7-48BF-8B94-2C1CDD76E204}" type="presParOf" srcId="{E412D7DF-13FC-4D71-9C26-986983CB45F7}" destId="{69CD3957-23E4-425E-AD48-F9C050A40DC3}" srcOrd="2" destOrd="0" presId="urn:microsoft.com/office/officeart/2005/8/layout/orgChart1"/>
    <dgm:cxn modelId="{1CB53B12-76A7-4F05-AD3D-4E1E54497B57}" type="presParOf" srcId="{16480AFD-CE15-4DD9-BE00-C3A4B775045B}" destId="{315FBF01-AC5A-40F7-9CE1-E5A66C5936EB}" srcOrd="2" destOrd="0" presId="urn:microsoft.com/office/officeart/2005/8/layout/orgChart1"/>
    <dgm:cxn modelId="{6970E1E6-58F0-494F-835B-BF5546782001}" type="presParOf" srcId="{16480AFD-CE15-4DD9-BE00-C3A4B775045B}" destId="{93162FD7-8FC0-4BA1-BC08-E3447A1F298B}" srcOrd="3" destOrd="0" presId="urn:microsoft.com/office/officeart/2005/8/layout/orgChart1"/>
    <dgm:cxn modelId="{7DFD428A-F33D-4DBA-B2E6-A507EF289E97}" type="presParOf" srcId="{93162FD7-8FC0-4BA1-BC08-E3447A1F298B}" destId="{22B3B6C5-AEC5-435E-AC5D-56F3F67B5E52}" srcOrd="0" destOrd="0" presId="urn:microsoft.com/office/officeart/2005/8/layout/orgChart1"/>
    <dgm:cxn modelId="{05870862-849F-48B9-96F6-83DDC1606E1B}" type="presParOf" srcId="{22B3B6C5-AEC5-435E-AC5D-56F3F67B5E52}" destId="{B04AF805-A52B-4666-986E-EB5B397C97D7}" srcOrd="0" destOrd="0" presId="urn:microsoft.com/office/officeart/2005/8/layout/orgChart1"/>
    <dgm:cxn modelId="{9B98F155-5D17-44D6-B061-0F659701F4A0}" type="presParOf" srcId="{22B3B6C5-AEC5-435E-AC5D-56F3F67B5E52}" destId="{C340B8FC-3360-4755-8282-599C1D33AA83}" srcOrd="1" destOrd="0" presId="urn:microsoft.com/office/officeart/2005/8/layout/orgChart1"/>
    <dgm:cxn modelId="{D39E0421-0C91-4F9C-ACDE-F6A96094F9F9}" type="presParOf" srcId="{93162FD7-8FC0-4BA1-BC08-E3447A1F298B}" destId="{A281B5E5-1F20-47EE-80AF-0BECC2F84884}" srcOrd="1" destOrd="0" presId="urn:microsoft.com/office/officeart/2005/8/layout/orgChart1"/>
    <dgm:cxn modelId="{65B7F8DA-3DE4-445B-B1B8-C06CF5ADDE14}" type="presParOf" srcId="{93162FD7-8FC0-4BA1-BC08-E3447A1F298B}" destId="{CA54E749-C324-4874-9399-F203667705B2}" srcOrd="2" destOrd="0" presId="urn:microsoft.com/office/officeart/2005/8/layout/orgChart1"/>
    <dgm:cxn modelId="{CE8D51D5-6668-4B0F-A304-3B52EBD16A3D}" type="presParOf" srcId="{16480AFD-CE15-4DD9-BE00-C3A4B775045B}" destId="{DB0C2A56-9962-4988-B491-89E1E89ADA63}" srcOrd="4" destOrd="0" presId="urn:microsoft.com/office/officeart/2005/8/layout/orgChart1"/>
    <dgm:cxn modelId="{9DD2356A-A143-4781-BB33-3C8B013129FA}" type="presParOf" srcId="{16480AFD-CE15-4DD9-BE00-C3A4B775045B}" destId="{B74B0858-00F4-4A76-8E20-6DF7EA61F9F5}" srcOrd="5" destOrd="0" presId="urn:microsoft.com/office/officeart/2005/8/layout/orgChart1"/>
    <dgm:cxn modelId="{F7B04C76-27B0-4384-8AAC-CBAB1EFC626A}" type="presParOf" srcId="{B74B0858-00F4-4A76-8E20-6DF7EA61F9F5}" destId="{56B297CC-F8DE-401F-9021-C70669FB8D8F}" srcOrd="0" destOrd="0" presId="urn:microsoft.com/office/officeart/2005/8/layout/orgChart1"/>
    <dgm:cxn modelId="{16B57967-81F9-44CE-B485-091F7CFDA877}" type="presParOf" srcId="{56B297CC-F8DE-401F-9021-C70669FB8D8F}" destId="{1369D161-DC75-4F68-B107-78BECB4A026F}" srcOrd="0" destOrd="0" presId="urn:microsoft.com/office/officeart/2005/8/layout/orgChart1"/>
    <dgm:cxn modelId="{C66B8129-624E-4038-A44C-F86DEB43C387}" type="presParOf" srcId="{56B297CC-F8DE-401F-9021-C70669FB8D8F}" destId="{324B1B95-433D-44B4-8403-946DB8F077A8}" srcOrd="1" destOrd="0" presId="urn:microsoft.com/office/officeart/2005/8/layout/orgChart1"/>
    <dgm:cxn modelId="{D42D147B-ECA3-41DE-9DBB-F03A1C17EA6D}" type="presParOf" srcId="{B74B0858-00F4-4A76-8E20-6DF7EA61F9F5}" destId="{B0D7230B-DAB4-43A2-AD2C-70E123E0A566}" srcOrd="1" destOrd="0" presId="urn:microsoft.com/office/officeart/2005/8/layout/orgChart1"/>
    <dgm:cxn modelId="{5FBD7495-87D1-440F-8F48-99EEC6A78D76}" type="presParOf" srcId="{B74B0858-00F4-4A76-8E20-6DF7EA61F9F5}" destId="{EA8BA912-DE71-4FD2-B815-85E2426CCB45}" srcOrd="2" destOrd="0" presId="urn:microsoft.com/office/officeart/2005/8/layout/orgChart1"/>
    <dgm:cxn modelId="{290D2238-A4DD-4142-8000-3BE9F4D6E982}" type="presParOf" srcId="{16480AFD-CE15-4DD9-BE00-C3A4B775045B}" destId="{CE684FF8-568E-4729-B8AB-06AE1B87F8B9}" srcOrd="6" destOrd="0" presId="urn:microsoft.com/office/officeart/2005/8/layout/orgChart1"/>
    <dgm:cxn modelId="{A5413C99-7F4F-4D3C-BEE9-EADF2AF68564}" type="presParOf" srcId="{16480AFD-CE15-4DD9-BE00-C3A4B775045B}" destId="{86934BC4-251B-4216-BF05-055451AB687A}" srcOrd="7" destOrd="0" presId="urn:microsoft.com/office/officeart/2005/8/layout/orgChart1"/>
    <dgm:cxn modelId="{214D98D7-F38C-48B7-A720-0E68CC1DCCF0}" type="presParOf" srcId="{86934BC4-251B-4216-BF05-055451AB687A}" destId="{AC212825-4BC2-4B88-9B58-CAA36C90E1B2}" srcOrd="0" destOrd="0" presId="urn:microsoft.com/office/officeart/2005/8/layout/orgChart1"/>
    <dgm:cxn modelId="{3AC80C6D-F3BA-4604-8A83-7DBA2410FB28}" type="presParOf" srcId="{AC212825-4BC2-4B88-9B58-CAA36C90E1B2}" destId="{419CABF4-6AA7-4A44-8FB6-9A78625CEE9A}" srcOrd="0" destOrd="0" presId="urn:microsoft.com/office/officeart/2005/8/layout/orgChart1"/>
    <dgm:cxn modelId="{8B6E3012-EF1D-4B21-8658-EB6F89FC864E}" type="presParOf" srcId="{AC212825-4BC2-4B88-9B58-CAA36C90E1B2}" destId="{0D0DA580-8993-4AEA-A636-16877CA5DC5A}" srcOrd="1" destOrd="0" presId="urn:microsoft.com/office/officeart/2005/8/layout/orgChart1"/>
    <dgm:cxn modelId="{38642BC1-340B-42AE-8953-5ED6905E66B0}" type="presParOf" srcId="{86934BC4-251B-4216-BF05-055451AB687A}" destId="{15BDCEB7-510A-47D3-9507-F6DBE5DEABDA}" srcOrd="1" destOrd="0" presId="urn:microsoft.com/office/officeart/2005/8/layout/orgChart1"/>
    <dgm:cxn modelId="{4F0B9D0D-65D5-4FAB-A755-8A1047B7EC86}" type="presParOf" srcId="{86934BC4-251B-4216-BF05-055451AB687A}" destId="{905C418F-5935-40DE-A016-C5BC4E26072B}" srcOrd="2" destOrd="0" presId="urn:microsoft.com/office/officeart/2005/8/layout/orgChart1"/>
    <dgm:cxn modelId="{885FF1F1-6D6C-47A3-BB91-67157EC7B10A}" type="presParOf" srcId="{16480AFD-CE15-4DD9-BE00-C3A4B775045B}" destId="{4C4971E6-6B44-467B-9BD3-F1A481B5A0EF}" srcOrd="8" destOrd="0" presId="urn:microsoft.com/office/officeart/2005/8/layout/orgChart1"/>
    <dgm:cxn modelId="{C2CF5949-2ACA-432C-B0BD-3E9BA49110BF}" type="presParOf" srcId="{16480AFD-CE15-4DD9-BE00-C3A4B775045B}" destId="{365CF0F6-F876-4905-A96F-6A2D141DFE1E}" srcOrd="9" destOrd="0" presId="urn:microsoft.com/office/officeart/2005/8/layout/orgChart1"/>
    <dgm:cxn modelId="{BF35FAA8-0447-435B-B1A2-0DCC5BEEE468}" type="presParOf" srcId="{365CF0F6-F876-4905-A96F-6A2D141DFE1E}" destId="{E840DDC2-7AAA-4DC4-8058-29DEEDA7CD74}" srcOrd="0" destOrd="0" presId="urn:microsoft.com/office/officeart/2005/8/layout/orgChart1"/>
    <dgm:cxn modelId="{CC6265AB-DC6B-49F0-AA12-F87B409C5D27}" type="presParOf" srcId="{E840DDC2-7AAA-4DC4-8058-29DEEDA7CD74}" destId="{6DC2D279-56D7-4DD2-9BEE-701344F4EB57}" srcOrd="0" destOrd="0" presId="urn:microsoft.com/office/officeart/2005/8/layout/orgChart1"/>
    <dgm:cxn modelId="{D14826DB-B94A-4795-9165-8038F2C17B16}" type="presParOf" srcId="{E840DDC2-7AAA-4DC4-8058-29DEEDA7CD74}" destId="{7C651579-7390-44DA-8557-18550C6B2D4A}" srcOrd="1" destOrd="0" presId="urn:microsoft.com/office/officeart/2005/8/layout/orgChart1"/>
    <dgm:cxn modelId="{091523DF-CA0A-4BB5-9855-A9224F3AEB24}" type="presParOf" srcId="{365CF0F6-F876-4905-A96F-6A2D141DFE1E}" destId="{9C330277-2C05-45A7-96F4-43B19792D529}" srcOrd="1" destOrd="0" presId="urn:microsoft.com/office/officeart/2005/8/layout/orgChart1"/>
    <dgm:cxn modelId="{ED96B54C-883F-46BF-9CEA-0FE6E9299EB0}" type="presParOf" srcId="{365CF0F6-F876-4905-A96F-6A2D141DFE1E}" destId="{1DFE0C18-2375-4CA0-88BE-8052584FAC70}" srcOrd="2" destOrd="0" presId="urn:microsoft.com/office/officeart/2005/8/layout/orgChart1"/>
    <dgm:cxn modelId="{3DCE3101-1E09-4CD3-80BA-7188E1562CF1}" type="presParOf" srcId="{7BDBC9CD-82DB-494E-80B5-5D79DDD95FB0}" destId="{B6CEB941-9DF4-42CE-8386-B58878BB3AA4}" srcOrd="2" destOrd="0" presId="urn:microsoft.com/office/officeart/2005/8/layout/orgChart1"/>
    <dgm:cxn modelId="{251D8D20-E4D2-424B-804A-6EC5981F72AC}" type="presParOf" srcId="{B6CEB941-9DF4-42CE-8386-B58878BB3AA4}" destId="{462EC52C-EED9-4645-A9AC-113C72DBFDB7}" srcOrd="0" destOrd="0" presId="urn:microsoft.com/office/officeart/2005/8/layout/orgChart1"/>
    <dgm:cxn modelId="{006B36CE-42D1-481A-8B82-EB8059BF9B41}" type="presParOf" srcId="{B6CEB941-9DF4-42CE-8386-B58878BB3AA4}" destId="{8E952213-5046-40FD-BEB7-2D2873E57279}" srcOrd="1" destOrd="0" presId="urn:microsoft.com/office/officeart/2005/8/layout/orgChart1"/>
    <dgm:cxn modelId="{F75A7D15-B578-4F9C-BD23-EF32F1BA82F1}" type="presParOf" srcId="{8E952213-5046-40FD-BEB7-2D2873E57279}" destId="{AB797669-6C96-40BD-ADE0-E0F8FF6D6F0A}" srcOrd="0" destOrd="0" presId="urn:microsoft.com/office/officeart/2005/8/layout/orgChart1"/>
    <dgm:cxn modelId="{50DD0D84-2F2C-4F53-9EAA-CCDE320124EC}" type="presParOf" srcId="{AB797669-6C96-40BD-ADE0-E0F8FF6D6F0A}" destId="{D04247C0-2844-4F7B-AA2F-D611EF5388C8}" srcOrd="0" destOrd="0" presId="urn:microsoft.com/office/officeart/2005/8/layout/orgChart1"/>
    <dgm:cxn modelId="{F864C8FD-2FA3-4514-BB74-623D0C7B445A}" type="presParOf" srcId="{AB797669-6C96-40BD-ADE0-E0F8FF6D6F0A}" destId="{31F24E4A-7C93-4619-B329-BF74C65D08D4}" srcOrd="1" destOrd="0" presId="urn:microsoft.com/office/officeart/2005/8/layout/orgChart1"/>
    <dgm:cxn modelId="{1D59F3B7-CC75-405E-AB33-AE7896E86417}" type="presParOf" srcId="{8E952213-5046-40FD-BEB7-2D2873E57279}" destId="{C2E72B5F-9F4A-4945-8B36-52194D558CD6}" srcOrd="1" destOrd="0" presId="urn:microsoft.com/office/officeart/2005/8/layout/orgChart1"/>
    <dgm:cxn modelId="{D6C02968-C6E8-4F54-8E7E-352604BF48A2}" type="presParOf" srcId="{8E952213-5046-40FD-BEB7-2D2873E57279}" destId="{A6A973D8-A1D6-4002-B12E-B94B95C896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A2D1AE-9037-45F8-B9F6-9A75CD74EE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2C9D0B-E096-469F-B444-88C416138D8C}">
      <dgm:prSet phldrT="[Tekst]" custT="1"/>
      <dgm:spPr/>
      <dgm:t>
        <a:bodyPr/>
        <a:lstStyle/>
        <a:p>
          <a:r>
            <a:rPr lang="en-GB" sz="1000" dirty="0" err="1"/>
            <a:t>Kommunalsjef</a:t>
          </a:r>
          <a:r>
            <a:rPr lang="en-GB" sz="1000" dirty="0"/>
            <a:t> </a:t>
          </a:r>
          <a:br>
            <a:rPr lang="en-GB" sz="1000" dirty="0"/>
          </a:br>
          <a:r>
            <a:rPr lang="en-GB" sz="1000" dirty="0"/>
            <a:t>Susanne Vist</a:t>
          </a:r>
          <a:br>
            <a:rPr lang="en-GB" sz="1000" dirty="0"/>
          </a:br>
          <a:r>
            <a:rPr lang="en-GB" sz="1000" dirty="0" err="1"/>
            <a:t>Org.ledd</a:t>
          </a:r>
          <a:r>
            <a:rPr lang="en-GB" sz="1000" dirty="0"/>
            <a:t>: 988358061</a:t>
          </a:r>
        </a:p>
      </dgm:t>
    </dgm:pt>
    <dgm:pt modelId="{FA735261-8500-408D-BC55-6EECB1AF2763}" type="parTrans" cxnId="{420531FE-4C9F-49AE-B2BE-75F840284B7C}">
      <dgm:prSet/>
      <dgm:spPr/>
      <dgm:t>
        <a:bodyPr/>
        <a:lstStyle/>
        <a:p>
          <a:endParaRPr lang="en-GB"/>
        </a:p>
      </dgm:t>
    </dgm:pt>
    <dgm:pt modelId="{78900CE1-DEEE-425D-9ABA-6C24E96FDB02}" type="sibTrans" cxnId="{420531FE-4C9F-49AE-B2BE-75F840284B7C}">
      <dgm:prSet/>
      <dgm:spPr/>
      <dgm:t>
        <a:bodyPr/>
        <a:lstStyle/>
        <a:p>
          <a:endParaRPr lang="en-GB"/>
        </a:p>
      </dgm:t>
    </dgm:pt>
    <dgm:pt modelId="{5A0C574F-1B4D-4B23-B1E8-DBDB640C17FF}" type="asst">
      <dgm:prSet phldrT="[Tekst]" custT="1"/>
      <dgm:spPr/>
      <dgm:t>
        <a:bodyPr/>
        <a:lstStyle/>
        <a:p>
          <a:r>
            <a:rPr lang="en-GB" sz="1000" dirty="0" err="1"/>
            <a:t>Næring</a:t>
          </a:r>
          <a:r>
            <a:rPr lang="en-GB" sz="1000" dirty="0"/>
            <a:t> </a:t>
          </a:r>
        </a:p>
      </dgm:t>
    </dgm:pt>
    <dgm:pt modelId="{8BE36489-2014-4217-ABA9-8432DCF28304}" type="parTrans" cxnId="{BFA34A62-4C0B-417F-85C3-FAAFC6CA873F}">
      <dgm:prSet/>
      <dgm:spPr/>
      <dgm:t>
        <a:bodyPr/>
        <a:lstStyle/>
        <a:p>
          <a:endParaRPr lang="en-GB"/>
        </a:p>
      </dgm:t>
    </dgm:pt>
    <dgm:pt modelId="{7A731259-784F-4F9F-B6B7-6EB7DFA9052C}" type="sibTrans" cxnId="{BFA34A62-4C0B-417F-85C3-FAAFC6CA873F}">
      <dgm:prSet/>
      <dgm:spPr/>
      <dgm:t>
        <a:bodyPr/>
        <a:lstStyle/>
        <a:p>
          <a:endParaRPr lang="en-GB"/>
        </a:p>
      </dgm:t>
    </dgm:pt>
    <dgm:pt modelId="{91A5D4B4-566F-451C-96F3-0D07BC029550}">
      <dgm:prSet phldrT="[Tekst]" custT="1"/>
      <dgm:spPr/>
      <dgm:t>
        <a:bodyPr/>
        <a:lstStyle/>
        <a:p>
          <a:r>
            <a:rPr lang="en-GB" sz="1000" dirty="0" err="1">
              <a:solidFill>
                <a:schemeClr val="bg1"/>
              </a:solidFill>
            </a:rPr>
            <a:t>Virksomhet</a:t>
          </a:r>
          <a:r>
            <a:rPr lang="en-GB" sz="1000" dirty="0">
              <a:solidFill>
                <a:schemeClr val="bg1"/>
              </a:solidFill>
            </a:rPr>
            <a:t> </a:t>
          </a:r>
          <a:br>
            <a:rPr lang="en-GB" sz="1000" dirty="0">
              <a:solidFill>
                <a:schemeClr val="bg1"/>
              </a:solidFill>
            </a:rPr>
          </a:br>
          <a:r>
            <a:rPr lang="en-GB" sz="1000" dirty="0">
              <a:solidFill>
                <a:schemeClr val="bg1"/>
              </a:solidFill>
            </a:rPr>
            <a:t>Plan, </a:t>
          </a:r>
          <a:r>
            <a:rPr lang="en-GB" sz="1000" dirty="0" err="1">
              <a:solidFill>
                <a:schemeClr val="bg1"/>
              </a:solidFill>
            </a:rPr>
            <a:t>byggesak</a:t>
          </a:r>
          <a:r>
            <a:rPr lang="en-GB" sz="1000" dirty="0">
              <a:solidFill>
                <a:schemeClr val="bg1"/>
              </a:solidFill>
            </a:rPr>
            <a:t> og geodata</a:t>
          </a:r>
          <a:br>
            <a:rPr lang="en-GB" sz="1000" dirty="0">
              <a:solidFill>
                <a:schemeClr val="bg1"/>
              </a:solidFill>
            </a:rPr>
          </a:br>
          <a:r>
            <a:rPr lang="en-GB" sz="1000" dirty="0" err="1">
              <a:solidFill>
                <a:schemeClr val="bg1"/>
              </a:solidFill>
            </a:rPr>
            <a:t>virksomhetsleder</a:t>
          </a:r>
          <a:br>
            <a:rPr lang="en-GB" sz="1000" dirty="0">
              <a:solidFill>
                <a:schemeClr val="bg1"/>
              </a:solidFill>
            </a:rPr>
          </a:br>
          <a:r>
            <a:rPr lang="en-GB" sz="1000" dirty="0" err="1">
              <a:solidFill>
                <a:schemeClr val="bg1"/>
              </a:solidFill>
            </a:rPr>
            <a:t>Vakant</a:t>
          </a:r>
          <a:endParaRPr lang="en-GB" sz="1000" dirty="0">
            <a:solidFill>
              <a:schemeClr val="bg1"/>
            </a:solidFill>
          </a:endParaRPr>
        </a:p>
        <a:p>
          <a:r>
            <a:rPr lang="en-GB" sz="1000" dirty="0" err="1">
              <a:solidFill>
                <a:schemeClr val="bg1"/>
              </a:solidFill>
            </a:rPr>
            <a:t>Bedr</a:t>
          </a:r>
          <a:r>
            <a:rPr lang="en-GB" sz="1000" dirty="0">
              <a:solidFill>
                <a:schemeClr val="bg1"/>
              </a:solidFill>
            </a:rPr>
            <a:t>. Nr: 976667506</a:t>
          </a:r>
        </a:p>
      </dgm:t>
    </dgm:pt>
    <dgm:pt modelId="{9E93A410-0A85-45A8-BCF3-381C51ECD7E9}" type="parTrans" cxnId="{4C4CEDDD-99A1-4715-8A3A-49DF83839FA0}">
      <dgm:prSet/>
      <dgm:spPr/>
      <dgm:t>
        <a:bodyPr/>
        <a:lstStyle/>
        <a:p>
          <a:endParaRPr lang="en-GB"/>
        </a:p>
      </dgm:t>
    </dgm:pt>
    <dgm:pt modelId="{3111D4F2-7A61-4F5E-BC65-FF6974DD75A7}" type="sibTrans" cxnId="{4C4CEDDD-99A1-4715-8A3A-49DF83839FA0}">
      <dgm:prSet/>
      <dgm:spPr/>
      <dgm:t>
        <a:bodyPr/>
        <a:lstStyle/>
        <a:p>
          <a:endParaRPr lang="en-GB"/>
        </a:p>
      </dgm:t>
    </dgm:pt>
    <dgm:pt modelId="{29ECDF40-8423-4F41-ABEB-981A1EA8D412}">
      <dgm:prSet phldrT="[Tekst]" custT="1"/>
      <dgm:spPr/>
      <dgm:t>
        <a:bodyPr/>
        <a:lstStyle/>
        <a:p>
          <a:r>
            <a:rPr lang="en-GB" sz="1000" dirty="0" err="1"/>
            <a:t>Landbruk</a:t>
          </a:r>
          <a:r>
            <a:rPr lang="en-GB" sz="1000" dirty="0"/>
            <a:t> og </a:t>
          </a:r>
          <a:r>
            <a:rPr lang="en-GB" sz="1000" dirty="0" err="1"/>
            <a:t>miljø</a:t>
          </a:r>
          <a:br>
            <a:rPr lang="en-GB" sz="1000" dirty="0"/>
          </a:br>
          <a:r>
            <a:rPr lang="en-GB" sz="1000" dirty="0"/>
            <a:t> </a:t>
          </a:r>
          <a:r>
            <a:rPr lang="en-GB" sz="1000" dirty="0" err="1"/>
            <a:t>tjenesteleder</a:t>
          </a:r>
          <a:r>
            <a:rPr lang="en-GB" sz="1000" dirty="0"/>
            <a:t> </a:t>
          </a:r>
          <a:br>
            <a:rPr lang="en-GB" sz="1000" dirty="0"/>
          </a:br>
          <a:r>
            <a:rPr lang="en-GB" sz="1000" dirty="0"/>
            <a:t>Anne Bjørg Rian</a:t>
          </a:r>
        </a:p>
        <a:p>
          <a:r>
            <a:rPr lang="en-GB" sz="1000" dirty="0"/>
            <a:t>Bedr.nr:  </a:t>
          </a:r>
        </a:p>
      </dgm:t>
    </dgm:pt>
    <dgm:pt modelId="{BED329E6-64CD-49D8-B0DA-09F1BD7DCBEF}" type="parTrans" cxnId="{780BF9B7-FFFB-4B33-8F06-26CD0BFCE397}">
      <dgm:prSet/>
      <dgm:spPr/>
      <dgm:t>
        <a:bodyPr/>
        <a:lstStyle/>
        <a:p>
          <a:endParaRPr lang="en-GB"/>
        </a:p>
      </dgm:t>
    </dgm:pt>
    <dgm:pt modelId="{FA819ECC-6B83-4073-A556-9307B9D94AF9}" type="sibTrans" cxnId="{780BF9B7-FFFB-4B33-8F06-26CD0BFCE397}">
      <dgm:prSet/>
      <dgm:spPr/>
      <dgm:t>
        <a:bodyPr/>
        <a:lstStyle/>
        <a:p>
          <a:endParaRPr lang="en-GB"/>
        </a:p>
      </dgm:t>
    </dgm:pt>
    <dgm:pt modelId="{7A053C63-5152-405B-B2CE-386E3E385020}">
      <dgm:prSet phldrT="[Tekst]" custT="1"/>
      <dgm:spPr/>
      <dgm:t>
        <a:bodyPr/>
        <a:lstStyle/>
        <a:p>
          <a:r>
            <a:rPr lang="en-GB" sz="1000" dirty="0" err="1">
              <a:solidFill>
                <a:schemeClr val="bg1"/>
              </a:solidFill>
            </a:rPr>
            <a:t>Teknisk</a:t>
          </a:r>
          <a:r>
            <a:rPr lang="en-GB" sz="1000" dirty="0">
              <a:solidFill>
                <a:schemeClr val="bg1"/>
              </a:solidFill>
            </a:rPr>
            <a:t> </a:t>
          </a:r>
          <a:r>
            <a:rPr lang="en-GB" sz="1000" dirty="0" err="1">
              <a:solidFill>
                <a:schemeClr val="bg1"/>
              </a:solidFill>
            </a:rPr>
            <a:t>virksomhet</a:t>
          </a:r>
          <a:br>
            <a:rPr lang="en-GB" sz="1000" dirty="0">
              <a:solidFill>
                <a:schemeClr val="bg1"/>
              </a:solidFill>
            </a:rPr>
          </a:br>
          <a:r>
            <a:rPr lang="en-GB" sz="1000" dirty="0" err="1">
              <a:solidFill>
                <a:schemeClr val="bg1"/>
              </a:solidFill>
            </a:rPr>
            <a:t>virksomhetsleder</a:t>
          </a:r>
          <a:r>
            <a:rPr lang="en-GB" sz="1000" dirty="0">
              <a:solidFill>
                <a:schemeClr val="bg1"/>
              </a:solidFill>
            </a:rPr>
            <a:t> </a:t>
          </a:r>
          <a:br>
            <a:rPr lang="en-GB" sz="1000" dirty="0">
              <a:solidFill>
                <a:schemeClr val="bg1"/>
              </a:solidFill>
            </a:rPr>
          </a:br>
          <a:r>
            <a:rPr lang="en-GB" sz="1000" dirty="0">
              <a:solidFill>
                <a:schemeClr val="bg1"/>
              </a:solidFill>
            </a:rPr>
            <a:t>Vegard Knutsen </a:t>
          </a:r>
        </a:p>
      </dgm:t>
    </dgm:pt>
    <dgm:pt modelId="{EE773719-46F6-442C-8BD1-76772BA8861C}" type="parTrans" cxnId="{414C4BF5-61F0-4483-A366-0528D6DB749D}">
      <dgm:prSet/>
      <dgm:spPr/>
      <dgm:t>
        <a:bodyPr/>
        <a:lstStyle/>
        <a:p>
          <a:endParaRPr lang="en-GB"/>
        </a:p>
      </dgm:t>
    </dgm:pt>
    <dgm:pt modelId="{A8205772-CE28-4AAF-BCE2-FE08C61F9BF8}" type="sibTrans" cxnId="{414C4BF5-61F0-4483-A366-0528D6DB749D}">
      <dgm:prSet/>
      <dgm:spPr/>
      <dgm:t>
        <a:bodyPr/>
        <a:lstStyle/>
        <a:p>
          <a:endParaRPr lang="en-GB"/>
        </a:p>
      </dgm:t>
    </dgm:pt>
    <dgm:pt modelId="{A56CBFA9-8402-4164-A30D-B01D6EB46ADB}">
      <dgm:prSet custT="1"/>
      <dgm:spPr/>
      <dgm:t>
        <a:bodyPr/>
        <a:lstStyle/>
        <a:p>
          <a:r>
            <a:rPr lang="en-GB" sz="1000" dirty="0">
              <a:solidFill>
                <a:schemeClr val="bg1"/>
              </a:solidFill>
            </a:rPr>
            <a:t>Kultur, </a:t>
          </a:r>
          <a:r>
            <a:rPr lang="en-GB" sz="1000" dirty="0" err="1">
              <a:solidFill>
                <a:schemeClr val="bg1"/>
              </a:solidFill>
            </a:rPr>
            <a:t>idrett</a:t>
          </a:r>
          <a:r>
            <a:rPr lang="en-GB" sz="1000" dirty="0">
              <a:solidFill>
                <a:schemeClr val="bg1"/>
              </a:solidFill>
            </a:rPr>
            <a:t> og </a:t>
          </a:r>
          <a:r>
            <a:rPr lang="en-GB" sz="1000" dirty="0" err="1">
              <a:solidFill>
                <a:schemeClr val="bg1"/>
              </a:solidFill>
            </a:rPr>
            <a:t>bibliotek</a:t>
          </a:r>
          <a:r>
            <a:rPr lang="en-GB" sz="1000" dirty="0">
              <a:solidFill>
                <a:schemeClr val="bg1"/>
              </a:solidFill>
            </a:rPr>
            <a:t> </a:t>
          </a:r>
          <a:br>
            <a:rPr lang="en-GB" sz="1000" dirty="0">
              <a:solidFill>
                <a:schemeClr val="bg1"/>
              </a:solidFill>
            </a:rPr>
          </a:br>
          <a:r>
            <a:rPr lang="en-GB" sz="1000" dirty="0" err="1">
              <a:solidFill>
                <a:schemeClr val="bg1"/>
              </a:solidFill>
            </a:rPr>
            <a:t>virksomhetsleder</a:t>
          </a:r>
          <a:br>
            <a:rPr lang="en-GB" sz="1000" dirty="0">
              <a:solidFill>
                <a:schemeClr val="bg1"/>
              </a:solidFill>
            </a:rPr>
          </a:br>
          <a:r>
            <a:rPr lang="en-GB" sz="1000" dirty="0">
              <a:solidFill>
                <a:schemeClr val="bg1"/>
              </a:solidFill>
            </a:rPr>
            <a:t>Arve Hauklien Røren</a:t>
          </a:r>
        </a:p>
        <a:p>
          <a:r>
            <a:rPr lang="en-GB" sz="1000" dirty="0">
              <a:solidFill>
                <a:schemeClr val="bg1"/>
              </a:solidFill>
            </a:rPr>
            <a:t>Bedr.nr: </a:t>
          </a:r>
          <a:r>
            <a:rPr lang="nb-NO" sz="1000" b="0" i="0" dirty="0">
              <a:solidFill>
                <a:schemeClr val="bg1"/>
              </a:solidFill>
            </a:rPr>
            <a:t>988 360 716</a:t>
          </a:r>
          <a:endParaRPr lang="en-GB" sz="1800" dirty="0">
            <a:solidFill>
              <a:schemeClr val="bg1"/>
            </a:solidFill>
          </a:endParaRPr>
        </a:p>
      </dgm:t>
    </dgm:pt>
    <dgm:pt modelId="{2DA93AE0-EE24-4326-ACFA-9081A1A3C7F7}" type="parTrans" cxnId="{169018AC-039E-4F96-B1CF-7D78BA1B9F43}">
      <dgm:prSet/>
      <dgm:spPr/>
      <dgm:t>
        <a:bodyPr/>
        <a:lstStyle/>
        <a:p>
          <a:endParaRPr lang="en-GB"/>
        </a:p>
      </dgm:t>
    </dgm:pt>
    <dgm:pt modelId="{AAC754DA-7016-46EA-92C6-DED74DF655B8}" type="sibTrans" cxnId="{169018AC-039E-4F96-B1CF-7D78BA1B9F43}">
      <dgm:prSet/>
      <dgm:spPr/>
      <dgm:t>
        <a:bodyPr/>
        <a:lstStyle/>
        <a:p>
          <a:endParaRPr lang="en-GB"/>
        </a:p>
      </dgm:t>
    </dgm:pt>
    <dgm:pt modelId="{C17714EF-6E56-4834-B18C-81AE59D3EA51}" type="pres">
      <dgm:prSet presAssocID="{9AA2D1AE-9037-45F8-B9F6-9A75CD74EE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73AC92-9C7E-4DD1-9BDF-801529798E24}" type="pres">
      <dgm:prSet presAssocID="{7F2C9D0B-E096-469F-B444-88C416138D8C}" presName="hierRoot1" presStyleCnt="0">
        <dgm:presLayoutVars>
          <dgm:hierBranch val="init"/>
        </dgm:presLayoutVars>
      </dgm:prSet>
      <dgm:spPr/>
    </dgm:pt>
    <dgm:pt modelId="{624714E3-0B50-4FF5-8762-8AF3C6ED037E}" type="pres">
      <dgm:prSet presAssocID="{7F2C9D0B-E096-469F-B444-88C416138D8C}" presName="rootComposite1" presStyleCnt="0"/>
      <dgm:spPr/>
    </dgm:pt>
    <dgm:pt modelId="{D0840E14-9DDD-4BC7-A646-EB9A48CD7FA4}" type="pres">
      <dgm:prSet presAssocID="{7F2C9D0B-E096-469F-B444-88C416138D8C}" presName="rootText1" presStyleLbl="node0" presStyleIdx="0" presStyleCnt="1">
        <dgm:presLayoutVars>
          <dgm:chPref val="3"/>
        </dgm:presLayoutVars>
      </dgm:prSet>
      <dgm:spPr/>
    </dgm:pt>
    <dgm:pt modelId="{698DF51A-2067-4192-9801-144D72A93DD1}" type="pres">
      <dgm:prSet presAssocID="{7F2C9D0B-E096-469F-B444-88C416138D8C}" presName="rootConnector1" presStyleLbl="node1" presStyleIdx="0" presStyleCnt="0"/>
      <dgm:spPr/>
    </dgm:pt>
    <dgm:pt modelId="{69BF6CF4-C3C6-4E6A-9BA4-A3475224DE98}" type="pres">
      <dgm:prSet presAssocID="{7F2C9D0B-E096-469F-B444-88C416138D8C}" presName="hierChild2" presStyleCnt="0"/>
      <dgm:spPr/>
    </dgm:pt>
    <dgm:pt modelId="{9B55630D-D811-4893-9FD0-BEB1B886EF39}" type="pres">
      <dgm:prSet presAssocID="{9E93A410-0A85-45A8-BCF3-381C51ECD7E9}" presName="Name37" presStyleLbl="parChTrans1D2" presStyleIdx="0" presStyleCnt="5"/>
      <dgm:spPr/>
    </dgm:pt>
    <dgm:pt modelId="{43B4435A-D7E7-4091-ACE9-D545862E5BA8}" type="pres">
      <dgm:prSet presAssocID="{91A5D4B4-566F-451C-96F3-0D07BC029550}" presName="hierRoot2" presStyleCnt="0">
        <dgm:presLayoutVars>
          <dgm:hierBranch val="init"/>
        </dgm:presLayoutVars>
      </dgm:prSet>
      <dgm:spPr/>
    </dgm:pt>
    <dgm:pt modelId="{7720FF8B-A41E-44A7-81A6-D92674973595}" type="pres">
      <dgm:prSet presAssocID="{91A5D4B4-566F-451C-96F3-0D07BC029550}" presName="rootComposite" presStyleCnt="0"/>
      <dgm:spPr/>
    </dgm:pt>
    <dgm:pt modelId="{74336C6D-A11E-406C-93E0-A0923CA40075}" type="pres">
      <dgm:prSet presAssocID="{91A5D4B4-566F-451C-96F3-0D07BC029550}" presName="rootText" presStyleLbl="node2" presStyleIdx="0" presStyleCnt="4" custLinFactNeighborX="-240" custLinFactNeighborY="-3022">
        <dgm:presLayoutVars>
          <dgm:chPref val="3"/>
        </dgm:presLayoutVars>
      </dgm:prSet>
      <dgm:spPr/>
    </dgm:pt>
    <dgm:pt modelId="{891E10C5-E183-4E76-BBF9-A0139BC5CF34}" type="pres">
      <dgm:prSet presAssocID="{91A5D4B4-566F-451C-96F3-0D07BC029550}" presName="rootConnector" presStyleLbl="node2" presStyleIdx="0" presStyleCnt="4"/>
      <dgm:spPr/>
    </dgm:pt>
    <dgm:pt modelId="{C890E736-AED7-4622-9A98-36E5EF390B8E}" type="pres">
      <dgm:prSet presAssocID="{91A5D4B4-566F-451C-96F3-0D07BC029550}" presName="hierChild4" presStyleCnt="0"/>
      <dgm:spPr/>
    </dgm:pt>
    <dgm:pt modelId="{6AD2ABC2-F332-4FE8-8488-F9132F89EE8F}" type="pres">
      <dgm:prSet presAssocID="{91A5D4B4-566F-451C-96F3-0D07BC029550}" presName="hierChild5" presStyleCnt="0"/>
      <dgm:spPr/>
    </dgm:pt>
    <dgm:pt modelId="{5CDE7A0E-4A0E-453E-9BBC-8A66685B2CDC}" type="pres">
      <dgm:prSet presAssocID="{BED329E6-64CD-49D8-B0DA-09F1BD7DCBEF}" presName="Name37" presStyleLbl="parChTrans1D2" presStyleIdx="1" presStyleCnt="5"/>
      <dgm:spPr/>
    </dgm:pt>
    <dgm:pt modelId="{EA8295FB-CAA4-4A5C-8A2D-319C36062FA4}" type="pres">
      <dgm:prSet presAssocID="{29ECDF40-8423-4F41-ABEB-981A1EA8D412}" presName="hierRoot2" presStyleCnt="0">
        <dgm:presLayoutVars>
          <dgm:hierBranch val="init"/>
        </dgm:presLayoutVars>
      </dgm:prSet>
      <dgm:spPr/>
    </dgm:pt>
    <dgm:pt modelId="{3ABFC2B5-D98A-4C0B-87CF-566E5A593F5D}" type="pres">
      <dgm:prSet presAssocID="{29ECDF40-8423-4F41-ABEB-981A1EA8D412}" presName="rootComposite" presStyleCnt="0"/>
      <dgm:spPr/>
    </dgm:pt>
    <dgm:pt modelId="{73077ECA-2FAD-48EC-A198-9BEE5EC06326}" type="pres">
      <dgm:prSet presAssocID="{29ECDF40-8423-4F41-ABEB-981A1EA8D412}" presName="rootText" presStyleLbl="node2" presStyleIdx="1" presStyleCnt="4">
        <dgm:presLayoutVars>
          <dgm:chPref val="3"/>
        </dgm:presLayoutVars>
      </dgm:prSet>
      <dgm:spPr/>
    </dgm:pt>
    <dgm:pt modelId="{F9D7465A-CD1C-42FF-9670-042D64A1BAC2}" type="pres">
      <dgm:prSet presAssocID="{29ECDF40-8423-4F41-ABEB-981A1EA8D412}" presName="rootConnector" presStyleLbl="node2" presStyleIdx="1" presStyleCnt="4"/>
      <dgm:spPr/>
    </dgm:pt>
    <dgm:pt modelId="{0D05BB41-24A7-42D0-9810-9EB676196362}" type="pres">
      <dgm:prSet presAssocID="{29ECDF40-8423-4F41-ABEB-981A1EA8D412}" presName="hierChild4" presStyleCnt="0"/>
      <dgm:spPr/>
    </dgm:pt>
    <dgm:pt modelId="{34137277-375E-434B-B2EA-A387DEE8359D}" type="pres">
      <dgm:prSet presAssocID="{29ECDF40-8423-4F41-ABEB-981A1EA8D412}" presName="hierChild5" presStyleCnt="0"/>
      <dgm:spPr/>
    </dgm:pt>
    <dgm:pt modelId="{D30FC322-31A0-439F-A4D5-34C408095E1A}" type="pres">
      <dgm:prSet presAssocID="{EE773719-46F6-442C-8BD1-76772BA8861C}" presName="Name37" presStyleLbl="parChTrans1D2" presStyleIdx="2" presStyleCnt="5"/>
      <dgm:spPr/>
    </dgm:pt>
    <dgm:pt modelId="{CDD9AF63-7B71-4FA2-A037-6912C94F2179}" type="pres">
      <dgm:prSet presAssocID="{7A053C63-5152-405B-B2CE-386E3E385020}" presName="hierRoot2" presStyleCnt="0">
        <dgm:presLayoutVars>
          <dgm:hierBranch val="init"/>
        </dgm:presLayoutVars>
      </dgm:prSet>
      <dgm:spPr/>
    </dgm:pt>
    <dgm:pt modelId="{2528BE01-CDC5-4FFF-A802-1F58DEE5F8D5}" type="pres">
      <dgm:prSet presAssocID="{7A053C63-5152-405B-B2CE-386E3E385020}" presName="rootComposite" presStyleCnt="0"/>
      <dgm:spPr/>
    </dgm:pt>
    <dgm:pt modelId="{F2A32797-04F3-47CD-8D9B-F73E690DF082}" type="pres">
      <dgm:prSet presAssocID="{7A053C63-5152-405B-B2CE-386E3E385020}" presName="rootText" presStyleLbl="node2" presStyleIdx="2" presStyleCnt="4">
        <dgm:presLayoutVars>
          <dgm:chPref val="3"/>
        </dgm:presLayoutVars>
      </dgm:prSet>
      <dgm:spPr/>
    </dgm:pt>
    <dgm:pt modelId="{2A64F6BD-FB12-45BD-AD2A-230CC5C99AE3}" type="pres">
      <dgm:prSet presAssocID="{7A053C63-5152-405B-B2CE-386E3E385020}" presName="rootConnector" presStyleLbl="node2" presStyleIdx="2" presStyleCnt="4"/>
      <dgm:spPr/>
    </dgm:pt>
    <dgm:pt modelId="{0712165B-1D11-4D8A-9DFC-5963BDD22157}" type="pres">
      <dgm:prSet presAssocID="{7A053C63-5152-405B-B2CE-386E3E385020}" presName="hierChild4" presStyleCnt="0"/>
      <dgm:spPr/>
    </dgm:pt>
    <dgm:pt modelId="{40F3E2F7-C5DA-4532-BAE5-44911A691EED}" type="pres">
      <dgm:prSet presAssocID="{7A053C63-5152-405B-B2CE-386E3E385020}" presName="hierChild5" presStyleCnt="0"/>
      <dgm:spPr/>
    </dgm:pt>
    <dgm:pt modelId="{AFEE3D43-ABD8-4C98-9EB4-114AD624E530}" type="pres">
      <dgm:prSet presAssocID="{2DA93AE0-EE24-4326-ACFA-9081A1A3C7F7}" presName="Name37" presStyleLbl="parChTrans1D2" presStyleIdx="3" presStyleCnt="5"/>
      <dgm:spPr/>
    </dgm:pt>
    <dgm:pt modelId="{7F3C3E64-CAEA-4BEB-A8A6-5490C84B2F69}" type="pres">
      <dgm:prSet presAssocID="{A56CBFA9-8402-4164-A30D-B01D6EB46ADB}" presName="hierRoot2" presStyleCnt="0">
        <dgm:presLayoutVars>
          <dgm:hierBranch val="init"/>
        </dgm:presLayoutVars>
      </dgm:prSet>
      <dgm:spPr/>
    </dgm:pt>
    <dgm:pt modelId="{9BF62718-5AF0-4371-83CF-264EBBE10A33}" type="pres">
      <dgm:prSet presAssocID="{A56CBFA9-8402-4164-A30D-B01D6EB46ADB}" presName="rootComposite" presStyleCnt="0"/>
      <dgm:spPr/>
    </dgm:pt>
    <dgm:pt modelId="{2E8EF8AF-F997-48DE-8052-9849F299FB7E}" type="pres">
      <dgm:prSet presAssocID="{A56CBFA9-8402-4164-A30D-B01D6EB46ADB}" presName="rootText" presStyleLbl="node2" presStyleIdx="3" presStyleCnt="4">
        <dgm:presLayoutVars>
          <dgm:chPref val="3"/>
        </dgm:presLayoutVars>
      </dgm:prSet>
      <dgm:spPr/>
    </dgm:pt>
    <dgm:pt modelId="{0FE1E2A5-E31C-4443-B1F5-DB2EACC5EB5B}" type="pres">
      <dgm:prSet presAssocID="{A56CBFA9-8402-4164-A30D-B01D6EB46ADB}" presName="rootConnector" presStyleLbl="node2" presStyleIdx="3" presStyleCnt="4"/>
      <dgm:spPr/>
    </dgm:pt>
    <dgm:pt modelId="{146F0F39-2944-4CCD-8871-3DF759D8BD19}" type="pres">
      <dgm:prSet presAssocID="{A56CBFA9-8402-4164-A30D-B01D6EB46ADB}" presName="hierChild4" presStyleCnt="0"/>
      <dgm:spPr/>
    </dgm:pt>
    <dgm:pt modelId="{93EA7E66-698D-4BD3-8366-BEA92DBECCD9}" type="pres">
      <dgm:prSet presAssocID="{A56CBFA9-8402-4164-A30D-B01D6EB46ADB}" presName="hierChild5" presStyleCnt="0"/>
      <dgm:spPr/>
    </dgm:pt>
    <dgm:pt modelId="{A9F7CD7E-5A71-4007-9F72-FF8E1AD95808}" type="pres">
      <dgm:prSet presAssocID="{7F2C9D0B-E096-469F-B444-88C416138D8C}" presName="hierChild3" presStyleCnt="0"/>
      <dgm:spPr/>
    </dgm:pt>
    <dgm:pt modelId="{7C3715FC-9A0D-4A40-89FB-58F6084BFE16}" type="pres">
      <dgm:prSet presAssocID="{8BE36489-2014-4217-ABA9-8432DCF28304}" presName="Name111" presStyleLbl="parChTrans1D2" presStyleIdx="4" presStyleCnt="5"/>
      <dgm:spPr/>
    </dgm:pt>
    <dgm:pt modelId="{EBEF27C0-6F73-4655-BEF7-45F1AA87E765}" type="pres">
      <dgm:prSet presAssocID="{5A0C574F-1B4D-4B23-B1E8-DBDB640C17FF}" presName="hierRoot3" presStyleCnt="0">
        <dgm:presLayoutVars>
          <dgm:hierBranch val="init"/>
        </dgm:presLayoutVars>
      </dgm:prSet>
      <dgm:spPr/>
    </dgm:pt>
    <dgm:pt modelId="{1C8B93EB-CEB6-4279-8554-541A7354637A}" type="pres">
      <dgm:prSet presAssocID="{5A0C574F-1B4D-4B23-B1E8-DBDB640C17FF}" presName="rootComposite3" presStyleCnt="0"/>
      <dgm:spPr/>
    </dgm:pt>
    <dgm:pt modelId="{30693561-6806-4368-910D-D18F70CC2A1E}" type="pres">
      <dgm:prSet presAssocID="{5A0C574F-1B4D-4B23-B1E8-DBDB640C17FF}" presName="rootText3" presStyleLbl="asst1" presStyleIdx="0" presStyleCnt="1">
        <dgm:presLayoutVars>
          <dgm:chPref val="3"/>
        </dgm:presLayoutVars>
      </dgm:prSet>
      <dgm:spPr/>
    </dgm:pt>
    <dgm:pt modelId="{69F5350E-17D7-475F-BF6B-E133DD7776D5}" type="pres">
      <dgm:prSet presAssocID="{5A0C574F-1B4D-4B23-B1E8-DBDB640C17FF}" presName="rootConnector3" presStyleLbl="asst1" presStyleIdx="0" presStyleCnt="1"/>
      <dgm:spPr/>
    </dgm:pt>
    <dgm:pt modelId="{688AEEC5-D5B2-492B-8603-334B6040B161}" type="pres">
      <dgm:prSet presAssocID="{5A0C574F-1B4D-4B23-B1E8-DBDB640C17FF}" presName="hierChild6" presStyleCnt="0"/>
      <dgm:spPr/>
    </dgm:pt>
    <dgm:pt modelId="{4B35EF7D-9022-43F7-B9FA-F087B96B9BAF}" type="pres">
      <dgm:prSet presAssocID="{5A0C574F-1B4D-4B23-B1E8-DBDB640C17FF}" presName="hierChild7" presStyleCnt="0"/>
      <dgm:spPr/>
    </dgm:pt>
  </dgm:ptLst>
  <dgm:cxnLst>
    <dgm:cxn modelId="{3A3B7804-96A9-48BB-92EE-B04DD25FF497}" type="presOf" srcId="{7A053C63-5152-405B-B2CE-386E3E385020}" destId="{F2A32797-04F3-47CD-8D9B-F73E690DF082}" srcOrd="0" destOrd="0" presId="urn:microsoft.com/office/officeart/2005/8/layout/orgChart1"/>
    <dgm:cxn modelId="{56038F10-5838-4985-B0FB-AE8D061D75F4}" type="presOf" srcId="{9E93A410-0A85-45A8-BCF3-381C51ECD7E9}" destId="{9B55630D-D811-4893-9FD0-BEB1B886EF39}" srcOrd="0" destOrd="0" presId="urn:microsoft.com/office/officeart/2005/8/layout/orgChart1"/>
    <dgm:cxn modelId="{E153851C-E3E2-48D4-B14F-8CCCB9B17473}" type="presOf" srcId="{BED329E6-64CD-49D8-B0DA-09F1BD7DCBEF}" destId="{5CDE7A0E-4A0E-453E-9BBC-8A66685B2CDC}" srcOrd="0" destOrd="0" presId="urn:microsoft.com/office/officeart/2005/8/layout/orgChart1"/>
    <dgm:cxn modelId="{064D0F20-0E20-428F-A724-6353CBC9C981}" type="presOf" srcId="{7F2C9D0B-E096-469F-B444-88C416138D8C}" destId="{D0840E14-9DDD-4BC7-A646-EB9A48CD7FA4}" srcOrd="0" destOrd="0" presId="urn:microsoft.com/office/officeart/2005/8/layout/orgChart1"/>
    <dgm:cxn modelId="{F975E829-20C8-44D4-B751-9F48BF13E0FF}" type="presOf" srcId="{EE773719-46F6-442C-8BD1-76772BA8861C}" destId="{D30FC322-31A0-439F-A4D5-34C408095E1A}" srcOrd="0" destOrd="0" presId="urn:microsoft.com/office/officeart/2005/8/layout/orgChart1"/>
    <dgm:cxn modelId="{0C89462C-FA6C-4319-92F3-59BADCFD629F}" type="presOf" srcId="{9AA2D1AE-9037-45F8-B9F6-9A75CD74EE80}" destId="{C17714EF-6E56-4834-B18C-81AE59D3EA51}" srcOrd="0" destOrd="0" presId="urn:microsoft.com/office/officeart/2005/8/layout/orgChart1"/>
    <dgm:cxn modelId="{42E32934-FA1D-40B0-85F7-3BF46C0F782B}" type="presOf" srcId="{91A5D4B4-566F-451C-96F3-0D07BC029550}" destId="{74336C6D-A11E-406C-93E0-A0923CA40075}" srcOrd="0" destOrd="0" presId="urn:microsoft.com/office/officeart/2005/8/layout/orgChart1"/>
    <dgm:cxn modelId="{94E71662-094B-4610-9916-C974E7F662CE}" type="presOf" srcId="{8BE36489-2014-4217-ABA9-8432DCF28304}" destId="{7C3715FC-9A0D-4A40-89FB-58F6084BFE16}" srcOrd="0" destOrd="0" presId="urn:microsoft.com/office/officeart/2005/8/layout/orgChart1"/>
    <dgm:cxn modelId="{BFA34A62-4C0B-417F-85C3-FAAFC6CA873F}" srcId="{7F2C9D0B-E096-469F-B444-88C416138D8C}" destId="{5A0C574F-1B4D-4B23-B1E8-DBDB640C17FF}" srcOrd="0" destOrd="0" parTransId="{8BE36489-2014-4217-ABA9-8432DCF28304}" sibTransId="{7A731259-784F-4F9F-B6B7-6EB7DFA9052C}"/>
    <dgm:cxn modelId="{B4454169-F5B6-4EAD-8F00-DBFE5F9D8752}" type="presOf" srcId="{29ECDF40-8423-4F41-ABEB-981A1EA8D412}" destId="{73077ECA-2FAD-48EC-A198-9BEE5EC06326}" srcOrd="0" destOrd="0" presId="urn:microsoft.com/office/officeart/2005/8/layout/orgChart1"/>
    <dgm:cxn modelId="{1BF8D570-79BD-4C0F-903F-04DDEFAFBF6A}" type="presOf" srcId="{2DA93AE0-EE24-4326-ACFA-9081A1A3C7F7}" destId="{AFEE3D43-ABD8-4C98-9EB4-114AD624E530}" srcOrd="0" destOrd="0" presId="urn:microsoft.com/office/officeart/2005/8/layout/orgChart1"/>
    <dgm:cxn modelId="{52C0C873-6DAF-4DC0-986F-AC8884A2AF96}" type="presOf" srcId="{5A0C574F-1B4D-4B23-B1E8-DBDB640C17FF}" destId="{30693561-6806-4368-910D-D18F70CC2A1E}" srcOrd="0" destOrd="0" presId="urn:microsoft.com/office/officeart/2005/8/layout/orgChart1"/>
    <dgm:cxn modelId="{BE416184-495B-43EE-8E60-FF77730504BC}" type="presOf" srcId="{91A5D4B4-566F-451C-96F3-0D07BC029550}" destId="{891E10C5-E183-4E76-BBF9-A0139BC5CF34}" srcOrd="1" destOrd="0" presId="urn:microsoft.com/office/officeart/2005/8/layout/orgChart1"/>
    <dgm:cxn modelId="{169018AC-039E-4F96-B1CF-7D78BA1B9F43}" srcId="{7F2C9D0B-E096-469F-B444-88C416138D8C}" destId="{A56CBFA9-8402-4164-A30D-B01D6EB46ADB}" srcOrd="4" destOrd="0" parTransId="{2DA93AE0-EE24-4326-ACFA-9081A1A3C7F7}" sibTransId="{AAC754DA-7016-46EA-92C6-DED74DF655B8}"/>
    <dgm:cxn modelId="{780BF9B7-FFFB-4B33-8F06-26CD0BFCE397}" srcId="{7F2C9D0B-E096-469F-B444-88C416138D8C}" destId="{29ECDF40-8423-4F41-ABEB-981A1EA8D412}" srcOrd="2" destOrd="0" parTransId="{BED329E6-64CD-49D8-B0DA-09F1BD7DCBEF}" sibTransId="{FA819ECC-6B83-4073-A556-9307B9D94AF9}"/>
    <dgm:cxn modelId="{A4E26BC2-38C2-4AD7-AB37-B5F4DE7A6E1C}" type="presOf" srcId="{7A053C63-5152-405B-B2CE-386E3E385020}" destId="{2A64F6BD-FB12-45BD-AD2A-230CC5C99AE3}" srcOrd="1" destOrd="0" presId="urn:microsoft.com/office/officeart/2005/8/layout/orgChart1"/>
    <dgm:cxn modelId="{DCF947C3-1FA2-4557-9F8E-C072387A2543}" type="presOf" srcId="{A56CBFA9-8402-4164-A30D-B01D6EB46ADB}" destId="{0FE1E2A5-E31C-4443-B1F5-DB2EACC5EB5B}" srcOrd="1" destOrd="0" presId="urn:microsoft.com/office/officeart/2005/8/layout/orgChart1"/>
    <dgm:cxn modelId="{1FAF55DA-CCA8-48D4-B19A-51FDCDFAF75F}" type="presOf" srcId="{29ECDF40-8423-4F41-ABEB-981A1EA8D412}" destId="{F9D7465A-CD1C-42FF-9670-042D64A1BAC2}" srcOrd="1" destOrd="0" presId="urn:microsoft.com/office/officeart/2005/8/layout/orgChart1"/>
    <dgm:cxn modelId="{4C4CEDDD-99A1-4715-8A3A-49DF83839FA0}" srcId="{7F2C9D0B-E096-469F-B444-88C416138D8C}" destId="{91A5D4B4-566F-451C-96F3-0D07BC029550}" srcOrd="1" destOrd="0" parTransId="{9E93A410-0A85-45A8-BCF3-381C51ECD7E9}" sibTransId="{3111D4F2-7A61-4F5E-BC65-FF6974DD75A7}"/>
    <dgm:cxn modelId="{5A1558DF-DB6F-4BBE-9A19-BEE8D77A34F1}" type="presOf" srcId="{5A0C574F-1B4D-4B23-B1E8-DBDB640C17FF}" destId="{69F5350E-17D7-475F-BF6B-E133DD7776D5}" srcOrd="1" destOrd="0" presId="urn:microsoft.com/office/officeart/2005/8/layout/orgChart1"/>
    <dgm:cxn modelId="{1B810DF1-E3E7-4195-9378-084EF54CF297}" type="presOf" srcId="{7F2C9D0B-E096-469F-B444-88C416138D8C}" destId="{698DF51A-2067-4192-9801-144D72A93DD1}" srcOrd="1" destOrd="0" presId="urn:microsoft.com/office/officeart/2005/8/layout/orgChart1"/>
    <dgm:cxn modelId="{414C4BF5-61F0-4483-A366-0528D6DB749D}" srcId="{7F2C9D0B-E096-469F-B444-88C416138D8C}" destId="{7A053C63-5152-405B-B2CE-386E3E385020}" srcOrd="3" destOrd="0" parTransId="{EE773719-46F6-442C-8BD1-76772BA8861C}" sibTransId="{A8205772-CE28-4AAF-BCE2-FE08C61F9BF8}"/>
    <dgm:cxn modelId="{CAE00CFC-0CF9-4893-B099-2CE6B301A7E9}" type="presOf" srcId="{A56CBFA9-8402-4164-A30D-B01D6EB46ADB}" destId="{2E8EF8AF-F997-48DE-8052-9849F299FB7E}" srcOrd="0" destOrd="0" presId="urn:microsoft.com/office/officeart/2005/8/layout/orgChart1"/>
    <dgm:cxn modelId="{420531FE-4C9F-49AE-B2BE-75F840284B7C}" srcId="{9AA2D1AE-9037-45F8-B9F6-9A75CD74EE80}" destId="{7F2C9D0B-E096-469F-B444-88C416138D8C}" srcOrd="0" destOrd="0" parTransId="{FA735261-8500-408D-BC55-6EECB1AF2763}" sibTransId="{78900CE1-DEEE-425D-9ABA-6C24E96FDB02}"/>
    <dgm:cxn modelId="{463667BF-5BB7-4DB6-A1B3-95674CEC22AE}" type="presParOf" srcId="{C17714EF-6E56-4834-B18C-81AE59D3EA51}" destId="{8A73AC92-9C7E-4DD1-9BDF-801529798E24}" srcOrd="0" destOrd="0" presId="urn:microsoft.com/office/officeart/2005/8/layout/orgChart1"/>
    <dgm:cxn modelId="{4D400B67-9F8F-4917-A553-6EEA6E4C6E97}" type="presParOf" srcId="{8A73AC92-9C7E-4DD1-9BDF-801529798E24}" destId="{624714E3-0B50-4FF5-8762-8AF3C6ED037E}" srcOrd="0" destOrd="0" presId="urn:microsoft.com/office/officeart/2005/8/layout/orgChart1"/>
    <dgm:cxn modelId="{A469FBFD-D91A-40E1-9121-477995A7E481}" type="presParOf" srcId="{624714E3-0B50-4FF5-8762-8AF3C6ED037E}" destId="{D0840E14-9DDD-4BC7-A646-EB9A48CD7FA4}" srcOrd="0" destOrd="0" presId="urn:microsoft.com/office/officeart/2005/8/layout/orgChart1"/>
    <dgm:cxn modelId="{CAE682A9-2F71-449E-9548-6F348C72246A}" type="presParOf" srcId="{624714E3-0B50-4FF5-8762-8AF3C6ED037E}" destId="{698DF51A-2067-4192-9801-144D72A93DD1}" srcOrd="1" destOrd="0" presId="urn:microsoft.com/office/officeart/2005/8/layout/orgChart1"/>
    <dgm:cxn modelId="{831D77DD-8DF8-4987-B99D-363756D6C1FF}" type="presParOf" srcId="{8A73AC92-9C7E-4DD1-9BDF-801529798E24}" destId="{69BF6CF4-C3C6-4E6A-9BA4-A3475224DE98}" srcOrd="1" destOrd="0" presId="urn:microsoft.com/office/officeart/2005/8/layout/orgChart1"/>
    <dgm:cxn modelId="{39191504-8F70-4703-ADFA-9DD857B96D86}" type="presParOf" srcId="{69BF6CF4-C3C6-4E6A-9BA4-A3475224DE98}" destId="{9B55630D-D811-4893-9FD0-BEB1B886EF39}" srcOrd="0" destOrd="0" presId="urn:microsoft.com/office/officeart/2005/8/layout/orgChart1"/>
    <dgm:cxn modelId="{FBEBC701-2A22-42E3-A060-DE1ED1712FF6}" type="presParOf" srcId="{69BF6CF4-C3C6-4E6A-9BA4-A3475224DE98}" destId="{43B4435A-D7E7-4091-ACE9-D545862E5BA8}" srcOrd="1" destOrd="0" presId="urn:microsoft.com/office/officeart/2005/8/layout/orgChart1"/>
    <dgm:cxn modelId="{AF6270EB-FBDC-4626-8867-F3ECF1AC95C9}" type="presParOf" srcId="{43B4435A-D7E7-4091-ACE9-D545862E5BA8}" destId="{7720FF8B-A41E-44A7-81A6-D92674973595}" srcOrd="0" destOrd="0" presId="urn:microsoft.com/office/officeart/2005/8/layout/orgChart1"/>
    <dgm:cxn modelId="{8379124C-D1B6-4E51-9756-088A0AABF44B}" type="presParOf" srcId="{7720FF8B-A41E-44A7-81A6-D92674973595}" destId="{74336C6D-A11E-406C-93E0-A0923CA40075}" srcOrd="0" destOrd="0" presId="urn:microsoft.com/office/officeart/2005/8/layout/orgChart1"/>
    <dgm:cxn modelId="{F61119CA-6EE0-49B5-9BD3-4BA713EF07BB}" type="presParOf" srcId="{7720FF8B-A41E-44A7-81A6-D92674973595}" destId="{891E10C5-E183-4E76-BBF9-A0139BC5CF34}" srcOrd="1" destOrd="0" presId="urn:microsoft.com/office/officeart/2005/8/layout/orgChart1"/>
    <dgm:cxn modelId="{64BBBDB6-A855-4066-BE7D-E59D07A8C82C}" type="presParOf" srcId="{43B4435A-D7E7-4091-ACE9-D545862E5BA8}" destId="{C890E736-AED7-4622-9A98-36E5EF390B8E}" srcOrd="1" destOrd="0" presId="urn:microsoft.com/office/officeart/2005/8/layout/orgChart1"/>
    <dgm:cxn modelId="{13CDBE50-BFC4-4387-9CF8-7BF61A80FF07}" type="presParOf" srcId="{43B4435A-D7E7-4091-ACE9-D545862E5BA8}" destId="{6AD2ABC2-F332-4FE8-8488-F9132F89EE8F}" srcOrd="2" destOrd="0" presId="urn:microsoft.com/office/officeart/2005/8/layout/orgChart1"/>
    <dgm:cxn modelId="{5C021CF1-053E-42B4-A69C-2B37D1435896}" type="presParOf" srcId="{69BF6CF4-C3C6-4E6A-9BA4-A3475224DE98}" destId="{5CDE7A0E-4A0E-453E-9BBC-8A66685B2CDC}" srcOrd="2" destOrd="0" presId="urn:microsoft.com/office/officeart/2005/8/layout/orgChart1"/>
    <dgm:cxn modelId="{98F01AB1-6307-4E42-832E-9C59AD7CF160}" type="presParOf" srcId="{69BF6CF4-C3C6-4E6A-9BA4-A3475224DE98}" destId="{EA8295FB-CAA4-4A5C-8A2D-319C36062FA4}" srcOrd="3" destOrd="0" presId="urn:microsoft.com/office/officeart/2005/8/layout/orgChart1"/>
    <dgm:cxn modelId="{47CF5309-D19F-43D0-80A4-E8836A4C6B34}" type="presParOf" srcId="{EA8295FB-CAA4-4A5C-8A2D-319C36062FA4}" destId="{3ABFC2B5-D98A-4C0B-87CF-566E5A593F5D}" srcOrd="0" destOrd="0" presId="urn:microsoft.com/office/officeart/2005/8/layout/orgChart1"/>
    <dgm:cxn modelId="{5721B7FE-C2B0-4140-8F04-DD7931609C73}" type="presParOf" srcId="{3ABFC2B5-D98A-4C0B-87CF-566E5A593F5D}" destId="{73077ECA-2FAD-48EC-A198-9BEE5EC06326}" srcOrd="0" destOrd="0" presId="urn:microsoft.com/office/officeart/2005/8/layout/orgChart1"/>
    <dgm:cxn modelId="{5826E4AC-F3ED-4A24-AA06-7C66AA5E8FCE}" type="presParOf" srcId="{3ABFC2B5-D98A-4C0B-87CF-566E5A593F5D}" destId="{F9D7465A-CD1C-42FF-9670-042D64A1BAC2}" srcOrd="1" destOrd="0" presId="urn:microsoft.com/office/officeart/2005/8/layout/orgChart1"/>
    <dgm:cxn modelId="{4E9C7B1A-7E9B-483D-A91B-D42785D8FB54}" type="presParOf" srcId="{EA8295FB-CAA4-4A5C-8A2D-319C36062FA4}" destId="{0D05BB41-24A7-42D0-9810-9EB676196362}" srcOrd="1" destOrd="0" presId="urn:microsoft.com/office/officeart/2005/8/layout/orgChart1"/>
    <dgm:cxn modelId="{1B758AFA-7F13-4A2C-A678-A832CA3BF1EA}" type="presParOf" srcId="{EA8295FB-CAA4-4A5C-8A2D-319C36062FA4}" destId="{34137277-375E-434B-B2EA-A387DEE8359D}" srcOrd="2" destOrd="0" presId="urn:microsoft.com/office/officeart/2005/8/layout/orgChart1"/>
    <dgm:cxn modelId="{847505F8-5233-4CFA-A5CA-4AADEB832C6E}" type="presParOf" srcId="{69BF6CF4-C3C6-4E6A-9BA4-A3475224DE98}" destId="{D30FC322-31A0-439F-A4D5-34C408095E1A}" srcOrd="4" destOrd="0" presId="urn:microsoft.com/office/officeart/2005/8/layout/orgChart1"/>
    <dgm:cxn modelId="{8BEB5740-5E14-4184-9C07-C21A854733A7}" type="presParOf" srcId="{69BF6CF4-C3C6-4E6A-9BA4-A3475224DE98}" destId="{CDD9AF63-7B71-4FA2-A037-6912C94F2179}" srcOrd="5" destOrd="0" presId="urn:microsoft.com/office/officeart/2005/8/layout/orgChart1"/>
    <dgm:cxn modelId="{C14C172B-4F96-4764-88FF-1F21EE5CE96D}" type="presParOf" srcId="{CDD9AF63-7B71-4FA2-A037-6912C94F2179}" destId="{2528BE01-CDC5-4FFF-A802-1F58DEE5F8D5}" srcOrd="0" destOrd="0" presId="urn:microsoft.com/office/officeart/2005/8/layout/orgChart1"/>
    <dgm:cxn modelId="{BCED0042-CC36-49A1-B939-4B86B71078FB}" type="presParOf" srcId="{2528BE01-CDC5-4FFF-A802-1F58DEE5F8D5}" destId="{F2A32797-04F3-47CD-8D9B-F73E690DF082}" srcOrd="0" destOrd="0" presId="urn:microsoft.com/office/officeart/2005/8/layout/orgChart1"/>
    <dgm:cxn modelId="{5A36DB90-035A-4246-B29D-CABA519858C2}" type="presParOf" srcId="{2528BE01-CDC5-4FFF-A802-1F58DEE5F8D5}" destId="{2A64F6BD-FB12-45BD-AD2A-230CC5C99AE3}" srcOrd="1" destOrd="0" presId="urn:microsoft.com/office/officeart/2005/8/layout/orgChart1"/>
    <dgm:cxn modelId="{47E0A928-5056-4CBC-958B-27C6F3FD1306}" type="presParOf" srcId="{CDD9AF63-7B71-4FA2-A037-6912C94F2179}" destId="{0712165B-1D11-4D8A-9DFC-5963BDD22157}" srcOrd="1" destOrd="0" presId="urn:microsoft.com/office/officeart/2005/8/layout/orgChart1"/>
    <dgm:cxn modelId="{594D62E5-CC03-4C3D-9D45-22E7D00260D8}" type="presParOf" srcId="{CDD9AF63-7B71-4FA2-A037-6912C94F2179}" destId="{40F3E2F7-C5DA-4532-BAE5-44911A691EED}" srcOrd="2" destOrd="0" presId="urn:microsoft.com/office/officeart/2005/8/layout/orgChart1"/>
    <dgm:cxn modelId="{0E54171D-6637-4347-BD60-FD88C4870CE3}" type="presParOf" srcId="{69BF6CF4-C3C6-4E6A-9BA4-A3475224DE98}" destId="{AFEE3D43-ABD8-4C98-9EB4-114AD624E530}" srcOrd="6" destOrd="0" presId="urn:microsoft.com/office/officeart/2005/8/layout/orgChart1"/>
    <dgm:cxn modelId="{184B4733-5EB6-40C5-A67F-F206DC7A0E82}" type="presParOf" srcId="{69BF6CF4-C3C6-4E6A-9BA4-A3475224DE98}" destId="{7F3C3E64-CAEA-4BEB-A8A6-5490C84B2F69}" srcOrd="7" destOrd="0" presId="urn:microsoft.com/office/officeart/2005/8/layout/orgChart1"/>
    <dgm:cxn modelId="{EFAF42BC-BAE3-46D7-B417-C8913BEE2E32}" type="presParOf" srcId="{7F3C3E64-CAEA-4BEB-A8A6-5490C84B2F69}" destId="{9BF62718-5AF0-4371-83CF-264EBBE10A33}" srcOrd="0" destOrd="0" presId="urn:microsoft.com/office/officeart/2005/8/layout/orgChart1"/>
    <dgm:cxn modelId="{BCBB8148-29DC-46F7-90C5-9642ECB42F0F}" type="presParOf" srcId="{9BF62718-5AF0-4371-83CF-264EBBE10A33}" destId="{2E8EF8AF-F997-48DE-8052-9849F299FB7E}" srcOrd="0" destOrd="0" presId="urn:microsoft.com/office/officeart/2005/8/layout/orgChart1"/>
    <dgm:cxn modelId="{DA772461-5F12-4AE3-A5F4-6101F33E7012}" type="presParOf" srcId="{9BF62718-5AF0-4371-83CF-264EBBE10A33}" destId="{0FE1E2A5-E31C-4443-B1F5-DB2EACC5EB5B}" srcOrd="1" destOrd="0" presId="urn:microsoft.com/office/officeart/2005/8/layout/orgChart1"/>
    <dgm:cxn modelId="{EB40D8AF-BB0D-44DD-AEBC-FF6CDB1E6879}" type="presParOf" srcId="{7F3C3E64-CAEA-4BEB-A8A6-5490C84B2F69}" destId="{146F0F39-2944-4CCD-8871-3DF759D8BD19}" srcOrd="1" destOrd="0" presId="urn:microsoft.com/office/officeart/2005/8/layout/orgChart1"/>
    <dgm:cxn modelId="{2A1D197F-2C24-4523-A507-62621467D9A6}" type="presParOf" srcId="{7F3C3E64-CAEA-4BEB-A8A6-5490C84B2F69}" destId="{93EA7E66-698D-4BD3-8366-BEA92DBECCD9}" srcOrd="2" destOrd="0" presId="urn:microsoft.com/office/officeart/2005/8/layout/orgChart1"/>
    <dgm:cxn modelId="{70242CC4-16B3-40F1-9D94-E508FF43995B}" type="presParOf" srcId="{8A73AC92-9C7E-4DD1-9BDF-801529798E24}" destId="{A9F7CD7E-5A71-4007-9F72-FF8E1AD95808}" srcOrd="2" destOrd="0" presId="urn:microsoft.com/office/officeart/2005/8/layout/orgChart1"/>
    <dgm:cxn modelId="{43161A30-909E-43BF-B1E0-EED7DBAF2743}" type="presParOf" srcId="{A9F7CD7E-5A71-4007-9F72-FF8E1AD95808}" destId="{7C3715FC-9A0D-4A40-89FB-58F6084BFE16}" srcOrd="0" destOrd="0" presId="urn:microsoft.com/office/officeart/2005/8/layout/orgChart1"/>
    <dgm:cxn modelId="{362CB3F8-2FB1-4AE9-8A0B-D39C53DD8FDF}" type="presParOf" srcId="{A9F7CD7E-5A71-4007-9F72-FF8E1AD95808}" destId="{EBEF27C0-6F73-4655-BEF7-45F1AA87E765}" srcOrd="1" destOrd="0" presId="urn:microsoft.com/office/officeart/2005/8/layout/orgChart1"/>
    <dgm:cxn modelId="{82E91D7E-73AD-4A0C-93E2-773F05391CF2}" type="presParOf" srcId="{EBEF27C0-6F73-4655-BEF7-45F1AA87E765}" destId="{1C8B93EB-CEB6-4279-8554-541A7354637A}" srcOrd="0" destOrd="0" presId="urn:microsoft.com/office/officeart/2005/8/layout/orgChart1"/>
    <dgm:cxn modelId="{0D61FD9E-15F4-4CEB-BD20-4DB47B27AC33}" type="presParOf" srcId="{1C8B93EB-CEB6-4279-8554-541A7354637A}" destId="{30693561-6806-4368-910D-D18F70CC2A1E}" srcOrd="0" destOrd="0" presId="urn:microsoft.com/office/officeart/2005/8/layout/orgChart1"/>
    <dgm:cxn modelId="{D3FC236A-22E6-407A-8CC8-830A950BF6D9}" type="presParOf" srcId="{1C8B93EB-CEB6-4279-8554-541A7354637A}" destId="{69F5350E-17D7-475F-BF6B-E133DD7776D5}" srcOrd="1" destOrd="0" presId="urn:microsoft.com/office/officeart/2005/8/layout/orgChart1"/>
    <dgm:cxn modelId="{0234E5CC-943A-48BE-ABC9-36AC9706F05D}" type="presParOf" srcId="{EBEF27C0-6F73-4655-BEF7-45F1AA87E765}" destId="{688AEEC5-D5B2-492B-8603-334B6040B161}" srcOrd="1" destOrd="0" presId="urn:microsoft.com/office/officeart/2005/8/layout/orgChart1"/>
    <dgm:cxn modelId="{B7E369F1-A781-4D38-86FB-DBD019180A8F}" type="presParOf" srcId="{EBEF27C0-6F73-4655-BEF7-45F1AA87E765}" destId="{4B35EF7D-9022-43F7-B9FA-F087B96B9B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58F1BB-E167-422F-91A5-05216C5710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E806F2-640D-4130-ACB1-54FEDAFDE600}">
      <dgm:prSet phldrT="[Tekst]" custT="1"/>
      <dgm:spPr/>
      <dgm:t>
        <a:bodyPr/>
        <a:lstStyle/>
        <a:p>
          <a:r>
            <a:rPr lang="en-GB" sz="1000" dirty="0">
              <a:solidFill>
                <a:schemeClr val="bg1"/>
              </a:solidFill>
            </a:rPr>
            <a:t>Plan, </a:t>
          </a:r>
          <a:r>
            <a:rPr lang="en-GB" sz="1000" dirty="0" err="1">
              <a:solidFill>
                <a:schemeClr val="bg1"/>
              </a:solidFill>
            </a:rPr>
            <a:t>byggesak</a:t>
          </a:r>
          <a:r>
            <a:rPr lang="en-GB" sz="1000" dirty="0">
              <a:solidFill>
                <a:schemeClr val="bg1"/>
              </a:solidFill>
            </a:rPr>
            <a:t> og geodata     </a:t>
          </a:r>
          <a:r>
            <a:rPr lang="en-GB" sz="1000" dirty="0" err="1">
              <a:solidFill>
                <a:schemeClr val="bg1"/>
              </a:solidFill>
            </a:rPr>
            <a:t>Virksomhetsleder</a:t>
          </a:r>
          <a:r>
            <a:rPr lang="en-GB" sz="1000" dirty="0">
              <a:solidFill>
                <a:schemeClr val="bg1"/>
              </a:solidFill>
            </a:rPr>
            <a:t> </a:t>
          </a:r>
        </a:p>
        <a:p>
          <a:r>
            <a:rPr lang="en-GB" sz="1000" dirty="0" err="1">
              <a:solidFill>
                <a:schemeClr val="bg1"/>
              </a:solidFill>
            </a:rPr>
            <a:t>Vakant</a:t>
          </a:r>
          <a:r>
            <a:rPr lang="en-GB" sz="1000" dirty="0">
              <a:solidFill>
                <a:schemeClr val="bg1"/>
              </a:solidFill>
            </a:rPr>
            <a:t>                                                         Bedr.nr: 976667506</a:t>
          </a:r>
        </a:p>
      </dgm:t>
    </dgm:pt>
    <dgm:pt modelId="{AFE6824E-DC34-482B-A2D9-F055AF277CAA}" type="parTrans" cxnId="{B831959E-4B53-4F50-B3E9-B9D50B6CC330}">
      <dgm:prSet/>
      <dgm:spPr/>
      <dgm:t>
        <a:bodyPr/>
        <a:lstStyle/>
        <a:p>
          <a:endParaRPr lang="en-GB"/>
        </a:p>
      </dgm:t>
    </dgm:pt>
    <dgm:pt modelId="{EC8F0DC5-9F9B-4F5D-8635-7C5795214C0E}" type="sibTrans" cxnId="{B831959E-4B53-4F50-B3E9-B9D50B6CC330}">
      <dgm:prSet/>
      <dgm:spPr/>
      <dgm:t>
        <a:bodyPr/>
        <a:lstStyle/>
        <a:p>
          <a:endParaRPr lang="en-GB"/>
        </a:p>
      </dgm:t>
    </dgm:pt>
    <dgm:pt modelId="{C7A2C845-90F3-4031-BC90-67C68774EB3A}">
      <dgm:prSet phldrT="[Tekst]" custT="1"/>
      <dgm:spPr/>
      <dgm:t>
        <a:bodyPr/>
        <a:lstStyle/>
        <a:p>
          <a:pPr algn="ctr"/>
          <a:r>
            <a:rPr lang="en-GB" sz="1000" dirty="0" err="1">
              <a:solidFill>
                <a:schemeClr val="bg1"/>
              </a:solidFill>
            </a:rPr>
            <a:t>Planavdeling</a:t>
          </a:r>
          <a:r>
            <a:rPr lang="en-GB" sz="1000" dirty="0">
              <a:solidFill>
                <a:schemeClr val="bg1"/>
              </a:solidFill>
            </a:rPr>
            <a:t> </a:t>
          </a:r>
        </a:p>
        <a:p>
          <a:pPr algn="l"/>
          <a:r>
            <a:rPr lang="en-GB" sz="1000" dirty="0">
              <a:solidFill>
                <a:schemeClr val="bg1"/>
              </a:solidFill>
            </a:rPr>
            <a:t>  		</a:t>
          </a:r>
          <a:r>
            <a:rPr lang="en-GB" sz="1000" dirty="0" err="1">
              <a:solidFill>
                <a:schemeClr val="bg1"/>
              </a:solidFill>
            </a:rPr>
            <a:t>tjenesteleder</a:t>
          </a:r>
          <a:r>
            <a:rPr lang="en-GB" sz="1000" dirty="0">
              <a:solidFill>
                <a:schemeClr val="bg1"/>
              </a:solidFill>
            </a:rPr>
            <a:t>                                                   		Jørgen Firing</a:t>
          </a:r>
          <a:r>
            <a:rPr lang="en-GB" sz="1700" dirty="0"/>
            <a:t>	</a:t>
          </a:r>
        </a:p>
      </dgm:t>
    </dgm:pt>
    <dgm:pt modelId="{F3F4D5BF-BF35-4422-85DA-0FF33EF6FAC8}" type="parTrans" cxnId="{80151F42-F3E7-4A89-B189-2B06322653ED}">
      <dgm:prSet/>
      <dgm:spPr/>
      <dgm:t>
        <a:bodyPr/>
        <a:lstStyle/>
        <a:p>
          <a:endParaRPr lang="en-GB"/>
        </a:p>
      </dgm:t>
    </dgm:pt>
    <dgm:pt modelId="{A22314EF-43CC-4C46-BA12-036D3C3B00A3}" type="sibTrans" cxnId="{80151F42-F3E7-4A89-B189-2B06322653ED}">
      <dgm:prSet/>
      <dgm:spPr/>
      <dgm:t>
        <a:bodyPr/>
        <a:lstStyle/>
        <a:p>
          <a:endParaRPr lang="en-GB"/>
        </a:p>
      </dgm:t>
    </dgm:pt>
    <dgm:pt modelId="{E8406DC7-D2E2-423D-A87E-4CA49D148632}">
      <dgm:prSet phldrT="[Tekst]" custT="1"/>
      <dgm:spPr/>
      <dgm:t>
        <a:bodyPr/>
        <a:lstStyle/>
        <a:p>
          <a:r>
            <a:rPr lang="en-GB" sz="1000" dirty="0" err="1"/>
            <a:t>Byggesaksavdeling</a:t>
          </a:r>
          <a:br>
            <a:rPr lang="en-GB" sz="1000" dirty="0"/>
          </a:br>
          <a:r>
            <a:rPr lang="en-GB" sz="1000" dirty="0" err="1"/>
            <a:t>tjenesteleder</a:t>
          </a:r>
          <a:br>
            <a:rPr lang="en-GB" sz="1000" dirty="0"/>
          </a:br>
          <a:r>
            <a:rPr lang="en-GB" sz="1000" dirty="0"/>
            <a:t>Knut Anders Laag</a:t>
          </a:r>
        </a:p>
      </dgm:t>
    </dgm:pt>
    <dgm:pt modelId="{56449444-5DCA-4C72-B782-FDB4520800C0}" type="parTrans" cxnId="{2069FC47-1ABD-49EA-8E93-4E144EF15F4B}">
      <dgm:prSet/>
      <dgm:spPr/>
      <dgm:t>
        <a:bodyPr/>
        <a:lstStyle/>
        <a:p>
          <a:endParaRPr lang="en-GB"/>
        </a:p>
      </dgm:t>
    </dgm:pt>
    <dgm:pt modelId="{698FEE9F-DB6C-40C4-A885-BAE65A2FAFFD}" type="sibTrans" cxnId="{2069FC47-1ABD-49EA-8E93-4E144EF15F4B}">
      <dgm:prSet/>
      <dgm:spPr/>
      <dgm:t>
        <a:bodyPr/>
        <a:lstStyle/>
        <a:p>
          <a:endParaRPr lang="en-GB"/>
        </a:p>
      </dgm:t>
    </dgm:pt>
    <dgm:pt modelId="{A8D7BA71-7EE8-4634-B60D-9F08A29F75B9}">
      <dgm:prSet phldrT="[Tekst]" custT="1"/>
      <dgm:spPr/>
      <dgm:t>
        <a:bodyPr/>
        <a:lstStyle/>
        <a:p>
          <a:endParaRPr lang="en-GB" sz="1000" dirty="0"/>
        </a:p>
        <a:p>
          <a:r>
            <a:rPr lang="en-GB" sz="1000" dirty="0" err="1"/>
            <a:t>Geodataavdeling</a:t>
          </a:r>
          <a:br>
            <a:rPr lang="en-GB" sz="1000" dirty="0"/>
          </a:br>
          <a:r>
            <a:rPr lang="en-GB" sz="1000" dirty="0" err="1"/>
            <a:t>tjenesteleder</a:t>
          </a:r>
          <a:br>
            <a:rPr lang="en-GB" sz="1000" dirty="0"/>
          </a:br>
          <a:r>
            <a:rPr lang="en-GB" sz="1000" dirty="0"/>
            <a:t>Terje Norli</a:t>
          </a:r>
        </a:p>
        <a:p>
          <a:endParaRPr lang="en-GB" sz="1000" dirty="0"/>
        </a:p>
      </dgm:t>
    </dgm:pt>
    <dgm:pt modelId="{21FB6F6C-A8D8-417C-B4B7-A2FEF12F66C6}" type="parTrans" cxnId="{28257D00-1E32-45DC-BD38-5FDA5C9816C7}">
      <dgm:prSet/>
      <dgm:spPr/>
      <dgm:t>
        <a:bodyPr/>
        <a:lstStyle/>
        <a:p>
          <a:endParaRPr lang="en-GB"/>
        </a:p>
      </dgm:t>
    </dgm:pt>
    <dgm:pt modelId="{E3E97905-B31C-45C7-8684-FF2D5591AFEC}" type="sibTrans" cxnId="{28257D00-1E32-45DC-BD38-5FDA5C9816C7}">
      <dgm:prSet/>
      <dgm:spPr/>
      <dgm:t>
        <a:bodyPr/>
        <a:lstStyle/>
        <a:p>
          <a:endParaRPr lang="en-GB"/>
        </a:p>
      </dgm:t>
    </dgm:pt>
    <dgm:pt modelId="{ED00E983-6898-453C-A56E-87EA34EA72B9}" type="pres">
      <dgm:prSet presAssocID="{BA58F1BB-E167-422F-91A5-05216C5710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D38B46-38F3-421C-94EE-9273C46EF47C}" type="pres">
      <dgm:prSet presAssocID="{B2E806F2-640D-4130-ACB1-54FEDAFDE600}" presName="hierRoot1" presStyleCnt="0">
        <dgm:presLayoutVars>
          <dgm:hierBranch val="init"/>
        </dgm:presLayoutVars>
      </dgm:prSet>
      <dgm:spPr/>
    </dgm:pt>
    <dgm:pt modelId="{AA15D111-7389-412D-A1A1-4EC6B8455EA3}" type="pres">
      <dgm:prSet presAssocID="{B2E806F2-640D-4130-ACB1-54FEDAFDE600}" presName="rootComposite1" presStyleCnt="0"/>
      <dgm:spPr/>
    </dgm:pt>
    <dgm:pt modelId="{BA63A4E8-BDD4-4009-A5CF-FD9F6A3B8E0D}" type="pres">
      <dgm:prSet presAssocID="{B2E806F2-640D-4130-ACB1-54FEDAFDE600}" presName="rootText1" presStyleLbl="node0" presStyleIdx="0" presStyleCnt="1">
        <dgm:presLayoutVars>
          <dgm:chPref val="3"/>
        </dgm:presLayoutVars>
      </dgm:prSet>
      <dgm:spPr/>
    </dgm:pt>
    <dgm:pt modelId="{B535B86F-3FF7-4272-A3EB-6B71EA5A3970}" type="pres">
      <dgm:prSet presAssocID="{B2E806F2-640D-4130-ACB1-54FEDAFDE600}" presName="rootConnector1" presStyleLbl="node1" presStyleIdx="0" presStyleCnt="0"/>
      <dgm:spPr/>
    </dgm:pt>
    <dgm:pt modelId="{8BBCB007-A26B-4609-9835-D0CB467B79BC}" type="pres">
      <dgm:prSet presAssocID="{B2E806F2-640D-4130-ACB1-54FEDAFDE600}" presName="hierChild2" presStyleCnt="0"/>
      <dgm:spPr/>
    </dgm:pt>
    <dgm:pt modelId="{484A094E-88BA-4EB4-B72A-2B5B10FCE593}" type="pres">
      <dgm:prSet presAssocID="{F3F4D5BF-BF35-4422-85DA-0FF33EF6FAC8}" presName="Name37" presStyleLbl="parChTrans1D2" presStyleIdx="0" presStyleCnt="3"/>
      <dgm:spPr/>
    </dgm:pt>
    <dgm:pt modelId="{87E9BA38-F445-43C6-9C8D-76E5DAB5FFF0}" type="pres">
      <dgm:prSet presAssocID="{C7A2C845-90F3-4031-BC90-67C68774EB3A}" presName="hierRoot2" presStyleCnt="0">
        <dgm:presLayoutVars>
          <dgm:hierBranch val="init"/>
        </dgm:presLayoutVars>
      </dgm:prSet>
      <dgm:spPr/>
    </dgm:pt>
    <dgm:pt modelId="{42E81DDB-208A-42D2-8C43-928ACB3F7D97}" type="pres">
      <dgm:prSet presAssocID="{C7A2C845-90F3-4031-BC90-67C68774EB3A}" presName="rootComposite" presStyleCnt="0"/>
      <dgm:spPr/>
    </dgm:pt>
    <dgm:pt modelId="{450DC1A1-9D3E-43CF-A969-816011601C32}" type="pres">
      <dgm:prSet presAssocID="{C7A2C845-90F3-4031-BC90-67C68774EB3A}" presName="rootText" presStyleLbl="node2" presStyleIdx="0" presStyleCnt="3">
        <dgm:presLayoutVars>
          <dgm:chPref val="3"/>
        </dgm:presLayoutVars>
      </dgm:prSet>
      <dgm:spPr/>
    </dgm:pt>
    <dgm:pt modelId="{94474A24-64DE-49EE-8CCD-107F22D369CC}" type="pres">
      <dgm:prSet presAssocID="{C7A2C845-90F3-4031-BC90-67C68774EB3A}" presName="rootConnector" presStyleLbl="node2" presStyleIdx="0" presStyleCnt="3"/>
      <dgm:spPr/>
    </dgm:pt>
    <dgm:pt modelId="{7E838982-EFFB-4150-BAF3-ACA7CA0A9502}" type="pres">
      <dgm:prSet presAssocID="{C7A2C845-90F3-4031-BC90-67C68774EB3A}" presName="hierChild4" presStyleCnt="0"/>
      <dgm:spPr/>
    </dgm:pt>
    <dgm:pt modelId="{C6148E14-7352-408C-BB57-E839BDBEF723}" type="pres">
      <dgm:prSet presAssocID="{C7A2C845-90F3-4031-BC90-67C68774EB3A}" presName="hierChild5" presStyleCnt="0"/>
      <dgm:spPr/>
    </dgm:pt>
    <dgm:pt modelId="{BF2DA89B-79E3-410C-AB15-C41A1EC76DAF}" type="pres">
      <dgm:prSet presAssocID="{56449444-5DCA-4C72-B782-FDB4520800C0}" presName="Name37" presStyleLbl="parChTrans1D2" presStyleIdx="1" presStyleCnt="3"/>
      <dgm:spPr/>
    </dgm:pt>
    <dgm:pt modelId="{9D82395B-1DC6-4E1A-9959-9220C1052FEC}" type="pres">
      <dgm:prSet presAssocID="{E8406DC7-D2E2-423D-A87E-4CA49D148632}" presName="hierRoot2" presStyleCnt="0">
        <dgm:presLayoutVars>
          <dgm:hierBranch val="init"/>
        </dgm:presLayoutVars>
      </dgm:prSet>
      <dgm:spPr/>
    </dgm:pt>
    <dgm:pt modelId="{E40E7758-61CE-40BA-B36D-3DA7F098440A}" type="pres">
      <dgm:prSet presAssocID="{E8406DC7-D2E2-423D-A87E-4CA49D148632}" presName="rootComposite" presStyleCnt="0"/>
      <dgm:spPr/>
    </dgm:pt>
    <dgm:pt modelId="{BA58863D-2B77-47F2-807C-B979A2B5939F}" type="pres">
      <dgm:prSet presAssocID="{E8406DC7-D2E2-423D-A87E-4CA49D148632}" presName="rootText" presStyleLbl="node2" presStyleIdx="1" presStyleCnt="3">
        <dgm:presLayoutVars>
          <dgm:chPref val="3"/>
        </dgm:presLayoutVars>
      </dgm:prSet>
      <dgm:spPr/>
    </dgm:pt>
    <dgm:pt modelId="{37CAC1BD-845D-4B8C-A487-11957AF8476B}" type="pres">
      <dgm:prSet presAssocID="{E8406DC7-D2E2-423D-A87E-4CA49D148632}" presName="rootConnector" presStyleLbl="node2" presStyleIdx="1" presStyleCnt="3"/>
      <dgm:spPr/>
    </dgm:pt>
    <dgm:pt modelId="{E8FFAF65-5E49-43A1-B619-9F0001CA6C44}" type="pres">
      <dgm:prSet presAssocID="{E8406DC7-D2E2-423D-A87E-4CA49D148632}" presName="hierChild4" presStyleCnt="0"/>
      <dgm:spPr/>
    </dgm:pt>
    <dgm:pt modelId="{BA8188B4-1424-455B-AD31-49489F9A81FC}" type="pres">
      <dgm:prSet presAssocID="{E8406DC7-D2E2-423D-A87E-4CA49D148632}" presName="hierChild5" presStyleCnt="0"/>
      <dgm:spPr/>
    </dgm:pt>
    <dgm:pt modelId="{91C4C0C3-FBF8-444D-AF90-77B58B2736E6}" type="pres">
      <dgm:prSet presAssocID="{21FB6F6C-A8D8-417C-B4B7-A2FEF12F66C6}" presName="Name37" presStyleLbl="parChTrans1D2" presStyleIdx="2" presStyleCnt="3"/>
      <dgm:spPr/>
    </dgm:pt>
    <dgm:pt modelId="{DDDD4BE1-0485-44EE-AF83-17753AFACE9E}" type="pres">
      <dgm:prSet presAssocID="{A8D7BA71-7EE8-4634-B60D-9F08A29F75B9}" presName="hierRoot2" presStyleCnt="0">
        <dgm:presLayoutVars>
          <dgm:hierBranch val="init"/>
        </dgm:presLayoutVars>
      </dgm:prSet>
      <dgm:spPr/>
    </dgm:pt>
    <dgm:pt modelId="{B2BCB0DE-5D66-4AA2-9267-5EA30FD44074}" type="pres">
      <dgm:prSet presAssocID="{A8D7BA71-7EE8-4634-B60D-9F08A29F75B9}" presName="rootComposite" presStyleCnt="0"/>
      <dgm:spPr/>
    </dgm:pt>
    <dgm:pt modelId="{C24B0A3B-3EA7-4C60-9E59-CC6987720987}" type="pres">
      <dgm:prSet presAssocID="{A8D7BA71-7EE8-4634-B60D-9F08A29F75B9}" presName="rootText" presStyleLbl="node2" presStyleIdx="2" presStyleCnt="3">
        <dgm:presLayoutVars>
          <dgm:chPref val="3"/>
        </dgm:presLayoutVars>
      </dgm:prSet>
      <dgm:spPr/>
    </dgm:pt>
    <dgm:pt modelId="{2A9B0D83-F253-4B73-BD9C-7A6E1D695C09}" type="pres">
      <dgm:prSet presAssocID="{A8D7BA71-7EE8-4634-B60D-9F08A29F75B9}" presName="rootConnector" presStyleLbl="node2" presStyleIdx="2" presStyleCnt="3"/>
      <dgm:spPr/>
    </dgm:pt>
    <dgm:pt modelId="{A5A4FC9C-730B-4C2A-ABE8-A74DE6E26412}" type="pres">
      <dgm:prSet presAssocID="{A8D7BA71-7EE8-4634-B60D-9F08A29F75B9}" presName="hierChild4" presStyleCnt="0"/>
      <dgm:spPr/>
    </dgm:pt>
    <dgm:pt modelId="{91C4674E-C031-497E-9139-A648D0C8B03E}" type="pres">
      <dgm:prSet presAssocID="{A8D7BA71-7EE8-4634-B60D-9F08A29F75B9}" presName="hierChild5" presStyleCnt="0"/>
      <dgm:spPr/>
    </dgm:pt>
    <dgm:pt modelId="{CEE339F4-D40D-412B-9E93-7024025AF29C}" type="pres">
      <dgm:prSet presAssocID="{B2E806F2-640D-4130-ACB1-54FEDAFDE600}" presName="hierChild3" presStyleCnt="0"/>
      <dgm:spPr/>
    </dgm:pt>
  </dgm:ptLst>
  <dgm:cxnLst>
    <dgm:cxn modelId="{28257D00-1E32-45DC-BD38-5FDA5C9816C7}" srcId="{B2E806F2-640D-4130-ACB1-54FEDAFDE600}" destId="{A8D7BA71-7EE8-4634-B60D-9F08A29F75B9}" srcOrd="2" destOrd="0" parTransId="{21FB6F6C-A8D8-417C-B4B7-A2FEF12F66C6}" sibTransId="{E3E97905-B31C-45C7-8684-FF2D5591AFEC}"/>
    <dgm:cxn modelId="{17C1650F-BB38-43A8-B0C2-86D210B62E03}" type="presOf" srcId="{B2E806F2-640D-4130-ACB1-54FEDAFDE600}" destId="{BA63A4E8-BDD4-4009-A5CF-FD9F6A3B8E0D}" srcOrd="0" destOrd="0" presId="urn:microsoft.com/office/officeart/2005/8/layout/orgChart1"/>
    <dgm:cxn modelId="{0ADADB14-0739-42DE-9861-8573B8EE9851}" type="presOf" srcId="{A8D7BA71-7EE8-4634-B60D-9F08A29F75B9}" destId="{2A9B0D83-F253-4B73-BD9C-7A6E1D695C09}" srcOrd="1" destOrd="0" presId="urn:microsoft.com/office/officeart/2005/8/layout/orgChart1"/>
    <dgm:cxn modelId="{28F00F21-991E-406B-A919-42BA13675CFC}" type="presOf" srcId="{F3F4D5BF-BF35-4422-85DA-0FF33EF6FAC8}" destId="{484A094E-88BA-4EB4-B72A-2B5B10FCE593}" srcOrd="0" destOrd="0" presId="urn:microsoft.com/office/officeart/2005/8/layout/orgChart1"/>
    <dgm:cxn modelId="{8AEC4626-BAB4-4B58-A3A5-67BCE7ED39B7}" type="presOf" srcId="{B2E806F2-640D-4130-ACB1-54FEDAFDE600}" destId="{B535B86F-3FF7-4272-A3EB-6B71EA5A3970}" srcOrd="1" destOrd="0" presId="urn:microsoft.com/office/officeart/2005/8/layout/orgChart1"/>
    <dgm:cxn modelId="{AAA95934-43FC-4F08-A7D5-9CF6B8B39873}" type="presOf" srcId="{A8D7BA71-7EE8-4634-B60D-9F08A29F75B9}" destId="{C24B0A3B-3EA7-4C60-9E59-CC6987720987}" srcOrd="0" destOrd="0" presId="urn:microsoft.com/office/officeart/2005/8/layout/orgChart1"/>
    <dgm:cxn modelId="{CF21975D-95C2-4C55-9436-109662687D02}" type="presOf" srcId="{21FB6F6C-A8D8-417C-B4B7-A2FEF12F66C6}" destId="{91C4C0C3-FBF8-444D-AF90-77B58B2736E6}" srcOrd="0" destOrd="0" presId="urn:microsoft.com/office/officeart/2005/8/layout/orgChart1"/>
    <dgm:cxn modelId="{80151F42-F3E7-4A89-B189-2B06322653ED}" srcId="{B2E806F2-640D-4130-ACB1-54FEDAFDE600}" destId="{C7A2C845-90F3-4031-BC90-67C68774EB3A}" srcOrd="0" destOrd="0" parTransId="{F3F4D5BF-BF35-4422-85DA-0FF33EF6FAC8}" sibTransId="{A22314EF-43CC-4C46-BA12-036D3C3B00A3}"/>
    <dgm:cxn modelId="{2069FC47-1ABD-49EA-8E93-4E144EF15F4B}" srcId="{B2E806F2-640D-4130-ACB1-54FEDAFDE600}" destId="{E8406DC7-D2E2-423D-A87E-4CA49D148632}" srcOrd="1" destOrd="0" parTransId="{56449444-5DCA-4C72-B782-FDB4520800C0}" sibTransId="{698FEE9F-DB6C-40C4-A885-BAE65A2FAFFD}"/>
    <dgm:cxn modelId="{A374FE7A-94C3-4B07-8431-3D630894BDCE}" type="presOf" srcId="{C7A2C845-90F3-4031-BC90-67C68774EB3A}" destId="{450DC1A1-9D3E-43CF-A969-816011601C32}" srcOrd="0" destOrd="0" presId="urn:microsoft.com/office/officeart/2005/8/layout/orgChart1"/>
    <dgm:cxn modelId="{B831959E-4B53-4F50-B3E9-B9D50B6CC330}" srcId="{BA58F1BB-E167-422F-91A5-05216C571087}" destId="{B2E806F2-640D-4130-ACB1-54FEDAFDE600}" srcOrd="0" destOrd="0" parTransId="{AFE6824E-DC34-482B-A2D9-F055AF277CAA}" sibTransId="{EC8F0DC5-9F9B-4F5D-8635-7C5795214C0E}"/>
    <dgm:cxn modelId="{D238D2A7-4852-4EE1-996A-7555A2D72D1A}" type="presOf" srcId="{E8406DC7-D2E2-423D-A87E-4CA49D148632}" destId="{37CAC1BD-845D-4B8C-A487-11957AF8476B}" srcOrd="1" destOrd="0" presId="urn:microsoft.com/office/officeart/2005/8/layout/orgChart1"/>
    <dgm:cxn modelId="{8FFC82A9-4CCD-4629-B202-175AF974E2CA}" type="presOf" srcId="{56449444-5DCA-4C72-B782-FDB4520800C0}" destId="{BF2DA89B-79E3-410C-AB15-C41A1EC76DAF}" srcOrd="0" destOrd="0" presId="urn:microsoft.com/office/officeart/2005/8/layout/orgChart1"/>
    <dgm:cxn modelId="{9B5539B3-CE11-4850-A758-87FDEE1CDEA6}" type="presOf" srcId="{E8406DC7-D2E2-423D-A87E-4CA49D148632}" destId="{BA58863D-2B77-47F2-807C-B979A2B5939F}" srcOrd="0" destOrd="0" presId="urn:microsoft.com/office/officeart/2005/8/layout/orgChart1"/>
    <dgm:cxn modelId="{CEC824E8-0F52-4985-8174-5EE6D8F18D5D}" type="presOf" srcId="{C7A2C845-90F3-4031-BC90-67C68774EB3A}" destId="{94474A24-64DE-49EE-8CCD-107F22D369CC}" srcOrd="1" destOrd="0" presId="urn:microsoft.com/office/officeart/2005/8/layout/orgChart1"/>
    <dgm:cxn modelId="{C85968EC-7401-414A-95AB-5943F8CF8AC1}" type="presOf" srcId="{BA58F1BB-E167-422F-91A5-05216C571087}" destId="{ED00E983-6898-453C-A56E-87EA34EA72B9}" srcOrd="0" destOrd="0" presId="urn:microsoft.com/office/officeart/2005/8/layout/orgChart1"/>
    <dgm:cxn modelId="{5E50F720-3384-4A80-B52F-C258ACFFF066}" type="presParOf" srcId="{ED00E983-6898-453C-A56E-87EA34EA72B9}" destId="{70D38B46-38F3-421C-94EE-9273C46EF47C}" srcOrd="0" destOrd="0" presId="urn:microsoft.com/office/officeart/2005/8/layout/orgChart1"/>
    <dgm:cxn modelId="{C3C33A25-E64B-485B-A1A8-CC974CA70608}" type="presParOf" srcId="{70D38B46-38F3-421C-94EE-9273C46EF47C}" destId="{AA15D111-7389-412D-A1A1-4EC6B8455EA3}" srcOrd="0" destOrd="0" presId="urn:microsoft.com/office/officeart/2005/8/layout/orgChart1"/>
    <dgm:cxn modelId="{ECF1F640-1640-4D77-BDE3-DE334B420FB3}" type="presParOf" srcId="{AA15D111-7389-412D-A1A1-4EC6B8455EA3}" destId="{BA63A4E8-BDD4-4009-A5CF-FD9F6A3B8E0D}" srcOrd="0" destOrd="0" presId="urn:microsoft.com/office/officeart/2005/8/layout/orgChart1"/>
    <dgm:cxn modelId="{AB72A0C1-BAD4-47EB-8DF2-343086075F99}" type="presParOf" srcId="{AA15D111-7389-412D-A1A1-4EC6B8455EA3}" destId="{B535B86F-3FF7-4272-A3EB-6B71EA5A3970}" srcOrd="1" destOrd="0" presId="urn:microsoft.com/office/officeart/2005/8/layout/orgChart1"/>
    <dgm:cxn modelId="{999E8BB5-A828-4E08-AFA1-7842F5F61CC3}" type="presParOf" srcId="{70D38B46-38F3-421C-94EE-9273C46EF47C}" destId="{8BBCB007-A26B-4609-9835-D0CB467B79BC}" srcOrd="1" destOrd="0" presId="urn:microsoft.com/office/officeart/2005/8/layout/orgChart1"/>
    <dgm:cxn modelId="{6CD8D258-B673-45AC-8489-5590D616F622}" type="presParOf" srcId="{8BBCB007-A26B-4609-9835-D0CB467B79BC}" destId="{484A094E-88BA-4EB4-B72A-2B5B10FCE593}" srcOrd="0" destOrd="0" presId="urn:microsoft.com/office/officeart/2005/8/layout/orgChart1"/>
    <dgm:cxn modelId="{72C86EA7-DC80-4124-9C06-1B900BAE85CB}" type="presParOf" srcId="{8BBCB007-A26B-4609-9835-D0CB467B79BC}" destId="{87E9BA38-F445-43C6-9C8D-76E5DAB5FFF0}" srcOrd="1" destOrd="0" presId="urn:microsoft.com/office/officeart/2005/8/layout/orgChart1"/>
    <dgm:cxn modelId="{C5EA50C0-44D2-4923-970F-5B6A90B2FFE5}" type="presParOf" srcId="{87E9BA38-F445-43C6-9C8D-76E5DAB5FFF0}" destId="{42E81DDB-208A-42D2-8C43-928ACB3F7D97}" srcOrd="0" destOrd="0" presId="urn:microsoft.com/office/officeart/2005/8/layout/orgChart1"/>
    <dgm:cxn modelId="{9E686879-F69C-45B0-BEF7-FDF1078C34DE}" type="presParOf" srcId="{42E81DDB-208A-42D2-8C43-928ACB3F7D97}" destId="{450DC1A1-9D3E-43CF-A969-816011601C32}" srcOrd="0" destOrd="0" presId="urn:microsoft.com/office/officeart/2005/8/layout/orgChart1"/>
    <dgm:cxn modelId="{42E255D9-D319-417F-A134-FA987D4D51A8}" type="presParOf" srcId="{42E81DDB-208A-42D2-8C43-928ACB3F7D97}" destId="{94474A24-64DE-49EE-8CCD-107F22D369CC}" srcOrd="1" destOrd="0" presId="urn:microsoft.com/office/officeart/2005/8/layout/orgChart1"/>
    <dgm:cxn modelId="{9B63605D-1DB2-4C5D-BBEB-B7F594188FC3}" type="presParOf" srcId="{87E9BA38-F445-43C6-9C8D-76E5DAB5FFF0}" destId="{7E838982-EFFB-4150-BAF3-ACA7CA0A9502}" srcOrd="1" destOrd="0" presId="urn:microsoft.com/office/officeart/2005/8/layout/orgChart1"/>
    <dgm:cxn modelId="{FC4038FC-00EE-4A78-B977-733F3435DA32}" type="presParOf" srcId="{87E9BA38-F445-43C6-9C8D-76E5DAB5FFF0}" destId="{C6148E14-7352-408C-BB57-E839BDBEF723}" srcOrd="2" destOrd="0" presId="urn:microsoft.com/office/officeart/2005/8/layout/orgChart1"/>
    <dgm:cxn modelId="{780B3963-09DE-4AB1-82DC-E96D9989240F}" type="presParOf" srcId="{8BBCB007-A26B-4609-9835-D0CB467B79BC}" destId="{BF2DA89B-79E3-410C-AB15-C41A1EC76DAF}" srcOrd="2" destOrd="0" presId="urn:microsoft.com/office/officeart/2005/8/layout/orgChart1"/>
    <dgm:cxn modelId="{2A5B058E-3A81-4161-B1A5-F579E3981513}" type="presParOf" srcId="{8BBCB007-A26B-4609-9835-D0CB467B79BC}" destId="{9D82395B-1DC6-4E1A-9959-9220C1052FEC}" srcOrd="3" destOrd="0" presId="urn:microsoft.com/office/officeart/2005/8/layout/orgChart1"/>
    <dgm:cxn modelId="{0203B349-CB7F-43C8-BF5F-98B2342BC853}" type="presParOf" srcId="{9D82395B-1DC6-4E1A-9959-9220C1052FEC}" destId="{E40E7758-61CE-40BA-B36D-3DA7F098440A}" srcOrd="0" destOrd="0" presId="urn:microsoft.com/office/officeart/2005/8/layout/orgChart1"/>
    <dgm:cxn modelId="{50B83A53-9CA6-44EA-B488-DB945C9BDDBA}" type="presParOf" srcId="{E40E7758-61CE-40BA-B36D-3DA7F098440A}" destId="{BA58863D-2B77-47F2-807C-B979A2B5939F}" srcOrd="0" destOrd="0" presId="urn:microsoft.com/office/officeart/2005/8/layout/orgChart1"/>
    <dgm:cxn modelId="{F6870E4D-9248-4F5D-98EF-F5990410AAFA}" type="presParOf" srcId="{E40E7758-61CE-40BA-B36D-3DA7F098440A}" destId="{37CAC1BD-845D-4B8C-A487-11957AF8476B}" srcOrd="1" destOrd="0" presId="urn:microsoft.com/office/officeart/2005/8/layout/orgChart1"/>
    <dgm:cxn modelId="{1779B72B-F852-4B08-B6D8-16762C28D647}" type="presParOf" srcId="{9D82395B-1DC6-4E1A-9959-9220C1052FEC}" destId="{E8FFAF65-5E49-43A1-B619-9F0001CA6C44}" srcOrd="1" destOrd="0" presId="urn:microsoft.com/office/officeart/2005/8/layout/orgChart1"/>
    <dgm:cxn modelId="{4DCEBB1F-31CD-45A7-AD1D-B2253AAFDF59}" type="presParOf" srcId="{9D82395B-1DC6-4E1A-9959-9220C1052FEC}" destId="{BA8188B4-1424-455B-AD31-49489F9A81FC}" srcOrd="2" destOrd="0" presId="urn:microsoft.com/office/officeart/2005/8/layout/orgChart1"/>
    <dgm:cxn modelId="{7338C1D4-34B0-4D97-8A4D-471D29165180}" type="presParOf" srcId="{8BBCB007-A26B-4609-9835-D0CB467B79BC}" destId="{91C4C0C3-FBF8-444D-AF90-77B58B2736E6}" srcOrd="4" destOrd="0" presId="urn:microsoft.com/office/officeart/2005/8/layout/orgChart1"/>
    <dgm:cxn modelId="{C7BD0F09-AFE8-42AC-A370-FF4B9477B94D}" type="presParOf" srcId="{8BBCB007-A26B-4609-9835-D0CB467B79BC}" destId="{DDDD4BE1-0485-44EE-AF83-17753AFACE9E}" srcOrd="5" destOrd="0" presId="urn:microsoft.com/office/officeart/2005/8/layout/orgChart1"/>
    <dgm:cxn modelId="{5E328B30-E1CC-415E-A81F-908AEFB97C37}" type="presParOf" srcId="{DDDD4BE1-0485-44EE-AF83-17753AFACE9E}" destId="{B2BCB0DE-5D66-4AA2-9267-5EA30FD44074}" srcOrd="0" destOrd="0" presId="urn:microsoft.com/office/officeart/2005/8/layout/orgChart1"/>
    <dgm:cxn modelId="{8F5EEBB3-AC93-463F-A2F2-F6DC53864BCE}" type="presParOf" srcId="{B2BCB0DE-5D66-4AA2-9267-5EA30FD44074}" destId="{C24B0A3B-3EA7-4C60-9E59-CC6987720987}" srcOrd="0" destOrd="0" presId="urn:microsoft.com/office/officeart/2005/8/layout/orgChart1"/>
    <dgm:cxn modelId="{56955FE9-7728-44AC-9C6E-8E2B34C72B3D}" type="presParOf" srcId="{B2BCB0DE-5D66-4AA2-9267-5EA30FD44074}" destId="{2A9B0D83-F253-4B73-BD9C-7A6E1D695C09}" srcOrd="1" destOrd="0" presId="urn:microsoft.com/office/officeart/2005/8/layout/orgChart1"/>
    <dgm:cxn modelId="{4083B476-1548-4C1C-8D5B-6C5B6A8B4C86}" type="presParOf" srcId="{DDDD4BE1-0485-44EE-AF83-17753AFACE9E}" destId="{A5A4FC9C-730B-4C2A-ABE8-A74DE6E26412}" srcOrd="1" destOrd="0" presId="urn:microsoft.com/office/officeart/2005/8/layout/orgChart1"/>
    <dgm:cxn modelId="{AC54BA1E-0A88-4C30-9C1B-6FADBC9883EF}" type="presParOf" srcId="{DDDD4BE1-0485-44EE-AF83-17753AFACE9E}" destId="{91C4674E-C031-497E-9139-A648D0C8B03E}" srcOrd="2" destOrd="0" presId="urn:microsoft.com/office/officeart/2005/8/layout/orgChart1"/>
    <dgm:cxn modelId="{D50A3D38-54CE-4188-BE95-A5F19F81F456}" type="presParOf" srcId="{70D38B46-38F3-421C-94EE-9273C46EF47C}" destId="{CEE339F4-D40D-412B-9E93-7024025AF2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C82711-5C30-460C-850F-AAB90CDBEE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1662F4-2FC6-4FEE-A20C-A69629A9855E}">
      <dgm:prSet phldrT="[Tekst]" custT="1"/>
      <dgm:spPr/>
      <dgm:t>
        <a:bodyPr/>
        <a:lstStyle/>
        <a:p>
          <a:r>
            <a:rPr lang="en-GB" sz="1000" dirty="0" err="1"/>
            <a:t>Landbruk</a:t>
          </a:r>
          <a:r>
            <a:rPr lang="en-GB" sz="1000" dirty="0"/>
            <a:t> og </a:t>
          </a:r>
          <a:r>
            <a:rPr lang="en-GB" sz="1000" dirty="0" err="1"/>
            <a:t>miljø</a:t>
          </a:r>
          <a:br>
            <a:rPr lang="en-GB" sz="1000" dirty="0"/>
          </a:br>
          <a:r>
            <a:rPr lang="en-GB" sz="1000" dirty="0" err="1"/>
            <a:t>virksomhetsleder</a:t>
          </a:r>
          <a:r>
            <a:rPr lang="en-GB" sz="1000" dirty="0"/>
            <a:t> </a:t>
          </a:r>
          <a:br>
            <a:rPr lang="en-GB" sz="1000" dirty="0"/>
          </a:br>
          <a:r>
            <a:rPr lang="en-GB" sz="1000" dirty="0"/>
            <a:t>Anne Bjørg Rian</a:t>
          </a:r>
        </a:p>
        <a:p>
          <a:r>
            <a:rPr lang="en-GB" sz="1000" dirty="0"/>
            <a:t>Bedrifts.nr: </a:t>
          </a:r>
        </a:p>
      </dgm:t>
    </dgm:pt>
    <dgm:pt modelId="{401712B1-F6F0-4D6A-AE96-9385894D9D14}" type="parTrans" cxnId="{331DDB3B-D6A5-469D-A763-83E2C978D3D9}">
      <dgm:prSet/>
      <dgm:spPr/>
      <dgm:t>
        <a:bodyPr/>
        <a:lstStyle/>
        <a:p>
          <a:endParaRPr lang="en-GB"/>
        </a:p>
      </dgm:t>
    </dgm:pt>
    <dgm:pt modelId="{F8F0AB62-57F4-4B94-8C54-5822B8093C63}" type="sibTrans" cxnId="{331DDB3B-D6A5-469D-A763-83E2C978D3D9}">
      <dgm:prSet/>
      <dgm:spPr/>
      <dgm:t>
        <a:bodyPr/>
        <a:lstStyle/>
        <a:p>
          <a:endParaRPr lang="en-GB"/>
        </a:p>
      </dgm:t>
    </dgm:pt>
    <dgm:pt modelId="{3E434FF6-58BB-49CE-BC6E-C52E4A39C73A}">
      <dgm:prSet phldrT="[Tekst]" custT="1"/>
      <dgm:spPr/>
      <dgm:t>
        <a:bodyPr/>
        <a:lstStyle/>
        <a:p>
          <a:r>
            <a:rPr lang="en-GB" sz="1000" dirty="0" err="1"/>
            <a:t>Jordbruk</a:t>
          </a:r>
          <a:r>
            <a:rPr lang="en-GB" sz="1000" dirty="0"/>
            <a:t> </a:t>
          </a:r>
          <a:r>
            <a:rPr lang="en-GB" sz="1000" dirty="0" err="1"/>
            <a:t>og</a:t>
          </a:r>
          <a:r>
            <a:rPr lang="en-GB" sz="1000" dirty="0"/>
            <a:t> </a:t>
          </a:r>
          <a:r>
            <a:rPr lang="en-GB" sz="1000" dirty="0" err="1"/>
            <a:t>skognæring</a:t>
          </a:r>
          <a:endParaRPr lang="en-GB" sz="1000" dirty="0"/>
        </a:p>
      </dgm:t>
    </dgm:pt>
    <dgm:pt modelId="{D96BA85C-7215-459A-9C5C-9FECEAA77C60}" type="parTrans" cxnId="{F72C8BEF-B218-4DDD-A3A9-F629D5A878B4}">
      <dgm:prSet/>
      <dgm:spPr/>
      <dgm:t>
        <a:bodyPr/>
        <a:lstStyle/>
        <a:p>
          <a:endParaRPr lang="en-GB"/>
        </a:p>
      </dgm:t>
    </dgm:pt>
    <dgm:pt modelId="{C3281D67-0C1D-4C99-BDAF-07BA20AE5B50}" type="sibTrans" cxnId="{F72C8BEF-B218-4DDD-A3A9-F629D5A878B4}">
      <dgm:prSet/>
      <dgm:spPr/>
      <dgm:t>
        <a:bodyPr/>
        <a:lstStyle/>
        <a:p>
          <a:endParaRPr lang="en-GB"/>
        </a:p>
      </dgm:t>
    </dgm:pt>
    <dgm:pt modelId="{AE0D573D-C1F8-4060-98E7-C2609273088E}">
      <dgm:prSet phldrT="[Tekst]" custT="1"/>
      <dgm:spPr/>
      <dgm:t>
        <a:bodyPr/>
        <a:lstStyle/>
        <a:p>
          <a:r>
            <a:rPr lang="en-GB" sz="1000" dirty="0" err="1"/>
            <a:t>Vannforvaltning</a:t>
          </a:r>
          <a:endParaRPr lang="en-GB" sz="1000" dirty="0"/>
        </a:p>
      </dgm:t>
    </dgm:pt>
    <dgm:pt modelId="{6343298E-4780-4148-B2D5-FE151FB27A6C}" type="parTrans" cxnId="{467D1D6F-EECB-47C6-BAE2-CF8E64BB3A86}">
      <dgm:prSet/>
      <dgm:spPr/>
      <dgm:t>
        <a:bodyPr/>
        <a:lstStyle/>
        <a:p>
          <a:endParaRPr lang="en-GB"/>
        </a:p>
      </dgm:t>
    </dgm:pt>
    <dgm:pt modelId="{93F5E71A-1A8E-4F00-98ED-D3EF2C6C9827}" type="sibTrans" cxnId="{467D1D6F-EECB-47C6-BAE2-CF8E64BB3A86}">
      <dgm:prSet/>
      <dgm:spPr/>
      <dgm:t>
        <a:bodyPr/>
        <a:lstStyle/>
        <a:p>
          <a:endParaRPr lang="en-GB"/>
        </a:p>
      </dgm:t>
    </dgm:pt>
    <dgm:pt modelId="{AA1C3EB4-5654-403E-9CB4-337A1DE5EC8F}">
      <dgm:prSet phldrT="[Tekst]" custT="1"/>
      <dgm:spPr/>
      <dgm:t>
        <a:bodyPr/>
        <a:lstStyle/>
        <a:p>
          <a:r>
            <a:rPr lang="en-GB" sz="1000" dirty="0"/>
            <a:t>Klima </a:t>
          </a:r>
          <a:r>
            <a:rPr lang="en-GB" sz="1000" dirty="0" err="1"/>
            <a:t>og</a:t>
          </a:r>
          <a:r>
            <a:rPr lang="en-GB" sz="1000" dirty="0"/>
            <a:t> </a:t>
          </a:r>
          <a:r>
            <a:rPr lang="en-GB" sz="1000" dirty="0" err="1"/>
            <a:t>miljø</a:t>
          </a:r>
          <a:endParaRPr lang="en-GB" sz="1000" dirty="0"/>
        </a:p>
      </dgm:t>
    </dgm:pt>
    <dgm:pt modelId="{0F13C9E2-F606-44A2-A7C7-7201A602F162}" type="parTrans" cxnId="{E2898180-4012-479B-BEE6-5EDCD5B18C14}">
      <dgm:prSet/>
      <dgm:spPr/>
      <dgm:t>
        <a:bodyPr/>
        <a:lstStyle/>
        <a:p>
          <a:endParaRPr lang="en-GB"/>
        </a:p>
      </dgm:t>
    </dgm:pt>
    <dgm:pt modelId="{EBA81480-EA89-4951-BBA1-6F7692E11792}" type="sibTrans" cxnId="{E2898180-4012-479B-BEE6-5EDCD5B18C14}">
      <dgm:prSet/>
      <dgm:spPr/>
      <dgm:t>
        <a:bodyPr/>
        <a:lstStyle/>
        <a:p>
          <a:endParaRPr lang="en-GB"/>
        </a:p>
      </dgm:t>
    </dgm:pt>
    <dgm:pt modelId="{028A37CF-13FB-4E97-85B8-23B73869AF0B}">
      <dgm:prSet custT="1"/>
      <dgm:spPr/>
      <dgm:t>
        <a:bodyPr/>
        <a:lstStyle/>
        <a:p>
          <a:r>
            <a:rPr lang="en-GB" sz="1000" dirty="0"/>
            <a:t>Fisk </a:t>
          </a:r>
          <a:r>
            <a:rPr lang="en-GB" sz="1000" dirty="0" err="1"/>
            <a:t>og</a:t>
          </a:r>
          <a:r>
            <a:rPr lang="en-GB" sz="1000" dirty="0"/>
            <a:t> </a:t>
          </a:r>
          <a:r>
            <a:rPr lang="en-GB" sz="1000" dirty="0" err="1"/>
            <a:t>viltforvaltning</a:t>
          </a:r>
          <a:r>
            <a:rPr lang="en-GB" sz="1000" dirty="0"/>
            <a:t> </a:t>
          </a:r>
        </a:p>
      </dgm:t>
    </dgm:pt>
    <dgm:pt modelId="{9C9AB1C4-08B8-47D6-B1D6-49A53E7E5722}" type="parTrans" cxnId="{180C7E73-AEA3-4940-9439-2CD93DB38328}">
      <dgm:prSet/>
      <dgm:spPr/>
      <dgm:t>
        <a:bodyPr/>
        <a:lstStyle/>
        <a:p>
          <a:endParaRPr lang="en-GB"/>
        </a:p>
      </dgm:t>
    </dgm:pt>
    <dgm:pt modelId="{5112701B-FB3D-4560-BD96-8B7963CC6E2F}" type="sibTrans" cxnId="{180C7E73-AEA3-4940-9439-2CD93DB38328}">
      <dgm:prSet/>
      <dgm:spPr/>
      <dgm:t>
        <a:bodyPr/>
        <a:lstStyle/>
        <a:p>
          <a:endParaRPr lang="en-GB"/>
        </a:p>
      </dgm:t>
    </dgm:pt>
    <dgm:pt modelId="{035B094D-FC05-419F-8443-02FFF2FC142D}" type="pres">
      <dgm:prSet presAssocID="{31C82711-5C30-460C-850F-AAB90CDBEE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AB0FC70-D8C3-48A5-9B83-827BD51A6A6C}" type="pres">
      <dgm:prSet presAssocID="{A01662F4-2FC6-4FEE-A20C-A69629A9855E}" presName="hierRoot1" presStyleCnt="0">
        <dgm:presLayoutVars>
          <dgm:hierBranch val="init"/>
        </dgm:presLayoutVars>
      </dgm:prSet>
      <dgm:spPr/>
    </dgm:pt>
    <dgm:pt modelId="{24BC276C-8D87-4C68-9D1F-E75BB75821C8}" type="pres">
      <dgm:prSet presAssocID="{A01662F4-2FC6-4FEE-A20C-A69629A9855E}" presName="rootComposite1" presStyleCnt="0"/>
      <dgm:spPr/>
    </dgm:pt>
    <dgm:pt modelId="{EF7BB040-A648-498C-B108-04C1E19A1D06}" type="pres">
      <dgm:prSet presAssocID="{A01662F4-2FC6-4FEE-A20C-A69629A9855E}" presName="rootText1" presStyleLbl="node0" presStyleIdx="0" presStyleCnt="1">
        <dgm:presLayoutVars>
          <dgm:chPref val="3"/>
        </dgm:presLayoutVars>
      </dgm:prSet>
      <dgm:spPr/>
    </dgm:pt>
    <dgm:pt modelId="{D739970A-A2E2-4035-BAE8-661D697524CD}" type="pres">
      <dgm:prSet presAssocID="{A01662F4-2FC6-4FEE-A20C-A69629A9855E}" presName="rootConnector1" presStyleLbl="node1" presStyleIdx="0" presStyleCnt="0"/>
      <dgm:spPr/>
    </dgm:pt>
    <dgm:pt modelId="{6EF46582-4B53-4D50-B18B-DF66DA86D702}" type="pres">
      <dgm:prSet presAssocID="{A01662F4-2FC6-4FEE-A20C-A69629A9855E}" presName="hierChild2" presStyleCnt="0"/>
      <dgm:spPr/>
    </dgm:pt>
    <dgm:pt modelId="{F221EDF9-B88B-4424-B10B-EC0BD1484718}" type="pres">
      <dgm:prSet presAssocID="{D96BA85C-7215-459A-9C5C-9FECEAA77C60}" presName="Name37" presStyleLbl="parChTrans1D2" presStyleIdx="0" presStyleCnt="3"/>
      <dgm:spPr/>
    </dgm:pt>
    <dgm:pt modelId="{E16DF703-5C38-48C6-A714-6D9864153278}" type="pres">
      <dgm:prSet presAssocID="{3E434FF6-58BB-49CE-BC6E-C52E4A39C73A}" presName="hierRoot2" presStyleCnt="0">
        <dgm:presLayoutVars>
          <dgm:hierBranch val="init"/>
        </dgm:presLayoutVars>
      </dgm:prSet>
      <dgm:spPr/>
    </dgm:pt>
    <dgm:pt modelId="{AC35566F-C09E-45AC-A74F-6CE66A66F693}" type="pres">
      <dgm:prSet presAssocID="{3E434FF6-58BB-49CE-BC6E-C52E4A39C73A}" presName="rootComposite" presStyleCnt="0"/>
      <dgm:spPr/>
    </dgm:pt>
    <dgm:pt modelId="{42A66C89-72E7-4FAB-BBDE-0FA616C8B9EF}" type="pres">
      <dgm:prSet presAssocID="{3E434FF6-58BB-49CE-BC6E-C52E4A39C73A}" presName="rootText" presStyleLbl="node2" presStyleIdx="0" presStyleCnt="3">
        <dgm:presLayoutVars>
          <dgm:chPref val="3"/>
        </dgm:presLayoutVars>
      </dgm:prSet>
      <dgm:spPr/>
    </dgm:pt>
    <dgm:pt modelId="{D3E9F40A-D7B6-4843-ADF7-371F3D45F4B4}" type="pres">
      <dgm:prSet presAssocID="{3E434FF6-58BB-49CE-BC6E-C52E4A39C73A}" presName="rootConnector" presStyleLbl="node2" presStyleIdx="0" presStyleCnt="3"/>
      <dgm:spPr/>
    </dgm:pt>
    <dgm:pt modelId="{D54515E7-F440-45C5-BD15-290158FA3EA8}" type="pres">
      <dgm:prSet presAssocID="{3E434FF6-58BB-49CE-BC6E-C52E4A39C73A}" presName="hierChild4" presStyleCnt="0"/>
      <dgm:spPr/>
    </dgm:pt>
    <dgm:pt modelId="{8297D501-6056-4600-A9BA-E88180CCC040}" type="pres">
      <dgm:prSet presAssocID="{3E434FF6-58BB-49CE-BC6E-C52E4A39C73A}" presName="hierChild5" presStyleCnt="0"/>
      <dgm:spPr/>
    </dgm:pt>
    <dgm:pt modelId="{35DC80D0-AEDC-4837-BB88-449F0ED58B3B}" type="pres">
      <dgm:prSet presAssocID="{6343298E-4780-4148-B2D5-FE151FB27A6C}" presName="Name37" presStyleLbl="parChTrans1D2" presStyleIdx="1" presStyleCnt="3"/>
      <dgm:spPr/>
    </dgm:pt>
    <dgm:pt modelId="{1DF957CA-D300-4259-8212-2CB63A398132}" type="pres">
      <dgm:prSet presAssocID="{AE0D573D-C1F8-4060-98E7-C2609273088E}" presName="hierRoot2" presStyleCnt="0">
        <dgm:presLayoutVars>
          <dgm:hierBranch val="init"/>
        </dgm:presLayoutVars>
      </dgm:prSet>
      <dgm:spPr/>
    </dgm:pt>
    <dgm:pt modelId="{4BE87739-D407-4290-879B-C314930318DD}" type="pres">
      <dgm:prSet presAssocID="{AE0D573D-C1F8-4060-98E7-C2609273088E}" presName="rootComposite" presStyleCnt="0"/>
      <dgm:spPr/>
    </dgm:pt>
    <dgm:pt modelId="{CC9EFD87-49D6-447E-9015-08AEDDAB53EB}" type="pres">
      <dgm:prSet presAssocID="{AE0D573D-C1F8-4060-98E7-C2609273088E}" presName="rootText" presStyleLbl="node2" presStyleIdx="1" presStyleCnt="3">
        <dgm:presLayoutVars>
          <dgm:chPref val="3"/>
        </dgm:presLayoutVars>
      </dgm:prSet>
      <dgm:spPr/>
    </dgm:pt>
    <dgm:pt modelId="{ED03023F-DD71-4C1C-AEFE-D4168661562E}" type="pres">
      <dgm:prSet presAssocID="{AE0D573D-C1F8-4060-98E7-C2609273088E}" presName="rootConnector" presStyleLbl="node2" presStyleIdx="1" presStyleCnt="3"/>
      <dgm:spPr/>
    </dgm:pt>
    <dgm:pt modelId="{23E6E2D4-18B7-48C7-A402-F8FE5D72853C}" type="pres">
      <dgm:prSet presAssocID="{AE0D573D-C1F8-4060-98E7-C2609273088E}" presName="hierChild4" presStyleCnt="0"/>
      <dgm:spPr/>
    </dgm:pt>
    <dgm:pt modelId="{E9E9A718-2967-4FE8-AF1A-C724908E630C}" type="pres">
      <dgm:prSet presAssocID="{AE0D573D-C1F8-4060-98E7-C2609273088E}" presName="hierChild5" presStyleCnt="0"/>
      <dgm:spPr/>
    </dgm:pt>
    <dgm:pt modelId="{E90E1932-FE7A-41BE-9037-91A1F3A527BD}" type="pres">
      <dgm:prSet presAssocID="{0F13C9E2-F606-44A2-A7C7-7201A602F162}" presName="Name37" presStyleLbl="parChTrans1D2" presStyleIdx="2" presStyleCnt="3"/>
      <dgm:spPr/>
    </dgm:pt>
    <dgm:pt modelId="{ED1172EC-1936-471D-AA53-4DAB39637573}" type="pres">
      <dgm:prSet presAssocID="{AA1C3EB4-5654-403E-9CB4-337A1DE5EC8F}" presName="hierRoot2" presStyleCnt="0">
        <dgm:presLayoutVars>
          <dgm:hierBranch val="init"/>
        </dgm:presLayoutVars>
      </dgm:prSet>
      <dgm:spPr/>
    </dgm:pt>
    <dgm:pt modelId="{B1352D55-21C0-4E20-9D02-DE4C860B8039}" type="pres">
      <dgm:prSet presAssocID="{AA1C3EB4-5654-403E-9CB4-337A1DE5EC8F}" presName="rootComposite" presStyleCnt="0"/>
      <dgm:spPr/>
    </dgm:pt>
    <dgm:pt modelId="{B1041D6F-A1B6-4B70-8F12-89372C208248}" type="pres">
      <dgm:prSet presAssocID="{AA1C3EB4-5654-403E-9CB4-337A1DE5EC8F}" presName="rootText" presStyleLbl="node2" presStyleIdx="2" presStyleCnt="3">
        <dgm:presLayoutVars>
          <dgm:chPref val="3"/>
        </dgm:presLayoutVars>
      </dgm:prSet>
      <dgm:spPr/>
    </dgm:pt>
    <dgm:pt modelId="{713EA977-C786-4291-9CA0-70802A298283}" type="pres">
      <dgm:prSet presAssocID="{AA1C3EB4-5654-403E-9CB4-337A1DE5EC8F}" presName="rootConnector" presStyleLbl="node2" presStyleIdx="2" presStyleCnt="3"/>
      <dgm:spPr/>
    </dgm:pt>
    <dgm:pt modelId="{C3173AAC-FA76-4E36-9854-3B99F0E3A1DF}" type="pres">
      <dgm:prSet presAssocID="{AA1C3EB4-5654-403E-9CB4-337A1DE5EC8F}" presName="hierChild4" presStyleCnt="0"/>
      <dgm:spPr/>
    </dgm:pt>
    <dgm:pt modelId="{6815AC28-5DE8-4109-B20E-A87906B153B7}" type="pres">
      <dgm:prSet presAssocID="{9C9AB1C4-08B8-47D6-B1D6-49A53E7E5722}" presName="Name37" presStyleLbl="parChTrans1D3" presStyleIdx="0" presStyleCnt="1"/>
      <dgm:spPr/>
    </dgm:pt>
    <dgm:pt modelId="{DB4F52DC-65A7-4F1B-859F-A7745E701F21}" type="pres">
      <dgm:prSet presAssocID="{028A37CF-13FB-4E97-85B8-23B73869AF0B}" presName="hierRoot2" presStyleCnt="0">
        <dgm:presLayoutVars>
          <dgm:hierBranch val="init"/>
        </dgm:presLayoutVars>
      </dgm:prSet>
      <dgm:spPr/>
    </dgm:pt>
    <dgm:pt modelId="{5E5E1A81-16DF-43CE-9C04-B2036170147F}" type="pres">
      <dgm:prSet presAssocID="{028A37CF-13FB-4E97-85B8-23B73869AF0B}" presName="rootComposite" presStyleCnt="0"/>
      <dgm:spPr/>
    </dgm:pt>
    <dgm:pt modelId="{F044B9E4-91DE-4229-88E1-4CA28892AB93}" type="pres">
      <dgm:prSet presAssocID="{028A37CF-13FB-4E97-85B8-23B73869AF0B}" presName="rootText" presStyleLbl="node3" presStyleIdx="0" presStyleCnt="1" custScaleY="37050">
        <dgm:presLayoutVars>
          <dgm:chPref val="3"/>
        </dgm:presLayoutVars>
      </dgm:prSet>
      <dgm:spPr/>
    </dgm:pt>
    <dgm:pt modelId="{54360B61-B29F-4827-B95F-CED23EEEA93E}" type="pres">
      <dgm:prSet presAssocID="{028A37CF-13FB-4E97-85B8-23B73869AF0B}" presName="rootConnector" presStyleLbl="node3" presStyleIdx="0" presStyleCnt="1"/>
      <dgm:spPr/>
    </dgm:pt>
    <dgm:pt modelId="{361FB4B5-A0B0-46B7-933F-F1542E1063EB}" type="pres">
      <dgm:prSet presAssocID="{028A37CF-13FB-4E97-85B8-23B73869AF0B}" presName="hierChild4" presStyleCnt="0"/>
      <dgm:spPr/>
    </dgm:pt>
    <dgm:pt modelId="{7AD4EC2E-72A0-449D-BDB8-363F259DCC4E}" type="pres">
      <dgm:prSet presAssocID="{028A37CF-13FB-4E97-85B8-23B73869AF0B}" presName="hierChild5" presStyleCnt="0"/>
      <dgm:spPr/>
    </dgm:pt>
    <dgm:pt modelId="{A624DA6D-F75E-46C4-938F-691833806277}" type="pres">
      <dgm:prSet presAssocID="{AA1C3EB4-5654-403E-9CB4-337A1DE5EC8F}" presName="hierChild5" presStyleCnt="0"/>
      <dgm:spPr/>
    </dgm:pt>
    <dgm:pt modelId="{9F9AE6F5-CC83-4908-84DE-D21974F6121A}" type="pres">
      <dgm:prSet presAssocID="{A01662F4-2FC6-4FEE-A20C-A69629A9855E}" presName="hierChild3" presStyleCnt="0"/>
      <dgm:spPr/>
    </dgm:pt>
  </dgm:ptLst>
  <dgm:cxnLst>
    <dgm:cxn modelId="{F9BEB62D-3ABC-4A77-83A9-E7631E42F244}" type="presOf" srcId="{A01662F4-2FC6-4FEE-A20C-A69629A9855E}" destId="{D739970A-A2E2-4035-BAE8-661D697524CD}" srcOrd="1" destOrd="0" presId="urn:microsoft.com/office/officeart/2005/8/layout/orgChart1"/>
    <dgm:cxn modelId="{E4E09D36-0181-408F-86B0-D16E976B0D74}" type="presOf" srcId="{AE0D573D-C1F8-4060-98E7-C2609273088E}" destId="{CC9EFD87-49D6-447E-9015-08AEDDAB53EB}" srcOrd="0" destOrd="0" presId="urn:microsoft.com/office/officeart/2005/8/layout/orgChart1"/>
    <dgm:cxn modelId="{331DDB3B-D6A5-469D-A763-83E2C978D3D9}" srcId="{31C82711-5C30-460C-850F-AAB90CDBEEA5}" destId="{A01662F4-2FC6-4FEE-A20C-A69629A9855E}" srcOrd="0" destOrd="0" parTransId="{401712B1-F6F0-4D6A-AE96-9385894D9D14}" sibTransId="{F8F0AB62-57F4-4B94-8C54-5822B8093C63}"/>
    <dgm:cxn modelId="{BAC2ED3B-16D5-4374-890A-94E76B1B6EBE}" type="presOf" srcId="{AE0D573D-C1F8-4060-98E7-C2609273088E}" destId="{ED03023F-DD71-4C1C-AEFE-D4168661562E}" srcOrd="1" destOrd="0" presId="urn:microsoft.com/office/officeart/2005/8/layout/orgChart1"/>
    <dgm:cxn modelId="{AE6AB03D-21A2-4CCA-8B86-5244C4CB158E}" type="presOf" srcId="{A01662F4-2FC6-4FEE-A20C-A69629A9855E}" destId="{EF7BB040-A648-498C-B108-04C1E19A1D06}" srcOrd="0" destOrd="0" presId="urn:microsoft.com/office/officeart/2005/8/layout/orgChart1"/>
    <dgm:cxn modelId="{DBBD105D-F4A3-4EAD-B161-4DDB0EA557E3}" type="presOf" srcId="{31C82711-5C30-460C-850F-AAB90CDBEEA5}" destId="{035B094D-FC05-419F-8443-02FFF2FC142D}" srcOrd="0" destOrd="0" presId="urn:microsoft.com/office/officeart/2005/8/layout/orgChart1"/>
    <dgm:cxn modelId="{467D1D6F-EECB-47C6-BAE2-CF8E64BB3A86}" srcId="{A01662F4-2FC6-4FEE-A20C-A69629A9855E}" destId="{AE0D573D-C1F8-4060-98E7-C2609273088E}" srcOrd="1" destOrd="0" parTransId="{6343298E-4780-4148-B2D5-FE151FB27A6C}" sibTransId="{93F5E71A-1A8E-4F00-98ED-D3EF2C6C9827}"/>
    <dgm:cxn modelId="{180C7E73-AEA3-4940-9439-2CD93DB38328}" srcId="{AA1C3EB4-5654-403E-9CB4-337A1DE5EC8F}" destId="{028A37CF-13FB-4E97-85B8-23B73869AF0B}" srcOrd="0" destOrd="0" parTransId="{9C9AB1C4-08B8-47D6-B1D6-49A53E7E5722}" sibTransId="{5112701B-FB3D-4560-BD96-8B7963CC6E2F}"/>
    <dgm:cxn modelId="{476AE773-10D1-4D69-A31B-DDA658AA8D68}" type="presOf" srcId="{D96BA85C-7215-459A-9C5C-9FECEAA77C60}" destId="{F221EDF9-B88B-4424-B10B-EC0BD1484718}" srcOrd="0" destOrd="0" presId="urn:microsoft.com/office/officeart/2005/8/layout/orgChart1"/>
    <dgm:cxn modelId="{F6FE2C57-E939-43B1-99FA-C431ACFD24C5}" type="presOf" srcId="{AA1C3EB4-5654-403E-9CB4-337A1DE5EC8F}" destId="{713EA977-C786-4291-9CA0-70802A298283}" srcOrd="1" destOrd="0" presId="urn:microsoft.com/office/officeart/2005/8/layout/orgChart1"/>
    <dgm:cxn modelId="{E2898180-4012-479B-BEE6-5EDCD5B18C14}" srcId="{A01662F4-2FC6-4FEE-A20C-A69629A9855E}" destId="{AA1C3EB4-5654-403E-9CB4-337A1DE5EC8F}" srcOrd="2" destOrd="0" parTransId="{0F13C9E2-F606-44A2-A7C7-7201A602F162}" sibTransId="{EBA81480-EA89-4951-BBA1-6F7692E11792}"/>
    <dgm:cxn modelId="{6A485EA4-8A5C-4BD7-83E5-2E5F82328DC5}" type="presOf" srcId="{3E434FF6-58BB-49CE-BC6E-C52E4A39C73A}" destId="{42A66C89-72E7-4FAB-BBDE-0FA616C8B9EF}" srcOrd="0" destOrd="0" presId="urn:microsoft.com/office/officeart/2005/8/layout/orgChart1"/>
    <dgm:cxn modelId="{940E0CA6-AD5F-48E4-9BAC-68A59239636A}" type="presOf" srcId="{3E434FF6-58BB-49CE-BC6E-C52E4A39C73A}" destId="{D3E9F40A-D7B6-4843-ADF7-371F3D45F4B4}" srcOrd="1" destOrd="0" presId="urn:microsoft.com/office/officeart/2005/8/layout/orgChart1"/>
    <dgm:cxn modelId="{041502A8-66AA-4D67-9CDF-9E4349860F33}" type="presOf" srcId="{6343298E-4780-4148-B2D5-FE151FB27A6C}" destId="{35DC80D0-AEDC-4837-BB88-449F0ED58B3B}" srcOrd="0" destOrd="0" presId="urn:microsoft.com/office/officeart/2005/8/layout/orgChart1"/>
    <dgm:cxn modelId="{83B1DFC2-B187-48D3-A75A-5C69D263E9A9}" type="presOf" srcId="{9C9AB1C4-08B8-47D6-B1D6-49A53E7E5722}" destId="{6815AC28-5DE8-4109-B20E-A87906B153B7}" srcOrd="0" destOrd="0" presId="urn:microsoft.com/office/officeart/2005/8/layout/orgChart1"/>
    <dgm:cxn modelId="{E54F7CD5-5D5E-4AF8-8A4C-B2389CB9953A}" type="presOf" srcId="{028A37CF-13FB-4E97-85B8-23B73869AF0B}" destId="{F044B9E4-91DE-4229-88E1-4CA28892AB93}" srcOrd="0" destOrd="0" presId="urn:microsoft.com/office/officeart/2005/8/layout/orgChart1"/>
    <dgm:cxn modelId="{4B36C1DB-A6F5-42DE-ACA3-FE634B9F40D7}" type="presOf" srcId="{AA1C3EB4-5654-403E-9CB4-337A1DE5EC8F}" destId="{B1041D6F-A1B6-4B70-8F12-89372C208248}" srcOrd="0" destOrd="0" presId="urn:microsoft.com/office/officeart/2005/8/layout/orgChart1"/>
    <dgm:cxn modelId="{40C221E7-3A18-4A4C-BA4E-26674359AFB2}" type="presOf" srcId="{0F13C9E2-F606-44A2-A7C7-7201A602F162}" destId="{E90E1932-FE7A-41BE-9037-91A1F3A527BD}" srcOrd="0" destOrd="0" presId="urn:microsoft.com/office/officeart/2005/8/layout/orgChart1"/>
    <dgm:cxn modelId="{F72C8BEF-B218-4DDD-A3A9-F629D5A878B4}" srcId="{A01662F4-2FC6-4FEE-A20C-A69629A9855E}" destId="{3E434FF6-58BB-49CE-BC6E-C52E4A39C73A}" srcOrd="0" destOrd="0" parTransId="{D96BA85C-7215-459A-9C5C-9FECEAA77C60}" sibTransId="{C3281D67-0C1D-4C99-BDAF-07BA20AE5B50}"/>
    <dgm:cxn modelId="{470A5BF8-C83A-4151-B8D1-34B87D56C7BF}" type="presOf" srcId="{028A37CF-13FB-4E97-85B8-23B73869AF0B}" destId="{54360B61-B29F-4827-B95F-CED23EEEA93E}" srcOrd="1" destOrd="0" presId="urn:microsoft.com/office/officeart/2005/8/layout/orgChart1"/>
    <dgm:cxn modelId="{72321A35-61BC-422B-A7FE-E100C46503B3}" type="presParOf" srcId="{035B094D-FC05-419F-8443-02FFF2FC142D}" destId="{6AB0FC70-D8C3-48A5-9B83-827BD51A6A6C}" srcOrd="0" destOrd="0" presId="urn:microsoft.com/office/officeart/2005/8/layout/orgChart1"/>
    <dgm:cxn modelId="{FB3E6106-64AA-4074-BC22-6BB8EBBEAA96}" type="presParOf" srcId="{6AB0FC70-D8C3-48A5-9B83-827BD51A6A6C}" destId="{24BC276C-8D87-4C68-9D1F-E75BB75821C8}" srcOrd="0" destOrd="0" presId="urn:microsoft.com/office/officeart/2005/8/layout/orgChart1"/>
    <dgm:cxn modelId="{EA9E1129-27E7-46DC-A51D-6303D5E15A2C}" type="presParOf" srcId="{24BC276C-8D87-4C68-9D1F-E75BB75821C8}" destId="{EF7BB040-A648-498C-B108-04C1E19A1D06}" srcOrd="0" destOrd="0" presId="urn:microsoft.com/office/officeart/2005/8/layout/orgChart1"/>
    <dgm:cxn modelId="{C58FD683-4460-44BA-8163-FEE0A2DADBBE}" type="presParOf" srcId="{24BC276C-8D87-4C68-9D1F-E75BB75821C8}" destId="{D739970A-A2E2-4035-BAE8-661D697524CD}" srcOrd="1" destOrd="0" presId="urn:microsoft.com/office/officeart/2005/8/layout/orgChart1"/>
    <dgm:cxn modelId="{777A4C74-3F91-4C92-AD7C-4BD128B50872}" type="presParOf" srcId="{6AB0FC70-D8C3-48A5-9B83-827BD51A6A6C}" destId="{6EF46582-4B53-4D50-B18B-DF66DA86D702}" srcOrd="1" destOrd="0" presId="urn:microsoft.com/office/officeart/2005/8/layout/orgChart1"/>
    <dgm:cxn modelId="{425B9D56-9460-4905-8260-3F0DC7BDD6C2}" type="presParOf" srcId="{6EF46582-4B53-4D50-B18B-DF66DA86D702}" destId="{F221EDF9-B88B-4424-B10B-EC0BD1484718}" srcOrd="0" destOrd="0" presId="urn:microsoft.com/office/officeart/2005/8/layout/orgChart1"/>
    <dgm:cxn modelId="{5DF7847C-B449-4E54-BC02-5B3E1C860EE2}" type="presParOf" srcId="{6EF46582-4B53-4D50-B18B-DF66DA86D702}" destId="{E16DF703-5C38-48C6-A714-6D9864153278}" srcOrd="1" destOrd="0" presId="urn:microsoft.com/office/officeart/2005/8/layout/orgChart1"/>
    <dgm:cxn modelId="{AD64D0DC-A1AC-40E4-A936-E3204CA42E57}" type="presParOf" srcId="{E16DF703-5C38-48C6-A714-6D9864153278}" destId="{AC35566F-C09E-45AC-A74F-6CE66A66F693}" srcOrd="0" destOrd="0" presId="urn:microsoft.com/office/officeart/2005/8/layout/orgChart1"/>
    <dgm:cxn modelId="{804A06A9-FA1C-4D39-B052-030436A0F877}" type="presParOf" srcId="{AC35566F-C09E-45AC-A74F-6CE66A66F693}" destId="{42A66C89-72E7-4FAB-BBDE-0FA616C8B9EF}" srcOrd="0" destOrd="0" presId="urn:microsoft.com/office/officeart/2005/8/layout/orgChart1"/>
    <dgm:cxn modelId="{B3015B3A-7AD4-4D4E-898E-490F3F46A7AD}" type="presParOf" srcId="{AC35566F-C09E-45AC-A74F-6CE66A66F693}" destId="{D3E9F40A-D7B6-4843-ADF7-371F3D45F4B4}" srcOrd="1" destOrd="0" presId="urn:microsoft.com/office/officeart/2005/8/layout/orgChart1"/>
    <dgm:cxn modelId="{D65CBDE7-A3CB-423A-AA1C-A5E75CECB295}" type="presParOf" srcId="{E16DF703-5C38-48C6-A714-6D9864153278}" destId="{D54515E7-F440-45C5-BD15-290158FA3EA8}" srcOrd="1" destOrd="0" presId="urn:microsoft.com/office/officeart/2005/8/layout/orgChart1"/>
    <dgm:cxn modelId="{AC4DF42D-0533-4E7B-92A2-2BD661E05B8A}" type="presParOf" srcId="{E16DF703-5C38-48C6-A714-6D9864153278}" destId="{8297D501-6056-4600-A9BA-E88180CCC040}" srcOrd="2" destOrd="0" presId="urn:microsoft.com/office/officeart/2005/8/layout/orgChart1"/>
    <dgm:cxn modelId="{A474EDFF-961B-4E14-9BFC-9068982F88FF}" type="presParOf" srcId="{6EF46582-4B53-4D50-B18B-DF66DA86D702}" destId="{35DC80D0-AEDC-4837-BB88-449F0ED58B3B}" srcOrd="2" destOrd="0" presId="urn:microsoft.com/office/officeart/2005/8/layout/orgChart1"/>
    <dgm:cxn modelId="{B40933AE-F0C4-4A72-A0D1-6BA83EC24490}" type="presParOf" srcId="{6EF46582-4B53-4D50-B18B-DF66DA86D702}" destId="{1DF957CA-D300-4259-8212-2CB63A398132}" srcOrd="3" destOrd="0" presId="urn:microsoft.com/office/officeart/2005/8/layout/orgChart1"/>
    <dgm:cxn modelId="{CF824395-6DF2-48AF-A5A5-AD26FB09A75D}" type="presParOf" srcId="{1DF957CA-D300-4259-8212-2CB63A398132}" destId="{4BE87739-D407-4290-879B-C314930318DD}" srcOrd="0" destOrd="0" presId="urn:microsoft.com/office/officeart/2005/8/layout/orgChart1"/>
    <dgm:cxn modelId="{8FA09DC1-0AB0-4FA4-8F51-0BEDF3B7789D}" type="presParOf" srcId="{4BE87739-D407-4290-879B-C314930318DD}" destId="{CC9EFD87-49D6-447E-9015-08AEDDAB53EB}" srcOrd="0" destOrd="0" presId="urn:microsoft.com/office/officeart/2005/8/layout/orgChart1"/>
    <dgm:cxn modelId="{9B465D29-F5EC-4B2E-A324-A985B13BC4F4}" type="presParOf" srcId="{4BE87739-D407-4290-879B-C314930318DD}" destId="{ED03023F-DD71-4C1C-AEFE-D4168661562E}" srcOrd="1" destOrd="0" presId="urn:microsoft.com/office/officeart/2005/8/layout/orgChart1"/>
    <dgm:cxn modelId="{9FA30039-81C6-4C5D-B5D7-5F76436BFFA3}" type="presParOf" srcId="{1DF957CA-D300-4259-8212-2CB63A398132}" destId="{23E6E2D4-18B7-48C7-A402-F8FE5D72853C}" srcOrd="1" destOrd="0" presId="urn:microsoft.com/office/officeart/2005/8/layout/orgChart1"/>
    <dgm:cxn modelId="{F1C56146-711F-4EDF-A4A1-177484CFC453}" type="presParOf" srcId="{1DF957CA-D300-4259-8212-2CB63A398132}" destId="{E9E9A718-2967-4FE8-AF1A-C724908E630C}" srcOrd="2" destOrd="0" presId="urn:microsoft.com/office/officeart/2005/8/layout/orgChart1"/>
    <dgm:cxn modelId="{A3C39888-4272-4937-AE7E-9A45BA3567D8}" type="presParOf" srcId="{6EF46582-4B53-4D50-B18B-DF66DA86D702}" destId="{E90E1932-FE7A-41BE-9037-91A1F3A527BD}" srcOrd="4" destOrd="0" presId="urn:microsoft.com/office/officeart/2005/8/layout/orgChart1"/>
    <dgm:cxn modelId="{8CED98B4-A33B-44A5-948C-27FC9CEA39E2}" type="presParOf" srcId="{6EF46582-4B53-4D50-B18B-DF66DA86D702}" destId="{ED1172EC-1936-471D-AA53-4DAB39637573}" srcOrd="5" destOrd="0" presId="urn:microsoft.com/office/officeart/2005/8/layout/orgChart1"/>
    <dgm:cxn modelId="{1F47DF68-08C1-412B-853B-5A3DB47A2C1B}" type="presParOf" srcId="{ED1172EC-1936-471D-AA53-4DAB39637573}" destId="{B1352D55-21C0-4E20-9D02-DE4C860B8039}" srcOrd="0" destOrd="0" presId="urn:microsoft.com/office/officeart/2005/8/layout/orgChart1"/>
    <dgm:cxn modelId="{442894E4-7D7E-40D1-B1A7-CED882AA6EFE}" type="presParOf" srcId="{B1352D55-21C0-4E20-9D02-DE4C860B8039}" destId="{B1041D6F-A1B6-4B70-8F12-89372C208248}" srcOrd="0" destOrd="0" presId="urn:microsoft.com/office/officeart/2005/8/layout/orgChart1"/>
    <dgm:cxn modelId="{47FDDC1F-79DE-41A4-9541-3805BCEB6DD4}" type="presParOf" srcId="{B1352D55-21C0-4E20-9D02-DE4C860B8039}" destId="{713EA977-C786-4291-9CA0-70802A298283}" srcOrd="1" destOrd="0" presId="urn:microsoft.com/office/officeart/2005/8/layout/orgChart1"/>
    <dgm:cxn modelId="{415D8C2A-23B1-413C-8ADA-AAFE67217C5F}" type="presParOf" srcId="{ED1172EC-1936-471D-AA53-4DAB39637573}" destId="{C3173AAC-FA76-4E36-9854-3B99F0E3A1DF}" srcOrd="1" destOrd="0" presId="urn:microsoft.com/office/officeart/2005/8/layout/orgChart1"/>
    <dgm:cxn modelId="{C418D83A-A01B-4C00-9F97-5EE21C9EBB71}" type="presParOf" srcId="{C3173AAC-FA76-4E36-9854-3B99F0E3A1DF}" destId="{6815AC28-5DE8-4109-B20E-A87906B153B7}" srcOrd="0" destOrd="0" presId="urn:microsoft.com/office/officeart/2005/8/layout/orgChart1"/>
    <dgm:cxn modelId="{A09DC3CE-C484-415E-B53A-0BAFAD85DB62}" type="presParOf" srcId="{C3173AAC-FA76-4E36-9854-3B99F0E3A1DF}" destId="{DB4F52DC-65A7-4F1B-859F-A7745E701F21}" srcOrd="1" destOrd="0" presId="urn:microsoft.com/office/officeart/2005/8/layout/orgChart1"/>
    <dgm:cxn modelId="{CF84C7CB-E8D0-4BBC-B1A4-251F690D3854}" type="presParOf" srcId="{DB4F52DC-65A7-4F1B-859F-A7745E701F21}" destId="{5E5E1A81-16DF-43CE-9C04-B2036170147F}" srcOrd="0" destOrd="0" presId="urn:microsoft.com/office/officeart/2005/8/layout/orgChart1"/>
    <dgm:cxn modelId="{25A05C26-FFD8-4712-82AC-B5847AA97290}" type="presParOf" srcId="{5E5E1A81-16DF-43CE-9C04-B2036170147F}" destId="{F044B9E4-91DE-4229-88E1-4CA28892AB93}" srcOrd="0" destOrd="0" presId="urn:microsoft.com/office/officeart/2005/8/layout/orgChart1"/>
    <dgm:cxn modelId="{002016AC-2AB1-4C81-B938-6EED30B831E2}" type="presParOf" srcId="{5E5E1A81-16DF-43CE-9C04-B2036170147F}" destId="{54360B61-B29F-4827-B95F-CED23EEEA93E}" srcOrd="1" destOrd="0" presId="urn:microsoft.com/office/officeart/2005/8/layout/orgChart1"/>
    <dgm:cxn modelId="{0C78CA3F-7BD7-4F4B-BBA5-AAD3482B2FAD}" type="presParOf" srcId="{DB4F52DC-65A7-4F1B-859F-A7745E701F21}" destId="{361FB4B5-A0B0-46B7-933F-F1542E1063EB}" srcOrd="1" destOrd="0" presId="urn:microsoft.com/office/officeart/2005/8/layout/orgChart1"/>
    <dgm:cxn modelId="{FF637C01-5BFE-4C22-A466-B44CE60512E4}" type="presParOf" srcId="{DB4F52DC-65A7-4F1B-859F-A7745E701F21}" destId="{7AD4EC2E-72A0-449D-BDB8-363F259DCC4E}" srcOrd="2" destOrd="0" presId="urn:microsoft.com/office/officeart/2005/8/layout/orgChart1"/>
    <dgm:cxn modelId="{0464DC7D-C896-45BE-8A17-FADA0B5402C6}" type="presParOf" srcId="{ED1172EC-1936-471D-AA53-4DAB39637573}" destId="{A624DA6D-F75E-46C4-938F-691833806277}" srcOrd="2" destOrd="0" presId="urn:microsoft.com/office/officeart/2005/8/layout/orgChart1"/>
    <dgm:cxn modelId="{6B2B9889-E87E-4C99-A413-FF7700161F4D}" type="presParOf" srcId="{6AB0FC70-D8C3-48A5-9B83-827BD51A6A6C}" destId="{9F9AE6F5-CC83-4908-84DE-D21974F612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87CA24-9B4F-455E-AD01-86FAB98083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366153-FE6B-4014-B305-404A73DAFCE3}">
      <dgm:prSet phldrT="[Tekst]" custT="1"/>
      <dgm:spPr/>
      <dgm:t>
        <a:bodyPr/>
        <a:lstStyle/>
        <a:p>
          <a:r>
            <a:rPr lang="en-GB" sz="1000" dirty="0" err="1"/>
            <a:t>Virksomhetsleder</a:t>
          </a:r>
          <a:endParaRPr lang="en-GB" sz="1000" dirty="0"/>
        </a:p>
        <a:p>
          <a:r>
            <a:rPr lang="en-GB" sz="1000" dirty="0"/>
            <a:t>Vegard Knutsen</a:t>
          </a:r>
        </a:p>
      </dgm:t>
    </dgm:pt>
    <dgm:pt modelId="{800761A2-BC9E-4DED-9880-31A5558D23A5}" type="parTrans" cxnId="{DB40A0FB-496C-4955-9752-7AC4030C058D}">
      <dgm:prSet/>
      <dgm:spPr/>
      <dgm:t>
        <a:bodyPr/>
        <a:lstStyle/>
        <a:p>
          <a:endParaRPr lang="en-GB"/>
        </a:p>
      </dgm:t>
    </dgm:pt>
    <dgm:pt modelId="{9C219007-2A25-4978-8FC7-100FB412B324}" type="sibTrans" cxnId="{DB40A0FB-496C-4955-9752-7AC4030C058D}">
      <dgm:prSet/>
      <dgm:spPr/>
      <dgm:t>
        <a:bodyPr/>
        <a:lstStyle/>
        <a:p>
          <a:endParaRPr lang="en-GB"/>
        </a:p>
      </dgm:t>
    </dgm:pt>
    <dgm:pt modelId="{1C35C76D-888F-4600-B9FD-67E684FAEA81}">
      <dgm:prSet phldrT="[Tekst]" custT="1"/>
      <dgm:spPr/>
      <dgm:t>
        <a:bodyPr/>
        <a:lstStyle/>
        <a:p>
          <a:r>
            <a:rPr lang="en-GB" sz="1000" dirty="0"/>
            <a:t>Vann </a:t>
          </a:r>
          <a:r>
            <a:rPr lang="en-GB" sz="1000" dirty="0" err="1"/>
            <a:t>og</a:t>
          </a:r>
          <a:r>
            <a:rPr lang="en-GB" sz="1000" dirty="0"/>
            <a:t> </a:t>
          </a:r>
          <a:r>
            <a:rPr lang="en-GB" sz="1000" dirty="0" err="1"/>
            <a:t>avløp</a:t>
          </a:r>
          <a:br>
            <a:rPr lang="en-GB" sz="1000" dirty="0"/>
          </a:br>
          <a:r>
            <a:rPr lang="en-GB" sz="1000" dirty="0" err="1"/>
            <a:t>tjenesteleder</a:t>
          </a:r>
          <a:r>
            <a:rPr lang="en-GB" sz="1000" dirty="0"/>
            <a:t> </a:t>
          </a:r>
          <a:br>
            <a:rPr lang="en-GB" sz="1000" dirty="0"/>
          </a:br>
          <a:r>
            <a:rPr lang="en-GB" sz="1000" dirty="0"/>
            <a:t>Kim L. </a:t>
          </a:r>
          <a:r>
            <a:rPr lang="en-GB" sz="1000"/>
            <a:t>Karlsen </a:t>
          </a:r>
          <a:endParaRPr lang="en-GB" sz="1000" dirty="0"/>
        </a:p>
        <a:p>
          <a:r>
            <a:rPr lang="en-GB" sz="1000" dirty="0"/>
            <a:t>Bedr.nr: 974587084 (</a:t>
          </a:r>
          <a:r>
            <a:rPr lang="en-GB" sz="1000" dirty="0" err="1"/>
            <a:t>vann</a:t>
          </a:r>
          <a:r>
            <a:rPr lang="en-GB" sz="1000" dirty="0"/>
            <a:t>)</a:t>
          </a:r>
        </a:p>
        <a:p>
          <a:r>
            <a:rPr lang="en-GB" sz="1000" dirty="0"/>
            <a:t>Bedr.nr: 988359076 (</a:t>
          </a:r>
          <a:r>
            <a:rPr lang="en-GB" sz="1000" dirty="0" err="1"/>
            <a:t>avløp</a:t>
          </a:r>
          <a:r>
            <a:rPr lang="en-GB" sz="1000" dirty="0"/>
            <a:t>) </a:t>
          </a:r>
        </a:p>
      </dgm:t>
    </dgm:pt>
    <dgm:pt modelId="{20C97724-E11B-48F8-BD61-D3941667CC5D}" type="parTrans" cxnId="{90A742E6-F6FC-436F-A214-6174EA9EBE9C}">
      <dgm:prSet/>
      <dgm:spPr/>
      <dgm:t>
        <a:bodyPr/>
        <a:lstStyle/>
        <a:p>
          <a:endParaRPr lang="en-GB"/>
        </a:p>
      </dgm:t>
    </dgm:pt>
    <dgm:pt modelId="{05749BBE-4162-4BB1-A933-4B03090F50D0}" type="sibTrans" cxnId="{90A742E6-F6FC-436F-A214-6174EA9EBE9C}">
      <dgm:prSet/>
      <dgm:spPr/>
      <dgm:t>
        <a:bodyPr/>
        <a:lstStyle/>
        <a:p>
          <a:endParaRPr lang="en-GB"/>
        </a:p>
      </dgm:t>
    </dgm:pt>
    <dgm:pt modelId="{6BF0845E-36CE-4489-AD5A-E5101D4FD841}">
      <dgm:prSet phldrT="[Tekst]" custT="1"/>
      <dgm:spPr/>
      <dgm:t>
        <a:bodyPr/>
        <a:lstStyle/>
        <a:p>
          <a:r>
            <a:rPr lang="en-GB" sz="1000" dirty="0"/>
            <a:t>Vei </a:t>
          </a:r>
          <a:r>
            <a:rPr lang="en-GB" sz="1000" dirty="0" err="1"/>
            <a:t>og</a:t>
          </a:r>
          <a:r>
            <a:rPr lang="en-GB" sz="1000" dirty="0"/>
            <a:t> park</a:t>
          </a:r>
          <a:br>
            <a:rPr lang="en-GB" sz="1000" dirty="0"/>
          </a:br>
          <a:r>
            <a:rPr lang="en-GB" sz="1000" dirty="0" err="1"/>
            <a:t>tjenesteleder</a:t>
          </a:r>
          <a:br>
            <a:rPr lang="en-GB" sz="1000" dirty="0"/>
          </a:br>
          <a:r>
            <a:rPr lang="en-GB" sz="1000" dirty="0">
              <a:solidFill>
                <a:schemeClr val="bg1"/>
              </a:solidFill>
            </a:rPr>
            <a:t>Andreas Birkeland</a:t>
          </a:r>
        </a:p>
        <a:p>
          <a:r>
            <a:rPr lang="en-GB" sz="1000" dirty="0">
              <a:solidFill>
                <a:schemeClr val="bg1"/>
              </a:solidFill>
            </a:rPr>
            <a:t>Bedr.nr: 988359092 (</a:t>
          </a:r>
          <a:r>
            <a:rPr lang="en-GB" sz="1000" dirty="0" err="1">
              <a:solidFill>
                <a:schemeClr val="bg1"/>
              </a:solidFill>
            </a:rPr>
            <a:t>vei</a:t>
          </a:r>
          <a:r>
            <a:rPr lang="en-GB" sz="1000" dirty="0">
              <a:solidFill>
                <a:schemeClr val="bg1"/>
              </a:solidFill>
            </a:rPr>
            <a:t>)</a:t>
          </a:r>
        </a:p>
        <a:p>
          <a:r>
            <a:rPr lang="en-GB" sz="1000" dirty="0">
              <a:solidFill>
                <a:schemeClr val="bg1"/>
              </a:solidFill>
            </a:rPr>
            <a:t>Bedr.nr: 920396933 (park)</a:t>
          </a:r>
          <a:r>
            <a:rPr lang="en-GB" sz="1000" dirty="0"/>
            <a:t> </a:t>
          </a:r>
        </a:p>
      </dgm:t>
    </dgm:pt>
    <dgm:pt modelId="{0F7ACEFD-0475-454A-951C-6E074E268C24}" type="parTrans" cxnId="{57D9EC17-D555-411A-9646-20974BC37E4B}">
      <dgm:prSet/>
      <dgm:spPr/>
      <dgm:t>
        <a:bodyPr/>
        <a:lstStyle/>
        <a:p>
          <a:endParaRPr lang="en-GB"/>
        </a:p>
      </dgm:t>
    </dgm:pt>
    <dgm:pt modelId="{0A2F578C-DB35-4EA5-A3CA-80E2209F9382}" type="sibTrans" cxnId="{57D9EC17-D555-411A-9646-20974BC37E4B}">
      <dgm:prSet/>
      <dgm:spPr/>
      <dgm:t>
        <a:bodyPr/>
        <a:lstStyle/>
        <a:p>
          <a:endParaRPr lang="en-GB"/>
        </a:p>
      </dgm:t>
    </dgm:pt>
    <dgm:pt modelId="{A99F01F2-1704-45FF-9D2D-9BD2DAC45523}">
      <dgm:prSet custT="1"/>
      <dgm:spPr/>
      <dgm:t>
        <a:bodyPr/>
        <a:lstStyle/>
        <a:p>
          <a:r>
            <a:rPr lang="en-GB" sz="1000" dirty="0" err="1"/>
            <a:t>Kommuneskogen</a:t>
          </a:r>
          <a:r>
            <a:rPr lang="en-GB" sz="1000" dirty="0"/>
            <a:t> </a:t>
          </a:r>
        </a:p>
      </dgm:t>
    </dgm:pt>
    <dgm:pt modelId="{DF818AF6-DE9A-4B45-A300-40F54AC9D8CF}" type="parTrans" cxnId="{02D8BF73-BC62-4B5B-A795-30F346B11550}">
      <dgm:prSet/>
      <dgm:spPr/>
      <dgm:t>
        <a:bodyPr/>
        <a:lstStyle/>
        <a:p>
          <a:endParaRPr lang="en-GB"/>
        </a:p>
      </dgm:t>
    </dgm:pt>
    <dgm:pt modelId="{0EF4AE5D-C063-4D28-A5A1-D54FAFF45980}" type="sibTrans" cxnId="{02D8BF73-BC62-4B5B-A795-30F346B11550}">
      <dgm:prSet/>
      <dgm:spPr/>
      <dgm:t>
        <a:bodyPr/>
        <a:lstStyle/>
        <a:p>
          <a:endParaRPr lang="en-GB"/>
        </a:p>
      </dgm:t>
    </dgm:pt>
    <dgm:pt modelId="{87B1316A-91E5-4EA4-B03F-31D774D2D14B}">
      <dgm:prSet custT="1"/>
      <dgm:spPr/>
      <dgm:t>
        <a:bodyPr/>
        <a:lstStyle/>
        <a:p>
          <a:r>
            <a:rPr lang="en-GB" sz="1000" dirty="0" err="1"/>
            <a:t>Støttefunksjoner</a:t>
          </a:r>
          <a:endParaRPr lang="en-GB" sz="1000" dirty="0"/>
        </a:p>
      </dgm:t>
    </dgm:pt>
    <dgm:pt modelId="{DBB645E5-B7C0-4AB0-AE2F-1CC6208532DD}" type="parTrans" cxnId="{9C188D76-F91C-4557-BDEB-F45F52937C45}">
      <dgm:prSet/>
      <dgm:spPr/>
      <dgm:t>
        <a:bodyPr/>
        <a:lstStyle/>
        <a:p>
          <a:endParaRPr lang="en-GB"/>
        </a:p>
      </dgm:t>
    </dgm:pt>
    <dgm:pt modelId="{49D645A9-CE89-42F9-827F-81AF53966572}" type="sibTrans" cxnId="{9C188D76-F91C-4557-BDEB-F45F52937C45}">
      <dgm:prSet/>
      <dgm:spPr/>
      <dgm:t>
        <a:bodyPr/>
        <a:lstStyle/>
        <a:p>
          <a:endParaRPr lang="en-GB"/>
        </a:p>
      </dgm:t>
    </dgm:pt>
    <dgm:pt modelId="{EF650E8B-052B-45AE-83F0-4D048F1DF9BD}">
      <dgm:prSet custT="1"/>
      <dgm:spPr/>
      <dgm:t>
        <a:bodyPr/>
        <a:lstStyle/>
        <a:p>
          <a:r>
            <a:rPr lang="en-GB" sz="1000" dirty="0" err="1"/>
            <a:t>Anlegg</a:t>
          </a:r>
          <a:r>
            <a:rPr lang="en-GB" sz="1000" dirty="0"/>
            <a:t>/</a:t>
          </a:r>
          <a:r>
            <a:rPr lang="en-GB" sz="1000" dirty="0" err="1"/>
            <a:t>utbygging</a:t>
          </a:r>
          <a:endParaRPr lang="en-GB" sz="1000" dirty="0"/>
        </a:p>
      </dgm:t>
    </dgm:pt>
    <dgm:pt modelId="{33031D02-62E2-4B06-8F54-0DE02D90AB1B}" type="parTrans" cxnId="{F048F0AB-045C-4C7E-9F55-3F8F8DAD50AA}">
      <dgm:prSet/>
      <dgm:spPr/>
      <dgm:t>
        <a:bodyPr/>
        <a:lstStyle/>
        <a:p>
          <a:endParaRPr lang="en-GB"/>
        </a:p>
      </dgm:t>
    </dgm:pt>
    <dgm:pt modelId="{0A17E488-EB6C-4504-B923-D24F26A3B5F5}" type="sibTrans" cxnId="{F048F0AB-045C-4C7E-9F55-3F8F8DAD50AA}">
      <dgm:prSet/>
      <dgm:spPr/>
      <dgm:t>
        <a:bodyPr/>
        <a:lstStyle/>
        <a:p>
          <a:endParaRPr lang="en-GB"/>
        </a:p>
      </dgm:t>
    </dgm:pt>
    <dgm:pt modelId="{79A8C8BC-5E37-4CED-BDAF-03781D437903}" type="pres">
      <dgm:prSet presAssocID="{6687CA24-9B4F-455E-AD01-86FAB98083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F1DEDB-1E10-4953-B6B7-BFB489770D58}" type="pres">
      <dgm:prSet presAssocID="{F9366153-FE6B-4014-B305-404A73DAFCE3}" presName="hierRoot1" presStyleCnt="0">
        <dgm:presLayoutVars>
          <dgm:hierBranch val="init"/>
        </dgm:presLayoutVars>
      </dgm:prSet>
      <dgm:spPr/>
    </dgm:pt>
    <dgm:pt modelId="{3DB80E00-217E-4E59-9473-0F108C9061DA}" type="pres">
      <dgm:prSet presAssocID="{F9366153-FE6B-4014-B305-404A73DAFCE3}" presName="rootComposite1" presStyleCnt="0"/>
      <dgm:spPr/>
    </dgm:pt>
    <dgm:pt modelId="{FB2D3683-147E-4603-88EC-416E13D5D651}" type="pres">
      <dgm:prSet presAssocID="{F9366153-FE6B-4014-B305-404A73DAFCE3}" presName="rootText1" presStyleLbl="node0" presStyleIdx="0" presStyleCnt="2">
        <dgm:presLayoutVars>
          <dgm:chPref val="3"/>
        </dgm:presLayoutVars>
      </dgm:prSet>
      <dgm:spPr/>
    </dgm:pt>
    <dgm:pt modelId="{205F3AD9-7092-438A-B93F-A4257CCC456C}" type="pres">
      <dgm:prSet presAssocID="{F9366153-FE6B-4014-B305-404A73DAFCE3}" presName="rootConnector1" presStyleLbl="node1" presStyleIdx="0" presStyleCnt="0"/>
      <dgm:spPr/>
    </dgm:pt>
    <dgm:pt modelId="{6E40070B-BBDB-45B7-B201-8B3B8BD50121}" type="pres">
      <dgm:prSet presAssocID="{F9366153-FE6B-4014-B305-404A73DAFCE3}" presName="hierChild2" presStyleCnt="0"/>
      <dgm:spPr/>
    </dgm:pt>
    <dgm:pt modelId="{16F4D644-D261-421C-B8EE-013B26D75627}" type="pres">
      <dgm:prSet presAssocID="{20C97724-E11B-48F8-BD61-D3941667CC5D}" presName="Name37" presStyleLbl="parChTrans1D2" presStyleIdx="0" presStyleCnt="2"/>
      <dgm:spPr/>
    </dgm:pt>
    <dgm:pt modelId="{031B17E0-3B5B-46F9-8DFB-877C116DA409}" type="pres">
      <dgm:prSet presAssocID="{1C35C76D-888F-4600-B9FD-67E684FAEA81}" presName="hierRoot2" presStyleCnt="0">
        <dgm:presLayoutVars>
          <dgm:hierBranch val="init"/>
        </dgm:presLayoutVars>
      </dgm:prSet>
      <dgm:spPr/>
    </dgm:pt>
    <dgm:pt modelId="{F18CB210-3B67-4E03-8A36-1B4A3889156A}" type="pres">
      <dgm:prSet presAssocID="{1C35C76D-888F-4600-B9FD-67E684FAEA81}" presName="rootComposite" presStyleCnt="0"/>
      <dgm:spPr/>
    </dgm:pt>
    <dgm:pt modelId="{A2223FE7-A36E-42E4-A888-176277439AD3}" type="pres">
      <dgm:prSet presAssocID="{1C35C76D-888F-4600-B9FD-67E684FAEA81}" presName="rootText" presStyleLbl="node2" presStyleIdx="0" presStyleCnt="2">
        <dgm:presLayoutVars>
          <dgm:chPref val="3"/>
        </dgm:presLayoutVars>
      </dgm:prSet>
      <dgm:spPr/>
    </dgm:pt>
    <dgm:pt modelId="{DB9692DF-E6E7-48BB-8A1B-A5E4A30FBCCB}" type="pres">
      <dgm:prSet presAssocID="{1C35C76D-888F-4600-B9FD-67E684FAEA81}" presName="rootConnector" presStyleLbl="node2" presStyleIdx="0" presStyleCnt="2"/>
      <dgm:spPr/>
    </dgm:pt>
    <dgm:pt modelId="{138BA9C3-0E43-4A83-B642-B7E7E85D3E87}" type="pres">
      <dgm:prSet presAssocID="{1C35C76D-888F-4600-B9FD-67E684FAEA81}" presName="hierChild4" presStyleCnt="0"/>
      <dgm:spPr/>
    </dgm:pt>
    <dgm:pt modelId="{1CF7F88C-7D20-4714-AB7D-9F8B40BECC23}" type="pres">
      <dgm:prSet presAssocID="{DBB645E5-B7C0-4AB0-AE2F-1CC6208532DD}" presName="Name37" presStyleLbl="parChTrans1D3" presStyleIdx="0" presStyleCnt="2"/>
      <dgm:spPr/>
    </dgm:pt>
    <dgm:pt modelId="{37A3CD11-78D0-4207-A264-D73E66276410}" type="pres">
      <dgm:prSet presAssocID="{87B1316A-91E5-4EA4-B03F-31D774D2D14B}" presName="hierRoot2" presStyleCnt="0">
        <dgm:presLayoutVars>
          <dgm:hierBranch val="init"/>
        </dgm:presLayoutVars>
      </dgm:prSet>
      <dgm:spPr/>
    </dgm:pt>
    <dgm:pt modelId="{68EC9ACB-D9A2-4A9E-A667-D4E082E59677}" type="pres">
      <dgm:prSet presAssocID="{87B1316A-91E5-4EA4-B03F-31D774D2D14B}" presName="rootComposite" presStyleCnt="0"/>
      <dgm:spPr/>
    </dgm:pt>
    <dgm:pt modelId="{54247743-2E17-4816-BD80-AA8A7B17744D}" type="pres">
      <dgm:prSet presAssocID="{87B1316A-91E5-4EA4-B03F-31D774D2D14B}" presName="rootText" presStyleLbl="node3" presStyleIdx="0" presStyleCnt="2">
        <dgm:presLayoutVars>
          <dgm:chPref val="3"/>
        </dgm:presLayoutVars>
      </dgm:prSet>
      <dgm:spPr/>
    </dgm:pt>
    <dgm:pt modelId="{14C9585A-5515-44DA-9BA7-641F1763F8C3}" type="pres">
      <dgm:prSet presAssocID="{87B1316A-91E5-4EA4-B03F-31D774D2D14B}" presName="rootConnector" presStyleLbl="node3" presStyleIdx="0" presStyleCnt="2"/>
      <dgm:spPr/>
    </dgm:pt>
    <dgm:pt modelId="{AFCAF54A-62EE-4D77-BE1B-D5B9EB83EF28}" type="pres">
      <dgm:prSet presAssocID="{87B1316A-91E5-4EA4-B03F-31D774D2D14B}" presName="hierChild4" presStyleCnt="0"/>
      <dgm:spPr/>
    </dgm:pt>
    <dgm:pt modelId="{A7C0A83F-1CA2-4701-BECF-FD975A3ECDD4}" type="pres">
      <dgm:prSet presAssocID="{87B1316A-91E5-4EA4-B03F-31D774D2D14B}" presName="hierChild5" presStyleCnt="0"/>
      <dgm:spPr/>
    </dgm:pt>
    <dgm:pt modelId="{C250515E-FB46-4DB9-81CF-395183EFE579}" type="pres">
      <dgm:prSet presAssocID="{1C35C76D-888F-4600-B9FD-67E684FAEA81}" presName="hierChild5" presStyleCnt="0"/>
      <dgm:spPr/>
    </dgm:pt>
    <dgm:pt modelId="{40A7A7B7-5E8F-4C8F-BCDE-BF59C6762388}" type="pres">
      <dgm:prSet presAssocID="{0F7ACEFD-0475-454A-951C-6E074E268C24}" presName="Name37" presStyleLbl="parChTrans1D2" presStyleIdx="1" presStyleCnt="2"/>
      <dgm:spPr/>
    </dgm:pt>
    <dgm:pt modelId="{7C9D7E15-B6B3-4D33-8853-4A9E754BD41F}" type="pres">
      <dgm:prSet presAssocID="{6BF0845E-36CE-4489-AD5A-E5101D4FD841}" presName="hierRoot2" presStyleCnt="0">
        <dgm:presLayoutVars>
          <dgm:hierBranch val="init"/>
        </dgm:presLayoutVars>
      </dgm:prSet>
      <dgm:spPr/>
    </dgm:pt>
    <dgm:pt modelId="{6437716D-8E82-44A1-8DC8-F3CF4F48DC01}" type="pres">
      <dgm:prSet presAssocID="{6BF0845E-36CE-4489-AD5A-E5101D4FD841}" presName="rootComposite" presStyleCnt="0"/>
      <dgm:spPr/>
    </dgm:pt>
    <dgm:pt modelId="{4C2F2432-3DFB-4381-AB35-0A0F38B17ABD}" type="pres">
      <dgm:prSet presAssocID="{6BF0845E-36CE-4489-AD5A-E5101D4FD841}" presName="rootText" presStyleLbl="node2" presStyleIdx="1" presStyleCnt="2">
        <dgm:presLayoutVars>
          <dgm:chPref val="3"/>
        </dgm:presLayoutVars>
      </dgm:prSet>
      <dgm:spPr/>
    </dgm:pt>
    <dgm:pt modelId="{B2CBC03F-2C42-4AE4-A9B3-75A7357952D7}" type="pres">
      <dgm:prSet presAssocID="{6BF0845E-36CE-4489-AD5A-E5101D4FD841}" presName="rootConnector" presStyleLbl="node2" presStyleIdx="1" presStyleCnt="2"/>
      <dgm:spPr/>
    </dgm:pt>
    <dgm:pt modelId="{3CC8745A-B64C-4D52-9586-D699748C4C4F}" type="pres">
      <dgm:prSet presAssocID="{6BF0845E-36CE-4489-AD5A-E5101D4FD841}" presName="hierChild4" presStyleCnt="0"/>
      <dgm:spPr/>
    </dgm:pt>
    <dgm:pt modelId="{00688788-548C-43F3-94B0-313D98CE5F7D}" type="pres">
      <dgm:prSet presAssocID="{DF818AF6-DE9A-4B45-A300-40F54AC9D8CF}" presName="Name37" presStyleLbl="parChTrans1D3" presStyleIdx="1" presStyleCnt="2"/>
      <dgm:spPr/>
    </dgm:pt>
    <dgm:pt modelId="{58FC679C-9AC5-4585-ACD2-B281C5818F13}" type="pres">
      <dgm:prSet presAssocID="{A99F01F2-1704-45FF-9D2D-9BD2DAC45523}" presName="hierRoot2" presStyleCnt="0">
        <dgm:presLayoutVars>
          <dgm:hierBranch val="init"/>
        </dgm:presLayoutVars>
      </dgm:prSet>
      <dgm:spPr/>
    </dgm:pt>
    <dgm:pt modelId="{DB3BCFFF-769B-4B17-813E-93A3668F472C}" type="pres">
      <dgm:prSet presAssocID="{A99F01F2-1704-45FF-9D2D-9BD2DAC45523}" presName="rootComposite" presStyleCnt="0"/>
      <dgm:spPr/>
    </dgm:pt>
    <dgm:pt modelId="{DF35C05C-9184-4392-9F9F-C22FBD7C9A6E}" type="pres">
      <dgm:prSet presAssocID="{A99F01F2-1704-45FF-9D2D-9BD2DAC45523}" presName="rootText" presStyleLbl="node3" presStyleIdx="1" presStyleCnt="2">
        <dgm:presLayoutVars>
          <dgm:chPref val="3"/>
        </dgm:presLayoutVars>
      </dgm:prSet>
      <dgm:spPr/>
    </dgm:pt>
    <dgm:pt modelId="{94F12293-480E-4202-8D22-AAA2C72FF5C8}" type="pres">
      <dgm:prSet presAssocID="{A99F01F2-1704-45FF-9D2D-9BD2DAC45523}" presName="rootConnector" presStyleLbl="node3" presStyleIdx="1" presStyleCnt="2"/>
      <dgm:spPr/>
    </dgm:pt>
    <dgm:pt modelId="{2BD0CE52-2DD9-4269-8DF9-08E71E91037D}" type="pres">
      <dgm:prSet presAssocID="{A99F01F2-1704-45FF-9D2D-9BD2DAC45523}" presName="hierChild4" presStyleCnt="0"/>
      <dgm:spPr/>
    </dgm:pt>
    <dgm:pt modelId="{C6DF3D1E-1DEB-4C71-8952-D7E4D3E69B1C}" type="pres">
      <dgm:prSet presAssocID="{A99F01F2-1704-45FF-9D2D-9BD2DAC45523}" presName="hierChild5" presStyleCnt="0"/>
      <dgm:spPr/>
    </dgm:pt>
    <dgm:pt modelId="{E60BFAF9-1A7B-48F9-9A11-5AA142BFC267}" type="pres">
      <dgm:prSet presAssocID="{6BF0845E-36CE-4489-AD5A-E5101D4FD841}" presName="hierChild5" presStyleCnt="0"/>
      <dgm:spPr/>
    </dgm:pt>
    <dgm:pt modelId="{2C891DFB-7C98-44BC-8778-98408D4D9CA6}" type="pres">
      <dgm:prSet presAssocID="{F9366153-FE6B-4014-B305-404A73DAFCE3}" presName="hierChild3" presStyleCnt="0"/>
      <dgm:spPr/>
    </dgm:pt>
    <dgm:pt modelId="{B8F21971-5B4F-465C-A334-E5F486AEDF09}" type="pres">
      <dgm:prSet presAssocID="{EF650E8B-052B-45AE-83F0-4D048F1DF9BD}" presName="hierRoot1" presStyleCnt="0">
        <dgm:presLayoutVars>
          <dgm:hierBranch val="init"/>
        </dgm:presLayoutVars>
      </dgm:prSet>
      <dgm:spPr/>
    </dgm:pt>
    <dgm:pt modelId="{87682EA7-297E-40F6-B264-C8262820E6AF}" type="pres">
      <dgm:prSet presAssocID="{EF650E8B-052B-45AE-83F0-4D048F1DF9BD}" presName="rootComposite1" presStyleCnt="0"/>
      <dgm:spPr/>
    </dgm:pt>
    <dgm:pt modelId="{C4CA6425-83DF-4796-BF03-4B58883FCF54}" type="pres">
      <dgm:prSet presAssocID="{EF650E8B-052B-45AE-83F0-4D048F1DF9BD}" presName="rootText1" presStyleLbl="node0" presStyleIdx="1" presStyleCnt="2" custScaleX="71460" custScaleY="63557">
        <dgm:presLayoutVars>
          <dgm:chPref val="3"/>
        </dgm:presLayoutVars>
      </dgm:prSet>
      <dgm:spPr/>
    </dgm:pt>
    <dgm:pt modelId="{75274878-6D57-407D-BEC2-47ECCDF92C03}" type="pres">
      <dgm:prSet presAssocID="{EF650E8B-052B-45AE-83F0-4D048F1DF9BD}" presName="rootConnector1" presStyleLbl="node1" presStyleIdx="0" presStyleCnt="0"/>
      <dgm:spPr/>
    </dgm:pt>
    <dgm:pt modelId="{39CC470C-9B58-431C-9FA8-4A9889E72F13}" type="pres">
      <dgm:prSet presAssocID="{EF650E8B-052B-45AE-83F0-4D048F1DF9BD}" presName="hierChild2" presStyleCnt="0"/>
      <dgm:spPr/>
    </dgm:pt>
    <dgm:pt modelId="{8632981F-2556-4CAA-88E0-1F2E19D66C6A}" type="pres">
      <dgm:prSet presAssocID="{EF650E8B-052B-45AE-83F0-4D048F1DF9BD}" presName="hierChild3" presStyleCnt="0"/>
      <dgm:spPr/>
    </dgm:pt>
  </dgm:ptLst>
  <dgm:cxnLst>
    <dgm:cxn modelId="{B989E509-FF44-40C4-85D8-4279B3BE262C}" type="presOf" srcId="{20C97724-E11B-48F8-BD61-D3941667CC5D}" destId="{16F4D644-D261-421C-B8EE-013B26D75627}" srcOrd="0" destOrd="0" presId="urn:microsoft.com/office/officeart/2005/8/layout/orgChart1"/>
    <dgm:cxn modelId="{1E629D15-01A8-4606-89BF-E9C82A742C59}" type="presOf" srcId="{A99F01F2-1704-45FF-9D2D-9BD2DAC45523}" destId="{DF35C05C-9184-4392-9F9F-C22FBD7C9A6E}" srcOrd="0" destOrd="0" presId="urn:microsoft.com/office/officeart/2005/8/layout/orgChart1"/>
    <dgm:cxn modelId="{57D9EC17-D555-411A-9646-20974BC37E4B}" srcId="{F9366153-FE6B-4014-B305-404A73DAFCE3}" destId="{6BF0845E-36CE-4489-AD5A-E5101D4FD841}" srcOrd="1" destOrd="0" parTransId="{0F7ACEFD-0475-454A-951C-6E074E268C24}" sibTransId="{0A2F578C-DB35-4EA5-A3CA-80E2209F9382}"/>
    <dgm:cxn modelId="{455A8E1C-02FC-4C17-84B9-D77B6A961636}" type="presOf" srcId="{DBB645E5-B7C0-4AB0-AE2F-1CC6208532DD}" destId="{1CF7F88C-7D20-4714-AB7D-9F8B40BECC23}" srcOrd="0" destOrd="0" presId="urn:microsoft.com/office/officeart/2005/8/layout/orgChart1"/>
    <dgm:cxn modelId="{EF886824-88C4-4D34-B9DB-3E7C7E65B285}" type="presOf" srcId="{F9366153-FE6B-4014-B305-404A73DAFCE3}" destId="{205F3AD9-7092-438A-B93F-A4257CCC456C}" srcOrd="1" destOrd="0" presId="urn:microsoft.com/office/officeart/2005/8/layout/orgChart1"/>
    <dgm:cxn modelId="{6A94A127-8629-4274-85C6-C29EDD780BA1}" type="presOf" srcId="{DF818AF6-DE9A-4B45-A300-40F54AC9D8CF}" destId="{00688788-548C-43F3-94B0-313D98CE5F7D}" srcOrd="0" destOrd="0" presId="urn:microsoft.com/office/officeart/2005/8/layout/orgChart1"/>
    <dgm:cxn modelId="{2DCF5A38-9737-4D00-8BB8-0D9748180D3B}" type="presOf" srcId="{6BF0845E-36CE-4489-AD5A-E5101D4FD841}" destId="{4C2F2432-3DFB-4381-AB35-0A0F38B17ABD}" srcOrd="0" destOrd="0" presId="urn:microsoft.com/office/officeart/2005/8/layout/orgChart1"/>
    <dgm:cxn modelId="{D3259A5F-A086-453F-8AA1-D4CEE31FFE54}" type="presOf" srcId="{1C35C76D-888F-4600-B9FD-67E684FAEA81}" destId="{A2223FE7-A36E-42E4-A888-176277439AD3}" srcOrd="0" destOrd="0" presId="urn:microsoft.com/office/officeart/2005/8/layout/orgChart1"/>
    <dgm:cxn modelId="{24860466-82DF-49AA-8769-92C7E1245707}" type="presOf" srcId="{0F7ACEFD-0475-454A-951C-6E074E268C24}" destId="{40A7A7B7-5E8F-4C8F-BCDE-BF59C6762388}" srcOrd="0" destOrd="0" presId="urn:microsoft.com/office/officeart/2005/8/layout/orgChart1"/>
    <dgm:cxn modelId="{8597AB4E-2DBC-468F-BA3C-B2D02BB16DD5}" type="presOf" srcId="{6BF0845E-36CE-4489-AD5A-E5101D4FD841}" destId="{B2CBC03F-2C42-4AE4-A9B3-75A7357952D7}" srcOrd="1" destOrd="0" presId="urn:microsoft.com/office/officeart/2005/8/layout/orgChart1"/>
    <dgm:cxn modelId="{02D8BF73-BC62-4B5B-A795-30F346B11550}" srcId="{6BF0845E-36CE-4489-AD5A-E5101D4FD841}" destId="{A99F01F2-1704-45FF-9D2D-9BD2DAC45523}" srcOrd="0" destOrd="0" parTransId="{DF818AF6-DE9A-4B45-A300-40F54AC9D8CF}" sibTransId="{0EF4AE5D-C063-4D28-A5A1-D54FAFF45980}"/>
    <dgm:cxn modelId="{9C188D76-F91C-4557-BDEB-F45F52937C45}" srcId="{1C35C76D-888F-4600-B9FD-67E684FAEA81}" destId="{87B1316A-91E5-4EA4-B03F-31D774D2D14B}" srcOrd="0" destOrd="0" parTransId="{DBB645E5-B7C0-4AB0-AE2F-1CC6208532DD}" sibTransId="{49D645A9-CE89-42F9-827F-81AF53966572}"/>
    <dgm:cxn modelId="{39F0F688-FE8F-4F2A-B373-713568C3C21A}" type="presOf" srcId="{EF650E8B-052B-45AE-83F0-4D048F1DF9BD}" destId="{75274878-6D57-407D-BEC2-47ECCDF92C03}" srcOrd="1" destOrd="0" presId="urn:microsoft.com/office/officeart/2005/8/layout/orgChart1"/>
    <dgm:cxn modelId="{B9FEDB9A-CE7F-4133-B02C-41F417664DDC}" type="presOf" srcId="{87B1316A-91E5-4EA4-B03F-31D774D2D14B}" destId="{14C9585A-5515-44DA-9BA7-641F1763F8C3}" srcOrd="1" destOrd="0" presId="urn:microsoft.com/office/officeart/2005/8/layout/orgChart1"/>
    <dgm:cxn modelId="{F048F0AB-045C-4C7E-9F55-3F8F8DAD50AA}" srcId="{6687CA24-9B4F-455E-AD01-86FAB9808375}" destId="{EF650E8B-052B-45AE-83F0-4D048F1DF9BD}" srcOrd="1" destOrd="0" parTransId="{33031D02-62E2-4B06-8F54-0DE02D90AB1B}" sibTransId="{0A17E488-EB6C-4504-B923-D24F26A3B5F5}"/>
    <dgm:cxn modelId="{38AEC8CC-0722-4CD4-B27A-C83ADB61DF29}" type="presOf" srcId="{A99F01F2-1704-45FF-9D2D-9BD2DAC45523}" destId="{94F12293-480E-4202-8D22-AAA2C72FF5C8}" srcOrd="1" destOrd="0" presId="urn:microsoft.com/office/officeart/2005/8/layout/orgChart1"/>
    <dgm:cxn modelId="{8C2144D4-1E84-40EC-AE46-E831F9E09B2A}" type="presOf" srcId="{6687CA24-9B4F-455E-AD01-86FAB9808375}" destId="{79A8C8BC-5E37-4CED-BDAF-03781D437903}" srcOrd="0" destOrd="0" presId="urn:microsoft.com/office/officeart/2005/8/layout/orgChart1"/>
    <dgm:cxn modelId="{577F3DE5-7BDB-4A22-9ABD-E041D7B70F53}" type="presOf" srcId="{87B1316A-91E5-4EA4-B03F-31D774D2D14B}" destId="{54247743-2E17-4816-BD80-AA8A7B17744D}" srcOrd="0" destOrd="0" presId="urn:microsoft.com/office/officeart/2005/8/layout/orgChart1"/>
    <dgm:cxn modelId="{90A742E6-F6FC-436F-A214-6174EA9EBE9C}" srcId="{F9366153-FE6B-4014-B305-404A73DAFCE3}" destId="{1C35C76D-888F-4600-B9FD-67E684FAEA81}" srcOrd="0" destOrd="0" parTransId="{20C97724-E11B-48F8-BD61-D3941667CC5D}" sibTransId="{05749BBE-4162-4BB1-A933-4B03090F50D0}"/>
    <dgm:cxn modelId="{1F242BE8-3CA7-4B56-8A82-DC6FCC9EF5EA}" type="presOf" srcId="{F9366153-FE6B-4014-B305-404A73DAFCE3}" destId="{FB2D3683-147E-4603-88EC-416E13D5D651}" srcOrd="0" destOrd="0" presId="urn:microsoft.com/office/officeart/2005/8/layout/orgChart1"/>
    <dgm:cxn modelId="{8CAC27EC-71C5-4670-8202-CE61709930F4}" type="presOf" srcId="{1C35C76D-888F-4600-B9FD-67E684FAEA81}" destId="{DB9692DF-E6E7-48BB-8A1B-A5E4A30FBCCB}" srcOrd="1" destOrd="0" presId="urn:microsoft.com/office/officeart/2005/8/layout/orgChart1"/>
    <dgm:cxn modelId="{A58747ED-A533-4D8E-8709-CB6508B352B8}" type="presOf" srcId="{EF650E8B-052B-45AE-83F0-4D048F1DF9BD}" destId="{C4CA6425-83DF-4796-BF03-4B58883FCF54}" srcOrd="0" destOrd="0" presId="urn:microsoft.com/office/officeart/2005/8/layout/orgChart1"/>
    <dgm:cxn modelId="{DB40A0FB-496C-4955-9752-7AC4030C058D}" srcId="{6687CA24-9B4F-455E-AD01-86FAB9808375}" destId="{F9366153-FE6B-4014-B305-404A73DAFCE3}" srcOrd="0" destOrd="0" parTransId="{800761A2-BC9E-4DED-9880-31A5558D23A5}" sibTransId="{9C219007-2A25-4978-8FC7-100FB412B324}"/>
    <dgm:cxn modelId="{78C3DC24-0F06-4E85-8EC6-C19A87D905D9}" type="presParOf" srcId="{79A8C8BC-5E37-4CED-BDAF-03781D437903}" destId="{ECF1DEDB-1E10-4953-B6B7-BFB489770D58}" srcOrd="0" destOrd="0" presId="urn:microsoft.com/office/officeart/2005/8/layout/orgChart1"/>
    <dgm:cxn modelId="{285B7835-A891-4451-B0ED-318BEF6F879A}" type="presParOf" srcId="{ECF1DEDB-1E10-4953-B6B7-BFB489770D58}" destId="{3DB80E00-217E-4E59-9473-0F108C9061DA}" srcOrd="0" destOrd="0" presId="urn:microsoft.com/office/officeart/2005/8/layout/orgChart1"/>
    <dgm:cxn modelId="{F07873D8-0FF1-47E3-A3E7-909791B3E630}" type="presParOf" srcId="{3DB80E00-217E-4E59-9473-0F108C9061DA}" destId="{FB2D3683-147E-4603-88EC-416E13D5D651}" srcOrd="0" destOrd="0" presId="urn:microsoft.com/office/officeart/2005/8/layout/orgChart1"/>
    <dgm:cxn modelId="{7BF8CDD3-6FA0-461B-A25A-B5DC653CD852}" type="presParOf" srcId="{3DB80E00-217E-4E59-9473-0F108C9061DA}" destId="{205F3AD9-7092-438A-B93F-A4257CCC456C}" srcOrd="1" destOrd="0" presId="urn:microsoft.com/office/officeart/2005/8/layout/orgChart1"/>
    <dgm:cxn modelId="{D527F270-A926-40E1-90E6-D3A3CB1BFB5D}" type="presParOf" srcId="{ECF1DEDB-1E10-4953-B6B7-BFB489770D58}" destId="{6E40070B-BBDB-45B7-B201-8B3B8BD50121}" srcOrd="1" destOrd="0" presId="urn:microsoft.com/office/officeart/2005/8/layout/orgChart1"/>
    <dgm:cxn modelId="{E30D3BB6-CCA3-4769-A7D2-205C73AF61B4}" type="presParOf" srcId="{6E40070B-BBDB-45B7-B201-8B3B8BD50121}" destId="{16F4D644-D261-421C-B8EE-013B26D75627}" srcOrd="0" destOrd="0" presId="urn:microsoft.com/office/officeart/2005/8/layout/orgChart1"/>
    <dgm:cxn modelId="{5AF3C914-5516-4801-AEF0-65E5CADD03D3}" type="presParOf" srcId="{6E40070B-BBDB-45B7-B201-8B3B8BD50121}" destId="{031B17E0-3B5B-46F9-8DFB-877C116DA409}" srcOrd="1" destOrd="0" presId="urn:microsoft.com/office/officeart/2005/8/layout/orgChart1"/>
    <dgm:cxn modelId="{17A4316C-7131-4A5D-989E-EFBB52014705}" type="presParOf" srcId="{031B17E0-3B5B-46F9-8DFB-877C116DA409}" destId="{F18CB210-3B67-4E03-8A36-1B4A3889156A}" srcOrd="0" destOrd="0" presId="urn:microsoft.com/office/officeart/2005/8/layout/orgChart1"/>
    <dgm:cxn modelId="{E295530E-01DB-4088-9766-9FC44C902920}" type="presParOf" srcId="{F18CB210-3B67-4E03-8A36-1B4A3889156A}" destId="{A2223FE7-A36E-42E4-A888-176277439AD3}" srcOrd="0" destOrd="0" presId="urn:microsoft.com/office/officeart/2005/8/layout/orgChart1"/>
    <dgm:cxn modelId="{F1DEFB58-CFE1-491C-8D5F-F6B977F75BA9}" type="presParOf" srcId="{F18CB210-3B67-4E03-8A36-1B4A3889156A}" destId="{DB9692DF-E6E7-48BB-8A1B-A5E4A30FBCCB}" srcOrd="1" destOrd="0" presId="urn:microsoft.com/office/officeart/2005/8/layout/orgChart1"/>
    <dgm:cxn modelId="{A283C839-D14D-4569-88C5-E3550537805A}" type="presParOf" srcId="{031B17E0-3B5B-46F9-8DFB-877C116DA409}" destId="{138BA9C3-0E43-4A83-B642-B7E7E85D3E87}" srcOrd="1" destOrd="0" presId="urn:microsoft.com/office/officeart/2005/8/layout/orgChart1"/>
    <dgm:cxn modelId="{23F3004E-26F9-4E89-AE7C-C0DD43AE5C28}" type="presParOf" srcId="{138BA9C3-0E43-4A83-B642-B7E7E85D3E87}" destId="{1CF7F88C-7D20-4714-AB7D-9F8B40BECC23}" srcOrd="0" destOrd="0" presId="urn:microsoft.com/office/officeart/2005/8/layout/orgChart1"/>
    <dgm:cxn modelId="{8A30276A-E3DB-4F1F-8EBB-E37ACAE1C9AE}" type="presParOf" srcId="{138BA9C3-0E43-4A83-B642-B7E7E85D3E87}" destId="{37A3CD11-78D0-4207-A264-D73E66276410}" srcOrd="1" destOrd="0" presId="urn:microsoft.com/office/officeart/2005/8/layout/orgChart1"/>
    <dgm:cxn modelId="{518EE9CE-19EB-40C5-BCCC-EA9E60324E95}" type="presParOf" srcId="{37A3CD11-78D0-4207-A264-D73E66276410}" destId="{68EC9ACB-D9A2-4A9E-A667-D4E082E59677}" srcOrd="0" destOrd="0" presId="urn:microsoft.com/office/officeart/2005/8/layout/orgChart1"/>
    <dgm:cxn modelId="{67D24587-0F3E-4527-8524-162E34A6833C}" type="presParOf" srcId="{68EC9ACB-D9A2-4A9E-A667-D4E082E59677}" destId="{54247743-2E17-4816-BD80-AA8A7B17744D}" srcOrd="0" destOrd="0" presId="urn:microsoft.com/office/officeart/2005/8/layout/orgChart1"/>
    <dgm:cxn modelId="{60C674E1-3508-4615-885E-4F205E8DF1E9}" type="presParOf" srcId="{68EC9ACB-D9A2-4A9E-A667-D4E082E59677}" destId="{14C9585A-5515-44DA-9BA7-641F1763F8C3}" srcOrd="1" destOrd="0" presId="urn:microsoft.com/office/officeart/2005/8/layout/orgChart1"/>
    <dgm:cxn modelId="{C511204A-69F2-45B4-8DA3-65A1F4E06945}" type="presParOf" srcId="{37A3CD11-78D0-4207-A264-D73E66276410}" destId="{AFCAF54A-62EE-4D77-BE1B-D5B9EB83EF28}" srcOrd="1" destOrd="0" presId="urn:microsoft.com/office/officeart/2005/8/layout/orgChart1"/>
    <dgm:cxn modelId="{C7B7A995-2A5F-4409-A8DE-9DB64D0589D7}" type="presParOf" srcId="{37A3CD11-78D0-4207-A264-D73E66276410}" destId="{A7C0A83F-1CA2-4701-BECF-FD975A3ECDD4}" srcOrd="2" destOrd="0" presId="urn:microsoft.com/office/officeart/2005/8/layout/orgChart1"/>
    <dgm:cxn modelId="{3DE962C3-EE3D-4AF6-86F7-E9CD2941BBD3}" type="presParOf" srcId="{031B17E0-3B5B-46F9-8DFB-877C116DA409}" destId="{C250515E-FB46-4DB9-81CF-395183EFE579}" srcOrd="2" destOrd="0" presId="urn:microsoft.com/office/officeart/2005/8/layout/orgChart1"/>
    <dgm:cxn modelId="{AF3A8892-3A8A-4E5B-8560-06660CDE3FB3}" type="presParOf" srcId="{6E40070B-BBDB-45B7-B201-8B3B8BD50121}" destId="{40A7A7B7-5E8F-4C8F-BCDE-BF59C6762388}" srcOrd="2" destOrd="0" presId="urn:microsoft.com/office/officeart/2005/8/layout/orgChart1"/>
    <dgm:cxn modelId="{2D6218BC-1207-4EB9-9130-2FF6DA308675}" type="presParOf" srcId="{6E40070B-BBDB-45B7-B201-8B3B8BD50121}" destId="{7C9D7E15-B6B3-4D33-8853-4A9E754BD41F}" srcOrd="3" destOrd="0" presId="urn:microsoft.com/office/officeart/2005/8/layout/orgChart1"/>
    <dgm:cxn modelId="{D3552145-D4E0-4838-A06A-2FCBD5ADA606}" type="presParOf" srcId="{7C9D7E15-B6B3-4D33-8853-4A9E754BD41F}" destId="{6437716D-8E82-44A1-8DC8-F3CF4F48DC01}" srcOrd="0" destOrd="0" presId="urn:microsoft.com/office/officeart/2005/8/layout/orgChart1"/>
    <dgm:cxn modelId="{7AC52FF1-DF54-4540-9CA6-C2EEC221649C}" type="presParOf" srcId="{6437716D-8E82-44A1-8DC8-F3CF4F48DC01}" destId="{4C2F2432-3DFB-4381-AB35-0A0F38B17ABD}" srcOrd="0" destOrd="0" presId="urn:microsoft.com/office/officeart/2005/8/layout/orgChart1"/>
    <dgm:cxn modelId="{F86F139A-FCDE-472F-9161-531CC7CF769E}" type="presParOf" srcId="{6437716D-8E82-44A1-8DC8-F3CF4F48DC01}" destId="{B2CBC03F-2C42-4AE4-A9B3-75A7357952D7}" srcOrd="1" destOrd="0" presId="urn:microsoft.com/office/officeart/2005/8/layout/orgChart1"/>
    <dgm:cxn modelId="{5A5C91DA-B559-471B-A893-740984175FE8}" type="presParOf" srcId="{7C9D7E15-B6B3-4D33-8853-4A9E754BD41F}" destId="{3CC8745A-B64C-4D52-9586-D699748C4C4F}" srcOrd="1" destOrd="0" presId="urn:microsoft.com/office/officeart/2005/8/layout/orgChart1"/>
    <dgm:cxn modelId="{BFFD9F67-C31B-43EC-8601-821C1C54097B}" type="presParOf" srcId="{3CC8745A-B64C-4D52-9586-D699748C4C4F}" destId="{00688788-548C-43F3-94B0-313D98CE5F7D}" srcOrd="0" destOrd="0" presId="urn:microsoft.com/office/officeart/2005/8/layout/orgChart1"/>
    <dgm:cxn modelId="{992064B7-7869-4791-803A-BEFB26C7930A}" type="presParOf" srcId="{3CC8745A-B64C-4D52-9586-D699748C4C4F}" destId="{58FC679C-9AC5-4585-ACD2-B281C5818F13}" srcOrd="1" destOrd="0" presId="urn:microsoft.com/office/officeart/2005/8/layout/orgChart1"/>
    <dgm:cxn modelId="{BAFC0B34-15F7-4A9A-BE9D-CA8DF052C05C}" type="presParOf" srcId="{58FC679C-9AC5-4585-ACD2-B281C5818F13}" destId="{DB3BCFFF-769B-4B17-813E-93A3668F472C}" srcOrd="0" destOrd="0" presId="urn:microsoft.com/office/officeart/2005/8/layout/orgChart1"/>
    <dgm:cxn modelId="{951CF3D0-D04A-4F5F-B1AA-74819742BE1A}" type="presParOf" srcId="{DB3BCFFF-769B-4B17-813E-93A3668F472C}" destId="{DF35C05C-9184-4392-9F9F-C22FBD7C9A6E}" srcOrd="0" destOrd="0" presId="urn:microsoft.com/office/officeart/2005/8/layout/orgChart1"/>
    <dgm:cxn modelId="{155EC984-4881-43B0-8A49-24C72DEBE607}" type="presParOf" srcId="{DB3BCFFF-769B-4B17-813E-93A3668F472C}" destId="{94F12293-480E-4202-8D22-AAA2C72FF5C8}" srcOrd="1" destOrd="0" presId="urn:microsoft.com/office/officeart/2005/8/layout/orgChart1"/>
    <dgm:cxn modelId="{DB336E96-8DB0-439D-B26C-6EADAB4C4312}" type="presParOf" srcId="{58FC679C-9AC5-4585-ACD2-B281C5818F13}" destId="{2BD0CE52-2DD9-4269-8DF9-08E71E91037D}" srcOrd="1" destOrd="0" presId="urn:microsoft.com/office/officeart/2005/8/layout/orgChart1"/>
    <dgm:cxn modelId="{CBDC1445-A99D-4407-9B19-C57219B5F559}" type="presParOf" srcId="{58FC679C-9AC5-4585-ACD2-B281C5818F13}" destId="{C6DF3D1E-1DEB-4C71-8952-D7E4D3E69B1C}" srcOrd="2" destOrd="0" presId="urn:microsoft.com/office/officeart/2005/8/layout/orgChart1"/>
    <dgm:cxn modelId="{A43199B3-FE82-43B8-82C1-01AB8535BB17}" type="presParOf" srcId="{7C9D7E15-B6B3-4D33-8853-4A9E754BD41F}" destId="{E60BFAF9-1A7B-48F9-9A11-5AA142BFC267}" srcOrd="2" destOrd="0" presId="urn:microsoft.com/office/officeart/2005/8/layout/orgChart1"/>
    <dgm:cxn modelId="{38CBF9CC-2C26-4A33-922E-03FD1870580C}" type="presParOf" srcId="{ECF1DEDB-1E10-4953-B6B7-BFB489770D58}" destId="{2C891DFB-7C98-44BC-8778-98408D4D9CA6}" srcOrd="2" destOrd="0" presId="urn:microsoft.com/office/officeart/2005/8/layout/orgChart1"/>
    <dgm:cxn modelId="{03544451-A556-4EBC-9E3E-1D3BE20B1D07}" type="presParOf" srcId="{79A8C8BC-5E37-4CED-BDAF-03781D437903}" destId="{B8F21971-5B4F-465C-A334-E5F486AEDF09}" srcOrd="1" destOrd="0" presId="urn:microsoft.com/office/officeart/2005/8/layout/orgChart1"/>
    <dgm:cxn modelId="{D7B11057-7532-44AB-BED6-775BD19A971D}" type="presParOf" srcId="{B8F21971-5B4F-465C-A334-E5F486AEDF09}" destId="{87682EA7-297E-40F6-B264-C8262820E6AF}" srcOrd="0" destOrd="0" presId="urn:microsoft.com/office/officeart/2005/8/layout/orgChart1"/>
    <dgm:cxn modelId="{8DDBA2F3-45D7-44B1-80AD-F85D1BC76419}" type="presParOf" srcId="{87682EA7-297E-40F6-B264-C8262820E6AF}" destId="{C4CA6425-83DF-4796-BF03-4B58883FCF54}" srcOrd="0" destOrd="0" presId="urn:microsoft.com/office/officeart/2005/8/layout/orgChart1"/>
    <dgm:cxn modelId="{5C8879B3-018D-4FB3-8CE6-BF2450CE706B}" type="presParOf" srcId="{87682EA7-297E-40F6-B264-C8262820E6AF}" destId="{75274878-6D57-407D-BEC2-47ECCDF92C03}" srcOrd="1" destOrd="0" presId="urn:microsoft.com/office/officeart/2005/8/layout/orgChart1"/>
    <dgm:cxn modelId="{64506145-CA6F-4AD3-8F97-D317D1A1B9A2}" type="presParOf" srcId="{B8F21971-5B4F-465C-A334-E5F486AEDF09}" destId="{39CC470C-9B58-431C-9FA8-4A9889E72F13}" srcOrd="1" destOrd="0" presId="urn:microsoft.com/office/officeart/2005/8/layout/orgChart1"/>
    <dgm:cxn modelId="{9618B1C5-3D0D-493E-B10D-A20E2DC051C1}" type="presParOf" srcId="{B8F21971-5B4F-465C-A334-E5F486AEDF09}" destId="{8632981F-2556-4CAA-88E0-1F2E19D66C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F74D70-7A71-4026-B22C-ABFE86EE6E1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6280ED-8155-4E00-A560-AE50B4475362}">
      <dgm:prSet phldrT="[Tekst]" custT="1"/>
      <dgm:spPr/>
      <dgm:t>
        <a:bodyPr/>
        <a:lstStyle/>
        <a:p>
          <a:r>
            <a:rPr lang="en-GB" sz="1000" dirty="0" err="1">
              <a:solidFill>
                <a:schemeClr val="bg1"/>
              </a:solidFill>
            </a:rPr>
            <a:t>Virksomhetsleder</a:t>
          </a:r>
          <a:br>
            <a:rPr lang="en-GB" sz="1000" dirty="0">
              <a:solidFill>
                <a:schemeClr val="bg1"/>
              </a:solidFill>
            </a:rPr>
          </a:br>
          <a:r>
            <a:rPr lang="en-GB" sz="1000" dirty="0">
              <a:solidFill>
                <a:schemeClr val="bg1"/>
              </a:solidFill>
            </a:rPr>
            <a:t>Arve Hauklien Røren</a:t>
          </a:r>
          <a:br>
            <a:rPr lang="en-GB" sz="1000" dirty="0"/>
          </a:br>
          <a:endParaRPr lang="en-GB" sz="1000" dirty="0"/>
        </a:p>
      </dgm:t>
    </dgm:pt>
    <dgm:pt modelId="{0DB035B2-9DD2-4ADE-9383-2E3CB635F9A6}" type="parTrans" cxnId="{FB8A7E73-AD8C-418A-B316-E3C2616B5492}">
      <dgm:prSet/>
      <dgm:spPr/>
      <dgm:t>
        <a:bodyPr/>
        <a:lstStyle/>
        <a:p>
          <a:endParaRPr lang="en-GB"/>
        </a:p>
      </dgm:t>
    </dgm:pt>
    <dgm:pt modelId="{F121BF35-C984-4A29-B78A-AD8774C4BF58}" type="sibTrans" cxnId="{FB8A7E73-AD8C-418A-B316-E3C2616B5492}">
      <dgm:prSet/>
      <dgm:spPr/>
      <dgm:t>
        <a:bodyPr/>
        <a:lstStyle/>
        <a:p>
          <a:endParaRPr lang="en-GB"/>
        </a:p>
      </dgm:t>
    </dgm:pt>
    <dgm:pt modelId="{2B43163D-E216-419E-87F5-A4B62F27EF37}" type="asst">
      <dgm:prSet phldrT="[Tekst]" custT="1"/>
      <dgm:spPr/>
      <dgm:t>
        <a:bodyPr/>
        <a:lstStyle/>
        <a:p>
          <a:r>
            <a:rPr lang="en-GB" sz="1000" dirty="0" err="1"/>
            <a:t>Folkehelsekoordinator</a:t>
          </a:r>
          <a:r>
            <a:rPr lang="en-GB" sz="1000" dirty="0"/>
            <a:t> </a:t>
          </a:r>
        </a:p>
        <a:p>
          <a:endParaRPr lang="en-GB" sz="2000" dirty="0"/>
        </a:p>
      </dgm:t>
    </dgm:pt>
    <dgm:pt modelId="{49E7FC25-EDCA-4C54-BCF3-0A3F11DA924B}" type="parTrans" cxnId="{68965295-F5FC-455D-A95A-F9A4CF905CE4}">
      <dgm:prSet/>
      <dgm:spPr/>
      <dgm:t>
        <a:bodyPr/>
        <a:lstStyle/>
        <a:p>
          <a:endParaRPr lang="en-GB"/>
        </a:p>
      </dgm:t>
    </dgm:pt>
    <dgm:pt modelId="{B6C08ECC-7D5B-4C80-BFFF-DB00EAF106D0}" type="sibTrans" cxnId="{68965295-F5FC-455D-A95A-F9A4CF905CE4}">
      <dgm:prSet/>
      <dgm:spPr/>
      <dgm:t>
        <a:bodyPr/>
        <a:lstStyle/>
        <a:p>
          <a:endParaRPr lang="en-GB"/>
        </a:p>
      </dgm:t>
    </dgm:pt>
    <dgm:pt modelId="{1E62FA69-8C2C-4975-97D7-A697C339B5EE}">
      <dgm:prSet phldrT="[Tekst]" custT="1"/>
      <dgm:spPr/>
      <dgm:t>
        <a:bodyPr/>
        <a:lstStyle/>
        <a:p>
          <a:r>
            <a:rPr lang="en-GB" sz="1000" dirty="0" err="1"/>
            <a:t>Bibliotek</a:t>
          </a:r>
          <a:r>
            <a:rPr lang="en-GB" sz="1000" dirty="0"/>
            <a:t> </a:t>
          </a:r>
          <a:br>
            <a:rPr lang="en-GB" sz="1000" dirty="0"/>
          </a:br>
          <a:r>
            <a:rPr lang="en-GB" sz="1000" dirty="0" err="1"/>
            <a:t>tjenesteleder</a:t>
          </a:r>
          <a:r>
            <a:rPr lang="en-GB" sz="1000" dirty="0"/>
            <a:t> </a:t>
          </a:r>
          <a:br>
            <a:rPr lang="en-GB" sz="1000" dirty="0"/>
          </a:br>
          <a:r>
            <a:rPr lang="en-GB" sz="1000" dirty="0" err="1">
              <a:solidFill>
                <a:schemeClr val="bg1"/>
              </a:solidFill>
            </a:rPr>
            <a:t>Geirr</a:t>
          </a:r>
          <a:r>
            <a:rPr lang="en-GB" sz="1000" dirty="0">
              <a:solidFill>
                <a:schemeClr val="bg1"/>
              </a:solidFill>
            </a:rPr>
            <a:t> Karlsen</a:t>
          </a:r>
        </a:p>
        <a:p>
          <a:r>
            <a:rPr lang="en-GB" sz="1000" dirty="0"/>
            <a:t>Bedr.nr: 974587041</a:t>
          </a:r>
        </a:p>
      </dgm:t>
    </dgm:pt>
    <dgm:pt modelId="{C7557EC7-5B63-49C9-98B7-FE87F5BA328A}" type="parTrans" cxnId="{2D7894ED-6A82-4F03-B8B0-20263B27474A}">
      <dgm:prSet/>
      <dgm:spPr/>
      <dgm:t>
        <a:bodyPr/>
        <a:lstStyle/>
        <a:p>
          <a:endParaRPr lang="en-GB"/>
        </a:p>
      </dgm:t>
    </dgm:pt>
    <dgm:pt modelId="{F01BC7E7-532A-4068-8DD9-43F4353C6B2A}" type="sibTrans" cxnId="{2D7894ED-6A82-4F03-B8B0-20263B27474A}">
      <dgm:prSet/>
      <dgm:spPr/>
      <dgm:t>
        <a:bodyPr/>
        <a:lstStyle/>
        <a:p>
          <a:endParaRPr lang="en-GB"/>
        </a:p>
      </dgm:t>
    </dgm:pt>
    <dgm:pt modelId="{1B7B8E99-1EF0-423B-BFBD-C808711ECD4A}">
      <dgm:prSet phldrT="[Tekst]" custT="1"/>
      <dgm:spPr/>
      <dgm:t>
        <a:bodyPr/>
        <a:lstStyle/>
        <a:p>
          <a:r>
            <a:rPr lang="en-GB" sz="1000" dirty="0" err="1"/>
            <a:t>Idrett</a:t>
          </a:r>
          <a:r>
            <a:rPr lang="en-GB" sz="1000" dirty="0"/>
            <a:t> </a:t>
          </a:r>
          <a:r>
            <a:rPr lang="en-GB" sz="1000" dirty="0" err="1"/>
            <a:t>og</a:t>
          </a:r>
          <a:r>
            <a:rPr lang="en-GB" sz="1000" dirty="0"/>
            <a:t> </a:t>
          </a:r>
          <a:r>
            <a:rPr lang="en-GB" sz="1000" dirty="0" err="1"/>
            <a:t>aktivitet</a:t>
          </a:r>
          <a:br>
            <a:rPr lang="en-GB" sz="1000" dirty="0"/>
          </a:br>
          <a:r>
            <a:rPr lang="en-GB" sz="1000" dirty="0" err="1">
              <a:solidFill>
                <a:schemeClr val="bg1"/>
              </a:solidFill>
            </a:rPr>
            <a:t>virksomhetsleder</a:t>
          </a:r>
          <a:br>
            <a:rPr lang="en-GB" sz="1000" dirty="0"/>
          </a:br>
          <a:r>
            <a:rPr lang="en-GB" sz="1000" dirty="0"/>
            <a:t>Arve Hauklien Røren</a:t>
          </a:r>
        </a:p>
        <a:p>
          <a:r>
            <a:rPr lang="en-GB" sz="1000" dirty="0"/>
            <a:t>Bedr.nr: 976667387</a:t>
          </a:r>
        </a:p>
        <a:p>
          <a:r>
            <a:rPr lang="en-GB" sz="1000" dirty="0"/>
            <a:t>Bedr.nr: 976667395 (</a:t>
          </a:r>
          <a:r>
            <a:rPr lang="en-GB" sz="1000" dirty="0" err="1"/>
            <a:t>badene</a:t>
          </a:r>
          <a:r>
            <a:rPr lang="en-GB" sz="1000" dirty="0"/>
            <a:t>) </a:t>
          </a:r>
          <a:br>
            <a:rPr lang="en-GB" sz="1000" dirty="0"/>
          </a:br>
          <a:endParaRPr lang="en-GB" sz="1000" dirty="0"/>
        </a:p>
      </dgm:t>
    </dgm:pt>
    <dgm:pt modelId="{B2977C54-F357-43D0-AED0-EFF532F90954}" type="parTrans" cxnId="{3482FCDC-FF64-46F5-838B-DD98FE969377}">
      <dgm:prSet/>
      <dgm:spPr/>
      <dgm:t>
        <a:bodyPr/>
        <a:lstStyle/>
        <a:p>
          <a:endParaRPr lang="en-GB"/>
        </a:p>
      </dgm:t>
    </dgm:pt>
    <dgm:pt modelId="{B5496326-C0CA-4888-BB9E-D848D0D53812}" type="sibTrans" cxnId="{3482FCDC-FF64-46F5-838B-DD98FE969377}">
      <dgm:prSet/>
      <dgm:spPr/>
      <dgm:t>
        <a:bodyPr/>
        <a:lstStyle/>
        <a:p>
          <a:endParaRPr lang="en-GB"/>
        </a:p>
      </dgm:t>
    </dgm:pt>
    <dgm:pt modelId="{DE409C10-8EA3-464A-8F59-2152E7F1F637}">
      <dgm:prSet phldrT="[Tekst]" custT="1"/>
      <dgm:spPr/>
      <dgm:t>
        <a:bodyPr/>
        <a:lstStyle/>
        <a:p>
          <a:r>
            <a:rPr lang="en-GB" sz="1000" dirty="0"/>
            <a:t>Kultur </a:t>
          </a:r>
          <a:r>
            <a:rPr lang="en-GB" sz="1000" dirty="0" err="1"/>
            <a:t>og</a:t>
          </a:r>
          <a:r>
            <a:rPr lang="en-GB" sz="1000" dirty="0"/>
            <a:t> </a:t>
          </a:r>
          <a:r>
            <a:rPr lang="en-GB" sz="1000" dirty="0" err="1"/>
            <a:t>frivillighet</a:t>
          </a:r>
          <a:r>
            <a:rPr lang="en-GB" sz="1000" dirty="0"/>
            <a:t> </a:t>
          </a:r>
          <a:br>
            <a:rPr lang="en-GB" sz="1000" dirty="0"/>
          </a:br>
          <a:r>
            <a:rPr lang="en-GB" sz="1000" dirty="0" err="1"/>
            <a:t>tjenesteleder</a:t>
          </a:r>
          <a:br>
            <a:rPr lang="en-GB" sz="1000" dirty="0"/>
          </a:br>
          <a:r>
            <a:rPr lang="en-GB" sz="1000" dirty="0"/>
            <a:t>Torodd Eriksen</a:t>
          </a:r>
        </a:p>
        <a:p>
          <a:r>
            <a:rPr lang="en-GB" sz="1000" dirty="0"/>
            <a:t>Bedr.nr: 927366967 </a:t>
          </a:r>
        </a:p>
      </dgm:t>
    </dgm:pt>
    <dgm:pt modelId="{67690AFF-21A6-4C35-A66D-B0A5E2FA324C}" type="parTrans" cxnId="{C97FD014-3BCC-469E-B1E4-3C8FA92E67D0}">
      <dgm:prSet/>
      <dgm:spPr/>
      <dgm:t>
        <a:bodyPr/>
        <a:lstStyle/>
        <a:p>
          <a:endParaRPr lang="en-GB"/>
        </a:p>
      </dgm:t>
    </dgm:pt>
    <dgm:pt modelId="{7338E39C-9F68-4688-BFD7-A2168438AD29}" type="sibTrans" cxnId="{C97FD014-3BCC-469E-B1E4-3C8FA92E67D0}">
      <dgm:prSet/>
      <dgm:spPr/>
      <dgm:t>
        <a:bodyPr/>
        <a:lstStyle/>
        <a:p>
          <a:endParaRPr lang="en-GB"/>
        </a:p>
      </dgm:t>
    </dgm:pt>
    <dgm:pt modelId="{37728A83-558D-4F81-B1ED-236045FD5E09}" type="pres">
      <dgm:prSet presAssocID="{0FF74D70-7A71-4026-B22C-ABFE86EE6E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0535B9-8621-41ED-8519-628FB1CF988C}" type="pres">
      <dgm:prSet presAssocID="{FA6280ED-8155-4E00-A560-AE50B4475362}" presName="hierRoot1" presStyleCnt="0">
        <dgm:presLayoutVars>
          <dgm:hierBranch val="init"/>
        </dgm:presLayoutVars>
      </dgm:prSet>
      <dgm:spPr/>
    </dgm:pt>
    <dgm:pt modelId="{E57E9546-D92D-40AE-B685-4B379EFD32A1}" type="pres">
      <dgm:prSet presAssocID="{FA6280ED-8155-4E00-A560-AE50B4475362}" presName="rootComposite1" presStyleCnt="0"/>
      <dgm:spPr/>
    </dgm:pt>
    <dgm:pt modelId="{A8F97DDE-7B9C-4851-87B1-1439190060E8}" type="pres">
      <dgm:prSet presAssocID="{FA6280ED-8155-4E00-A560-AE50B4475362}" presName="rootText1" presStyleLbl="node0" presStyleIdx="0" presStyleCnt="1">
        <dgm:presLayoutVars>
          <dgm:chPref val="3"/>
        </dgm:presLayoutVars>
      </dgm:prSet>
      <dgm:spPr/>
    </dgm:pt>
    <dgm:pt modelId="{433AA612-7CAF-4D26-8592-A885B9066860}" type="pres">
      <dgm:prSet presAssocID="{FA6280ED-8155-4E00-A560-AE50B4475362}" presName="rootConnector1" presStyleLbl="node1" presStyleIdx="0" presStyleCnt="0"/>
      <dgm:spPr/>
    </dgm:pt>
    <dgm:pt modelId="{2E1FEE09-1256-494B-BDFF-67C3FA0D8FFC}" type="pres">
      <dgm:prSet presAssocID="{FA6280ED-8155-4E00-A560-AE50B4475362}" presName="hierChild2" presStyleCnt="0"/>
      <dgm:spPr/>
    </dgm:pt>
    <dgm:pt modelId="{C84C5D33-3E11-4C8E-8E50-587D9ABBA113}" type="pres">
      <dgm:prSet presAssocID="{C7557EC7-5B63-49C9-98B7-FE87F5BA328A}" presName="Name37" presStyleLbl="parChTrans1D2" presStyleIdx="0" presStyleCnt="4"/>
      <dgm:spPr/>
    </dgm:pt>
    <dgm:pt modelId="{4E471730-A315-4E78-8B2F-C86B608E1462}" type="pres">
      <dgm:prSet presAssocID="{1E62FA69-8C2C-4975-97D7-A697C339B5EE}" presName="hierRoot2" presStyleCnt="0">
        <dgm:presLayoutVars>
          <dgm:hierBranch val="init"/>
        </dgm:presLayoutVars>
      </dgm:prSet>
      <dgm:spPr/>
    </dgm:pt>
    <dgm:pt modelId="{CECF570F-2651-4679-8209-23DE4C6EFE79}" type="pres">
      <dgm:prSet presAssocID="{1E62FA69-8C2C-4975-97D7-A697C339B5EE}" presName="rootComposite" presStyleCnt="0"/>
      <dgm:spPr/>
    </dgm:pt>
    <dgm:pt modelId="{B9B7808F-A1AC-44C6-9F03-BEA23DD3E887}" type="pres">
      <dgm:prSet presAssocID="{1E62FA69-8C2C-4975-97D7-A697C339B5EE}" presName="rootText" presStyleLbl="node2" presStyleIdx="0" presStyleCnt="3">
        <dgm:presLayoutVars>
          <dgm:chPref val="3"/>
        </dgm:presLayoutVars>
      </dgm:prSet>
      <dgm:spPr/>
    </dgm:pt>
    <dgm:pt modelId="{CB7B6E44-DF70-4879-AB6C-680EC37F70B3}" type="pres">
      <dgm:prSet presAssocID="{1E62FA69-8C2C-4975-97D7-A697C339B5EE}" presName="rootConnector" presStyleLbl="node2" presStyleIdx="0" presStyleCnt="3"/>
      <dgm:spPr/>
    </dgm:pt>
    <dgm:pt modelId="{D4B9C46A-7902-4BF9-AA9B-BD9EC5181CB4}" type="pres">
      <dgm:prSet presAssocID="{1E62FA69-8C2C-4975-97D7-A697C339B5EE}" presName="hierChild4" presStyleCnt="0"/>
      <dgm:spPr/>
    </dgm:pt>
    <dgm:pt modelId="{F4C3D375-D44C-4804-8AF0-D01A0EEED2A1}" type="pres">
      <dgm:prSet presAssocID="{1E62FA69-8C2C-4975-97D7-A697C339B5EE}" presName="hierChild5" presStyleCnt="0"/>
      <dgm:spPr/>
    </dgm:pt>
    <dgm:pt modelId="{DF9D0731-79C2-49B0-BC30-0278A1B60C48}" type="pres">
      <dgm:prSet presAssocID="{B2977C54-F357-43D0-AED0-EFF532F90954}" presName="Name37" presStyleLbl="parChTrans1D2" presStyleIdx="1" presStyleCnt="4"/>
      <dgm:spPr/>
    </dgm:pt>
    <dgm:pt modelId="{3231BE2F-0F2F-4917-9AD9-40CED44A87F7}" type="pres">
      <dgm:prSet presAssocID="{1B7B8E99-1EF0-423B-BFBD-C808711ECD4A}" presName="hierRoot2" presStyleCnt="0">
        <dgm:presLayoutVars>
          <dgm:hierBranch val="init"/>
        </dgm:presLayoutVars>
      </dgm:prSet>
      <dgm:spPr/>
    </dgm:pt>
    <dgm:pt modelId="{3BD11A1F-DBF3-446C-A790-FF4FA3745644}" type="pres">
      <dgm:prSet presAssocID="{1B7B8E99-1EF0-423B-BFBD-C808711ECD4A}" presName="rootComposite" presStyleCnt="0"/>
      <dgm:spPr/>
    </dgm:pt>
    <dgm:pt modelId="{378A2A7A-0E4B-4A41-AE04-66CB252D55EA}" type="pres">
      <dgm:prSet presAssocID="{1B7B8E99-1EF0-423B-BFBD-C808711ECD4A}" presName="rootText" presStyleLbl="node2" presStyleIdx="1" presStyleCnt="3">
        <dgm:presLayoutVars>
          <dgm:chPref val="3"/>
        </dgm:presLayoutVars>
      </dgm:prSet>
      <dgm:spPr/>
    </dgm:pt>
    <dgm:pt modelId="{19F808CB-C4EC-4302-BC1B-DC0ACC86655B}" type="pres">
      <dgm:prSet presAssocID="{1B7B8E99-1EF0-423B-BFBD-C808711ECD4A}" presName="rootConnector" presStyleLbl="node2" presStyleIdx="1" presStyleCnt="3"/>
      <dgm:spPr/>
    </dgm:pt>
    <dgm:pt modelId="{EC235D98-3C5B-4CD1-8E6C-08CC12BE84F3}" type="pres">
      <dgm:prSet presAssocID="{1B7B8E99-1EF0-423B-BFBD-C808711ECD4A}" presName="hierChild4" presStyleCnt="0"/>
      <dgm:spPr/>
    </dgm:pt>
    <dgm:pt modelId="{5A5FB89F-434B-4A2F-BDE5-85F13087C4B1}" type="pres">
      <dgm:prSet presAssocID="{1B7B8E99-1EF0-423B-BFBD-C808711ECD4A}" presName="hierChild5" presStyleCnt="0"/>
      <dgm:spPr/>
    </dgm:pt>
    <dgm:pt modelId="{292B7E56-A2D5-4A65-A0DA-8E611EEDA149}" type="pres">
      <dgm:prSet presAssocID="{67690AFF-21A6-4C35-A66D-B0A5E2FA324C}" presName="Name37" presStyleLbl="parChTrans1D2" presStyleIdx="2" presStyleCnt="4"/>
      <dgm:spPr/>
    </dgm:pt>
    <dgm:pt modelId="{4971B0BE-78A2-4189-88FF-CC36ACEA06DB}" type="pres">
      <dgm:prSet presAssocID="{DE409C10-8EA3-464A-8F59-2152E7F1F637}" presName="hierRoot2" presStyleCnt="0">
        <dgm:presLayoutVars>
          <dgm:hierBranch val="init"/>
        </dgm:presLayoutVars>
      </dgm:prSet>
      <dgm:spPr/>
    </dgm:pt>
    <dgm:pt modelId="{2F98BA94-6037-4044-BF59-21DBA3A4D4B0}" type="pres">
      <dgm:prSet presAssocID="{DE409C10-8EA3-464A-8F59-2152E7F1F637}" presName="rootComposite" presStyleCnt="0"/>
      <dgm:spPr/>
    </dgm:pt>
    <dgm:pt modelId="{DAFC6517-080A-4F9A-8EDC-8B3F9BBE3A88}" type="pres">
      <dgm:prSet presAssocID="{DE409C10-8EA3-464A-8F59-2152E7F1F637}" presName="rootText" presStyleLbl="node2" presStyleIdx="2" presStyleCnt="3" custLinFactNeighborX="2360" custLinFactNeighborY="-481">
        <dgm:presLayoutVars>
          <dgm:chPref val="3"/>
        </dgm:presLayoutVars>
      </dgm:prSet>
      <dgm:spPr/>
    </dgm:pt>
    <dgm:pt modelId="{46B7AEBF-F821-402E-906F-2107F8F52FD0}" type="pres">
      <dgm:prSet presAssocID="{DE409C10-8EA3-464A-8F59-2152E7F1F637}" presName="rootConnector" presStyleLbl="node2" presStyleIdx="2" presStyleCnt="3"/>
      <dgm:spPr/>
    </dgm:pt>
    <dgm:pt modelId="{1F73C1A2-54D7-4DE3-B081-83D0A93BE42C}" type="pres">
      <dgm:prSet presAssocID="{DE409C10-8EA3-464A-8F59-2152E7F1F637}" presName="hierChild4" presStyleCnt="0"/>
      <dgm:spPr/>
    </dgm:pt>
    <dgm:pt modelId="{1B39C4FF-68A8-4290-8B9D-9DDCDB80A94E}" type="pres">
      <dgm:prSet presAssocID="{DE409C10-8EA3-464A-8F59-2152E7F1F637}" presName="hierChild5" presStyleCnt="0"/>
      <dgm:spPr/>
    </dgm:pt>
    <dgm:pt modelId="{3ACAF429-376A-4CF2-B5AC-02A2850A6554}" type="pres">
      <dgm:prSet presAssocID="{FA6280ED-8155-4E00-A560-AE50B4475362}" presName="hierChild3" presStyleCnt="0"/>
      <dgm:spPr/>
    </dgm:pt>
    <dgm:pt modelId="{4ADC17FE-AD3C-41A1-BB98-F6D13BC8D81D}" type="pres">
      <dgm:prSet presAssocID="{49E7FC25-EDCA-4C54-BCF3-0A3F11DA924B}" presName="Name111" presStyleLbl="parChTrans1D2" presStyleIdx="3" presStyleCnt="4"/>
      <dgm:spPr/>
    </dgm:pt>
    <dgm:pt modelId="{CBB9CBF7-3C95-4FD4-81D7-0622EB04B077}" type="pres">
      <dgm:prSet presAssocID="{2B43163D-E216-419E-87F5-A4B62F27EF37}" presName="hierRoot3" presStyleCnt="0">
        <dgm:presLayoutVars>
          <dgm:hierBranch val="init"/>
        </dgm:presLayoutVars>
      </dgm:prSet>
      <dgm:spPr/>
    </dgm:pt>
    <dgm:pt modelId="{9623D09A-99A5-477D-A3F2-9C75F572FB3E}" type="pres">
      <dgm:prSet presAssocID="{2B43163D-E216-419E-87F5-A4B62F27EF37}" presName="rootComposite3" presStyleCnt="0"/>
      <dgm:spPr/>
    </dgm:pt>
    <dgm:pt modelId="{F96D6A07-D0A3-4CD0-9812-BD61D04FDB22}" type="pres">
      <dgm:prSet presAssocID="{2B43163D-E216-419E-87F5-A4B62F27EF37}" presName="rootText3" presStyleLbl="asst1" presStyleIdx="0" presStyleCnt="1">
        <dgm:presLayoutVars>
          <dgm:chPref val="3"/>
        </dgm:presLayoutVars>
      </dgm:prSet>
      <dgm:spPr/>
    </dgm:pt>
    <dgm:pt modelId="{9C57C27D-59EF-4525-99CD-998CDCA8EEA4}" type="pres">
      <dgm:prSet presAssocID="{2B43163D-E216-419E-87F5-A4B62F27EF37}" presName="rootConnector3" presStyleLbl="asst1" presStyleIdx="0" presStyleCnt="1"/>
      <dgm:spPr/>
    </dgm:pt>
    <dgm:pt modelId="{99EF7915-9A98-47ED-9D30-457AD1BBF434}" type="pres">
      <dgm:prSet presAssocID="{2B43163D-E216-419E-87F5-A4B62F27EF37}" presName="hierChild6" presStyleCnt="0"/>
      <dgm:spPr/>
    </dgm:pt>
    <dgm:pt modelId="{AE2448E9-B90E-4A01-AACC-9D47AB15CFBC}" type="pres">
      <dgm:prSet presAssocID="{2B43163D-E216-419E-87F5-A4B62F27EF37}" presName="hierChild7" presStyleCnt="0"/>
      <dgm:spPr/>
    </dgm:pt>
  </dgm:ptLst>
  <dgm:cxnLst>
    <dgm:cxn modelId="{C97FD014-3BCC-469E-B1E4-3C8FA92E67D0}" srcId="{FA6280ED-8155-4E00-A560-AE50B4475362}" destId="{DE409C10-8EA3-464A-8F59-2152E7F1F637}" srcOrd="3" destOrd="0" parTransId="{67690AFF-21A6-4C35-A66D-B0A5E2FA324C}" sibTransId="{7338E39C-9F68-4688-BFD7-A2168438AD29}"/>
    <dgm:cxn modelId="{5026E523-B537-42B2-BA2C-6BF14429158E}" type="presOf" srcId="{1E62FA69-8C2C-4975-97D7-A697C339B5EE}" destId="{B9B7808F-A1AC-44C6-9F03-BEA23DD3E887}" srcOrd="0" destOrd="0" presId="urn:microsoft.com/office/officeart/2005/8/layout/orgChart1"/>
    <dgm:cxn modelId="{CF60C62C-93D8-4FB5-9FD6-7C1B3C9B6638}" type="presOf" srcId="{1E62FA69-8C2C-4975-97D7-A697C339B5EE}" destId="{CB7B6E44-DF70-4879-AB6C-680EC37F70B3}" srcOrd="1" destOrd="0" presId="urn:microsoft.com/office/officeart/2005/8/layout/orgChart1"/>
    <dgm:cxn modelId="{5E665364-B830-44F3-860F-D8A55817CA0E}" type="presOf" srcId="{FA6280ED-8155-4E00-A560-AE50B4475362}" destId="{A8F97DDE-7B9C-4851-87B1-1439190060E8}" srcOrd="0" destOrd="0" presId="urn:microsoft.com/office/officeart/2005/8/layout/orgChart1"/>
    <dgm:cxn modelId="{F4549644-3952-42DC-BAA0-D9A603A883F9}" type="presOf" srcId="{0FF74D70-7A71-4026-B22C-ABFE86EE6E10}" destId="{37728A83-558D-4F81-B1ED-236045FD5E09}" srcOrd="0" destOrd="0" presId="urn:microsoft.com/office/officeart/2005/8/layout/orgChart1"/>
    <dgm:cxn modelId="{4783A368-918B-4410-A8A0-8D920710037D}" type="presOf" srcId="{1B7B8E99-1EF0-423B-BFBD-C808711ECD4A}" destId="{378A2A7A-0E4B-4A41-AE04-66CB252D55EA}" srcOrd="0" destOrd="0" presId="urn:microsoft.com/office/officeart/2005/8/layout/orgChart1"/>
    <dgm:cxn modelId="{73DDED4D-98A6-489C-B6F6-E6CE8C1DCEC2}" type="presOf" srcId="{2B43163D-E216-419E-87F5-A4B62F27EF37}" destId="{9C57C27D-59EF-4525-99CD-998CDCA8EEA4}" srcOrd="1" destOrd="0" presId="urn:microsoft.com/office/officeart/2005/8/layout/orgChart1"/>
    <dgm:cxn modelId="{FB8A7E73-AD8C-418A-B316-E3C2616B5492}" srcId="{0FF74D70-7A71-4026-B22C-ABFE86EE6E10}" destId="{FA6280ED-8155-4E00-A560-AE50B4475362}" srcOrd="0" destOrd="0" parTransId="{0DB035B2-9DD2-4ADE-9383-2E3CB635F9A6}" sibTransId="{F121BF35-C984-4A29-B78A-AD8774C4BF58}"/>
    <dgm:cxn modelId="{ADBEC373-8742-41CE-9C86-AB5A853F3E11}" type="presOf" srcId="{DE409C10-8EA3-464A-8F59-2152E7F1F637}" destId="{46B7AEBF-F821-402E-906F-2107F8F52FD0}" srcOrd="1" destOrd="0" presId="urn:microsoft.com/office/officeart/2005/8/layout/orgChart1"/>
    <dgm:cxn modelId="{C487728C-4807-4B07-B669-CDAB0B9D1A54}" type="presOf" srcId="{49E7FC25-EDCA-4C54-BCF3-0A3F11DA924B}" destId="{4ADC17FE-AD3C-41A1-BB98-F6D13BC8D81D}" srcOrd="0" destOrd="0" presId="urn:microsoft.com/office/officeart/2005/8/layout/orgChart1"/>
    <dgm:cxn modelId="{68965295-F5FC-455D-A95A-F9A4CF905CE4}" srcId="{FA6280ED-8155-4E00-A560-AE50B4475362}" destId="{2B43163D-E216-419E-87F5-A4B62F27EF37}" srcOrd="0" destOrd="0" parTransId="{49E7FC25-EDCA-4C54-BCF3-0A3F11DA924B}" sibTransId="{B6C08ECC-7D5B-4C80-BFFF-DB00EAF106D0}"/>
    <dgm:cxn modelId="{3B423D9F-BB3A-422D-BC07-3D58D9AE404F}" type="presOf" srcId="{DE409C10-8EA3-464A-8F59-2152E7F1F637}" destId="{DAFC6517-080A-4F9A-8EDC-8B3F9BBE3A88}" srcOrd="0" destOrd="0" presId="urn:microsoft.com/office/officeart/2005/8/layout/orgChart1"/>
    <dgm:cxn modelId="{CB4A26A2-E921-48D0-8CD4-B7A0F6E4FF5A}" type="presOf" srcId="{67690AFF-21A6-4C35-A66D-B0A5E2FA324C}" destId="{292B7E56-A2D5-4A65-A0DA-8E611EEDA149}" srcOrd="0" destOrd="0" presId="urn:microsoft.com/office/officeart/2005/8/layout/orgChart1"/>
    <dgm:cxn modelId="{913F88B8-FCA4-41A8-9D7F-92612BDF1B4D}" type="presOf" srcId="{FA6280ED-8155-4E00-A560-AE50B4475362}" destId="{433AA612-7CAF-4D26-8592-A885B9066860}" srcOrd="1" destOrd="0" presId="urn:microsoft.com/office/officeart/2005/8/layout/orgChart1"/>
    <dgm:cxn modelId="{A84C3CC9-39C8-4BB7-815F-BB9AE85455F5}" type="presOf" srcId="{B2977C54-F357-43D0-AED0-EFF532F90954}" destId="{DF9D0731-79C2-49B0-BC30-0278A1B60C48}" srcOrd="0" destOrd="0" presId="urn:microsoft.com/office/officeart/2005/8/layout/orgChart1"/>
    <dgm:cxn modelId="{3482FCDC-FF64-46F5-838B-DD98FE969377}" srcId="{FA6280ED-8155-4E00-A560-AE50B4475362}" destId="{1B7B8E99-1EF0-423B-BFBD-C808711ECD4A}" srcOrd="2" destOrd="0" parTransId="{B2977C54-F357-43D0-AED0-EFF532F90954}" sibTransId="{B5496326-C0CA-4888-BB9E-D848D0D53812}"/>
    <dgm:cxn modelId="{80E0C1E5-5FC8-4876-A3AE-DFCBDD72659B}" type="presOf" srcId="{2B43163D-E216-419E-87F5-A4B62F27EF37}" destId="{F96D6A07-D0A3-4CD0-9812-BD61D04FDB22}" srcOrd="0" destOrd="0" presId="urn:microsoft.com/office/officeart/2005/8/layout/orgChart1"/>
    <dgm:cxn modelId="{BCFD21EC-C353-4FF6-B113-CB65ABE7D7C5}" type="presOf" srcId="{C7557EC7-5B63-49C9-98B7-FE87F5BA328A}" destId="{C84C5D33-3E11-4C8E-8E50-587D9ABBA113}" srcOrd="0" destOrd="0" presId="urn:microsoft.com/office/officeart/2005/8/layout/orgChart1"/>
    <dgm:cxn modelId="{2D7894ED-6A82-4F03-B8B0-20263B27474A}" srcId="{FA6280ED-8155-4E00-A560-AE50B4475362}" destId="{1E62FA69-8C2C-4975-97D7-A697C339B5EE}" srcOrd="1" destOrd="0" parTransId="{C7557EC7-5B63-49C9-98B7-FE87F5BA328A}" sibTransId="{F01BC7E7-532A-4068-8DD9-43F4353C6B2A}"/>
    <dgm:cxn modelId="{D21923FA-45F4-4BF0-B71B-66E1AE7085F2}" type="presOf" srcId="{1B7B8E99-1EF0-423B-BFBD-C808711ECD4A}" destId="{19F808CB-C4EC-4302-BC1B-DC0ACC86655B}" srcOrd="1" destOrd="0" presId="urn:microsoft.com/office/officeart/2005/8/layout/orgChart1"/>
    <dgm:cxn modelId="{547BCCBE-A80F-4DDD-9FCD-E27F5F2CB659}" type="presParOf" srcId="{37728A83-558D-4F81-B1ED-236045FD5E09}" destId="{5D0535B9-8621-41ED-8519-628FB1CF988C}" srcOrd="0" destOrd="0" presId="urn:microsoft.com/office/officeart/2005/8/layout/orgChart1"/>
    <dgm:cxn modelId="{092BDCE7-DCB3-471D-B4A4-62090E105A16}" type="presParOf" srcId="{5D0535B9-8621-41ED-8519-628FB1CF988C}" destId="{E57E9546-D92D-40AE-B685-4B379EFD32A1}" srcOrd="0" destOrd="0" presId="urn:microsoft.com/office/officeart/2005/8/layout/orgChart1"/>
    <dgm:cxn modelId="{695E9A7D-83F3-45FD-A152-7D3E91A19496}" type="presParOf" srcId="{E57E9546-D92D-40AE-B685-4B379EFD32A1}" destId="{A8F97DDE-7B9C-4851-87B1-1439190060E8}" srcOrd="0" destOrd="0" presId="urn:microsoft.com/office/officeart/2005/8/layout/orgChart1"/>
    <dgm:cxn modelId="{27240F73-380D-4D6C-9ED5-A835BD7871C9}" type="presParOf" srcId="{E57E9546-D92D-40AE-B685-4B379EFD32A1}" destId="{433AA612-7CAF-4D26-8592-A885B9066860}" srcOrd="1" destOrd="0" presId="urn:microsoft.com/office/officeart/2005/8/layout/orgChart1"/>
    <dgm:cxn modelId="{4793003E-8682-4B33-BBBE-3533D795E735}" type="presParOf" srcId="{5D0535B9-8621-41ED-8519-628FB1CF988C}" destId="{2E1FEE09-1256-494B-BDFF-67C3FA0D8FFC}" srcOrd="1" destOrd="0" presId="urn:microsoft.com/office/officeart/2005/8/layout/orgChart1"/>
    <dgm:cxn modelId="{00C23ECE-783A-44C4-8905-300BD55226F9}" type="presParOf" srcId="{2E1FEE09-1256-494B-BDFF-67C3FA0D8FFC}" destId="{C84C5D33-3E11-4C8E-8E50-587D9ABBA113}" srcOrd="0" destOrd="0" presId="urn:microsoft.com/office/officeart/2005/8/layout/orgChart1"/>
    <dgm:cxn modelId="{25AD9681-5E07-463E-910C-43BCDC4DC7FA}" type="presParOf" srcId="{2E1FEE09-1256-494B-BDFF-67C3FA0D8FFC}" destId="{4E471730-A315-4E78-8B2F-C86B608E1462}" srcOrd="1" destOrd="0" presId="urn:microsoft.com/office/officeart/2005/8/layout/orgChart1"/>
    <dgm:cxn modelId="{E5545450-4B17-41CD-9413-4C9D08169C55}" type="presParOf" srcId="{4E471730-A315-4E78-8B2F-C86B608E1462}" destId="{CECF570F-2651-4679-8209-23DE4C6EFE79}" srcOrd="0" destOrd="0" presId="urn:microsoft.com/office/officeart/2005/8/layout/orgChart1"/>
    <dgm:cxn modelId="{C3EEC320-DB67-4636-8D33-039E144373DF}" type="presParOf" srcId="{CECF570F-2651-4679-8209-23DE4C6EFE79}" destId="{B9B7808F-A1AC-44C6-9F03-BEA23DD3E887}" srcOrd="0" destOrd="0" presId="urn:microsoft.com/office/officeart/2005/8/layout/orgChart1"/>
    <dgm:cxn modelId="{7A1B3DFF-25E8-4870-A146-345B66B61E97}" type="presParOf" srcId="{CECF570F-2651-4679-8209-23DE4C6EFE79}" destId="{CB7B6E44-DF70-4879-AB6C-680EC37F70B3}" srcOrd="1" destOrd="0" presId="urn:microsoft.com/office/officeart/2005/8/layout/orgChart1"/>
    <dgm:cxn modelId="{612B1946-5876-4BCF-B673-F015C2FEBF64}" type="presParOf" srcId="{4E471730-A315-4E78-8B2F-C86B608E1462}" destId="{D4B9C46A-7902-4BF9-AA9B-BD9EC5181CB4}" srcOrd="1" destOrd="0" presId="urn:microsoft.com/office/officeart/2005/8/layout/orgChart1"/>
    <dgm:cxn modelId="{A653C260-93BD-4CCA-A85D-38DAA8F7471D}" type="presParOf" srcId="{4E471730-A315-4E78-8B2F-C86B608E1462}" destId="{F4C3D375-D44C-4804-8AF0-D01A0EEED2A1}" srcOrd="2" destOrd="0" presId="urn:microsoft.com/office/officeart/2005/8/layout/orgChart1"/>
    <dgm:cxn modelId="{225C7450-FE7D-4F8A-86A6-B81B0D3FA22C}" type="presParOf" srcId="{2E1FEE09-1256-494B-BDFF-67C3FA0D8FFC}" destId="{DF9D0731-79C2-49B0-BC30-0278A1B60C48}" srcOrd="2" destOrd="0" presId="urn:microsoft.com/office/officeart/2005/8/layout/orgChart1"/>
    <dgm:cxn modelId="{D928B20C-4552-41DC-ADED-0F46CAF60DC0}" type="presParOf" srcId="{2E1FEE09-1256-494B-BDFF-67C3FA0D8FFC}" destId="{3231BE2F-0F2F-4917-9AD9-40CED44A87F7}" srcOrd="3" destOrd="0" presId="urn:microsoft.com/office/officeart/2005/8/layout/orgChart1"/>
    <dgm:cxn modelId="{E65900F4-7EB2-4260-934B-988A1E09A74F}" type="presParOf" srcId="{3231BE2F-0F2F-4917-9AD9-40CED44A87F7}" destId="{3BD11A1F-DBF3-446C-A790-FF4FA3745644}" srcOrd="0" destOrd="0" presId="urn:microsoft.com/office/officeart/2005/8/layout/orgChart1"/>
    <dgm:cxn modelId="{CA27897F-770B-4A94-8587-3EE706CC7BA8}" type="presParOf" srcId="{3BD11A1F-DBF3-446C-A790-FF4FA3745644}" destId="{378A2A7A-0E4B-4A41-AE04-66CB252D55EA}" srcOrd="0" destOrd="0" presId="urn:microsoft.com/office/officeart/2005/8/layout/orgChart1"/>
    <dgm:cxn modelId="{3DADD582-7D5C-42FA-9C23-11FCB0EB399F}" type="presParOf" srcId="{3BD11A1F-DBF3-446C-A790-FF4FA3745644}" destId="{19F808CB-C4EC-4302-BC1B-DC0ACC86655B}" srcOrd="1" destOrd="0" presId="urn:microsoft.com/office/officeart/2005/8/layout/orgChart1"/>
    <dgm:cxn modelId="{F453984F-C89B-4152-A257-DE89590727A1}" type="presParOf" srcId="{3231BE2F-0F2F-4917-9AD9-40CED44A87F7}" destId="{EC235D98-3C5B-4CD1-8E6C-08CC12BE84F3}" srcOrd="1" destOrd="0" presId="urn:microsoft.com/office/officeart/2005/8/layout/orgChart1"/>
    <dgm:cxn modelId="{33AFA868-1C18-4E95-916A-7FACD2CB948D}" type="presParOf" srcId="{3231BE2F-0F2F-4917-9AD9-40CED44A87F7}" destId="{5A5FB89F-434B-4A2F-BDE5-85F13087C4B1}" srcOrd="2" destOrd="0" presId="urn:microsoft.com/office/officeart/2005/8/layout/orgChart1"/>
    <dgm:cxn modelId="{BC8A5E2C-1573-48F1-B2B4-0BB2190B500D}" type="presParOf" srcId="{2E1FEE09-1256-494B-BDFF-67C3FA0D8FFC}" destId="{292B7E56-A2D5-4A65-A0DA-8E611EEDA149}" srcOrd="4" destOrd="0" presId="urn:microsoft.com/office/officeart/2005/8/layout/orgChart1"/>
    <dgm:cxn modelId="{76059C29-78DF-49C1-B7F6-DDEF8CE7C83A}" type="presParOf" srcId="{2E1FEE09-1256-494B-BDFF-67C3FA0D8FFC}" destId="{4971B0BE-78A2-4189-88FF-CC36ACEA06DB}" srcOrd="5" destOrd="0" presId="urn:microsoft.com/office/officeart/2005/8/layout/orgChart1"/>
    <dgm:cxn modelId="{549FEACA-99DF-45F8-9EF3-C1EC75168991}" type="presParOf" srcId="{4971B0BE-78A2-4189-88FF-CC36ACEA06DB}" destId="{2F98BA94-6037-4044-BF59-21DBA3A4D4B0}" srcOrd="0" destOrd="0" presId="urn:microsoft.com/office/officeart/2005/8/layout/orgChart1"/>
    <dgm:cxn modelId="{C87185AB-BEE6-427C-813C-C091374FD5AD}" type="presParOf" srcId="{2F98BA94-6037-4044-BF59-21DBA3A4D4B0}" destId="{DAFC6517-080A-4F9A-8EDC-8B3F9BBE3A88}" srcOrd="0" destOrd="0" presId="urn:microsoft.com/office/officeart/2005/8/layout/orgChart1"/>
    <dgm:cxn modelId="{8230F11D-90E0-4465-82D1-B44A985EC79F}" type="presParOf" srcId="{2F98BA94-6037-4044-BF59-21DBA3A4D4B0}" destId="{46B7AEBF-F821-402E-906F-2107F8F52FD0}" srcOrd="1" destOrd="0" presId="urn:microsoft.com/office/officeart/2005/8/layout/orgChart1"/>
    <dgm:cxn modelId="{15441CB5-A64C-46B3-A9B5-CA6DD85AE851}" type="presParOf" srcId="{4971B0BE-78A2-4189-88FF-CC36ACEA06DB}" destId="{1F73C1A2-54D7-4DE3-B081-83D0A93BE42C}" srcOrd="1" destOrd="0" presId="urn:microsoft.com/office/officeart/2005/8/layout/orgChart1"/>
    <dgm:cxn modelId="{DBF3D62F-4FE9-4DEF-AEC0-9764760EDCDA}" type="presParOf" srcId="{4971B0BE-78A2-4189-88FF-CC36ACEA06DB}" destId="{1B39C4FF-68A8-4290-8B9D-9DDCDB80A94E}" srcOrd="2" destOrd="0" presId="urn:microsoft.com/office/officeart/2005/8/layout/orgChart1"/>
    <dgm:cxn modelId="{959C0C9A-BCBD-4F79-8B84-911974A52AAC}" type="presParOf" srcId="{5D0535B9-8621-41ED-8519-628FB1CF988C}" destId="{3ACAF429-376A-4CF2-B5AC-02A2850A6554}" srcOrd="2" destOrd="0" presId="urn:microsoft.com/office/officeart/2005/8/layout/orgChart1"/>
    <dgm:cxn modelId="{42ADAA23-488E-4117-9828-5644286E7960}" type="presParOf" srcId="{3ACAF429-376A-4CF2-B5AC-02A2850A6554}" destId="{4ADC17FE-AD3C-41A1-BB98-F6D13BC8D81D}" srcOrd="0" destOrd="0" presId="urn:microsoft.com/office/officeart/2005/8/layout/orgChart1"/>
    <dgm:cxn modelId="{8E1A7791-98A7-4B94-82E0-3A567056A836}" type="presParOf" srcId="{3ACAF429-376A-4CF2-B5AC-02A2850A6554}" destId="{CBB9CBF7-3C95-4FD4-81D7-0622EB04B077}" srcOrd="1" destOrd="0" presId="urn:microsoft.com/office/officeart/2005/8/layout/orgChart1"/>
    <dgm:cxn modelId="{48502835-155D-4CCD-AB08-CE5B1AD61812}" type="presParOf" srcId="{CBB9CBF7-3C95-4FD4-81D7-0622EB04B077}" destId="{9623D09A-99A5-477D-A3F2-9C75F572FB3E}" srcOrd="0" destOrd="0" presId="urn:microsoft.com/office/officeart/2005/8/layout/orgChart1"/>
    <dgm:cxn modelId="{717FE747-1A53-44C1-BB79-1C5E4E492724}" type="presParOf" srcId="{9623D09A-99A5-477D-A3F2-9C75F572FB3E}" destId="{F96D6A07-D0A3-4CD0-9812-BD61D04FDB22}" srcOrd="0" destOrd="0" presId="urn:microsoft.com/office/officeart/2005/8/layout/orgChart1"/>
    <dgm:cxn modelId="{8D851E6F-64F8-4F7E-BC02-2AD8DC1165BB}" type="presParOf" srcId="{9623D09A-99A5-477D-A3F2-9C75F572FB3E}" destId="{9C57C27D-59EF-4525-99CD-998CDCA8EEA4}" srcOrd="1" destOrd="0" presId="urn:microsoft.com/office/officeart/2005/8/layout/orgChart1"/>
    <dgm:cxn modelId="{2100C152-38DC-4A8A-80AE-7E1891346936}" type="presParOf" srcId="{CBB9CBF7-3C95-4FD4-81D7-0622EB04B077}" destId="{99EF7915-9A98-47ED-9D30-457AD1BBF434}" srcOrd="1" destOrd="0" presId="urn:microsoft.com/office/officeart/2005/8/layout/orgChart1"/>
    <dgm:cxn modelId="{14D75343-1CAA-451C-A888-3C1032087A07}" type="presParOf" srcId="{CBB9CBF7-3C95-4FD4-81D7-0622EB04B077}" destId="{AE2448E9-B90E-4A01-AACC-9D47AB15CF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712E9-41DD-4CA4-BBDE-7C6C7C378EA5}">
      <dsp:nvSpPr>
        <dsp:cNvPr id="0" name=""/>
        <dsp:cNvSpPr/>
      </dsp:nvSpPr>
      <dsp:spPr>
        <a:xfrm>
          <a:off x="4140460" y="1029780"/>
          <a:ext cx="3464520" cy="1568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680"/>
              </a:lnTo>
              <a:lnTo>
                <a:pt x="3464520" y="1418680"/>
              </a:lnTo>
              <a:lnTo>
                <a:pt x="3464520" y="1568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336C2-AFD4-494E-9DCE-43A60B6E6440}">
      <dsp:nvSpPr>
        <dsp:cNvPr id="0" name=""/>
        <dsp:cNvSpPr/>
      </dsp:nvSpPr>
      <dsp:spPr>
        <a:xfrm>
          <a:off x="4140460" y="1029780"/>
          <a:ext cx="1779721" cy="1568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680"/>
              </a:lnTo>
              <a:lnTo>
                <a:pt x="1779721" y="1418680"/>
              </a:lnTo>
              <a:lnTo>
                <a:pt x="1779721" y="1568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7CF9E-5E88-4256-92F7-A1E09B63B6B0}">
      <dsp:nvSpPr>
        <dsp:cNvPr id="0" name=""/>
        <dsp:cNvSpPr/>
      </dsp:nvSpPr>
      <dsp:spPr>
        <a:xfrm>
          <a:off x="4094740" y="1029780"/>
          <a:ext cx="91440" cy="1568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8680"/>
              </a:lnTo>
              <a:lnTo>
                <a:pt x="97764" y="1418680"/>
              </a:lnTo>
              <a:lnTo>
                <a:pt x="97764" y="1568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4381E-A473-4B36-AC76-C10A16DAD4ED}">
      <dsp:nvSpPr>
        <dsp:cNvPr id="0" name=""/>
        <dsp:cNvSpPr/>
      </dsp:nvSpPr>
      <dsp:spPr>
        <a:xfrm>
          <a:off x="2464827" y="1029780"/>
          <a:ext cx="1675632" cy="1568602"/>
        </a:xfrm>
        <a:custGeom>
          <a:avLst/>
          <a:gdLst/>
          <a:ahLst/>
          <a:cxnLst/>
          <a:rect l="0" t="0" r="0" b="0"/>
          <a:pathLst>
            <a:path>
              <a:moveTo>
                <a:pt x="1675632" y="0"/>
              </a:moveTo>
              <a:lnTo>
                <a:pt x="1675632" y="1418680"/>
              </a:lnTo>
              <a:lnTo>
                <a:pt x="0" y="1418680"/>
              </a:lnTo>
              <a:lnTo>
                <a:pt x="0" y="1568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0FE03-EF25-4F7B-A573-194905C73549}">
      <dsp:nvSpPr>
        <dsp:cNvPr id="0" name=""/>
        <dsp:cNvSpPr/>
      </dsp:nvSpPr>
      <dsp:spPr>
        <a:xfrm>
          <a:off x="727984" y="1029780"/>
          <a:ext cx="3412475" cy="1568602"/>
        </a:xfrm>
        <a:custGeom>
          <a:avLst/>
          <a:gdLst/>
          <a:ahLst/>
          <a:cxnLst/>
          <a:rect l="0" t="0" r="0" b="0"/>
          <a:pathLst>
            <a:path>
              <a:moveTo>
                <a:pt x="3412475" y="0"/>
              </a:moveTo>
              <a:lnTo>
                <a:pt x="3412475" y="1418680"/>
              </a:lnTo>
              <a:lnTo>
                <a:pt x="0" y="1418680"/>
              </a:lnTo>
              <a:lnTo>
                <a:pt x="0" y="1568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D85FC-CD29-4D37-8B18-F3532B1162DB}">
      <dsp:nvSpPr>
        <dsp:cNvPr id="0" name=""/>
        <dsp:cNvSpPr/>
      </dsp:nvSpPr>
      <dsp:spPr>
        <a:xfrm>
          <a:off x="3426544" y="0"/>
          <a:ext cx="1427831" cy="102978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000" kern="1200" dirty="0"/>
          </a:br>
          <a:r>
            <a:rPr lang="nb-NO" sz="1000" kern="1200" dirty="0"/>
            <a:t>Politisk ledelse</a:t>
          </a:r>
          <a:br>
            <a:rPr lang="nb-NO" sz="1000" kern="1200" dirty="0"/>
          </a:br>
          <a:r>
            <a:rPr lang="nb-NO" sz="1000" kern="1200" dirty="0"/>
            <a:t>ordfører                       </a:t>
          </a:r>
          <a:r>
            <a:rPr lang="nb-NO" sz="1000" kern="1200" dirty="0">
              <a:solidFill>
                <a:schemeClr val="bg1"/>
              </a:solidFill>
            </a:rPr>
            <a:t>Adrian Tollefsen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Org.nr: 954597482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/>
        </a:p>
      </dsp:txBody>
      <dsp:txXfrm>
        <a:off x="3426544" y="0"/>
        <a:ext cx="1427831" cy="1029780"/>
      </dsp:txXfrm>
    </dsp:sp>
    <dsp:sp modelId="{AE2ACE80-40B9-4328-8EFE-69744DF15D63}">
      <dsp:nvSpPr>
        <dsp:cNvPr id="0" name=""/>
        <dsp:cNvSpPr/>
      </dsp:nvSpPr>
      <dsp:spPr>
        <a:xfrm>
          <a:off x="4901" y="2598383"/>
          <a:ext cx="1446165" cy="14614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2F2F2"/>
              </a:solidFill>
            </a:rPr>
            <a:t>Seksjon kultur og samfunnsutvikling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 err="1"/>
            <a:t>Org.ledd</a:t>
          </a:r>
          <a:r>
            <a:rPr lang="nb-NO" sz="1000" kern="1200" dirty="0"/>
            <a:t>:  </a:t>
          </a:r>
          <a:br>
            <a:rPr lang="nb-NO" sz="1000" kern="1200" dirty="0"/>
          </a:br>
          <a:r>
            <a:rPr lang="nb-NO" sz="1000" kern="1200" dirty="0"/>
            <a:t>988358061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/>
        </a:p>
      </dsp:txBody>
      <dsp:txXfrm>
        <a:off x="4901" y="2598383"/>
        <a:ext cx="1446165" cy="1461450"/>
      </dsp:txXfrm>
    </dsp:sp>
    <dsp:sp modelId="{7C53C138-75D0-4DC8-8935-DED761F829FE}">
      <dsp:nvSpPr>
        <dsp:cNvPr id="0" name=""/>
        <dsp:cNvSpPr/>
      </dsp:nvSpPr>
      <dsp:spPr>
        <a:xfrm>
          <a:off x="1750911" y="2598383"/>
          <a:ext cx="1427831" cy="1430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Seksjon økonomi, </a:t>
          </a:r>
          <a:r>
            <a:rPr lang="nb-NO" sz="1000" kern="1200" dirty="0">
              <a:solidFill>
                <a:schemeClr val="bg1"/>
              </a:solidFill>
            </a:rPr>
            <a:t>styring og støtte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 err="1"/>
            <a:t>Org.ledd</a:t>
          </a:r>
          <a:r>
            <a:rPr lang="nb-NO" sz="1000" kern="1200" dirty="0"/>
            <a:t>: </a:t>
          </a:r>
          <a:br>
            <a:rPr lang="nb-NO" sz="1000" kern="1200" dirty="0"/>
          </a:br>
          <a:r>
            <a:rPr lang="nb-NO" sz="1000" kern="1200" dirty="0"/>
            <a:t>922092311 </a:t>
          </a:r>
          <a:endParaRPr lang="nb-NO" sz="1000" kern="1200" dirty="0">
            <a:solidFill>
              <a:srgbClr val="FFFF00"/>
            </a:solidFill>
          </a:endParaRPr>
        </a:p>
      </dsp:txBody>
      <dsp:txXfrm>
        <a:off x="1750911" y="2598383"/>
        <a:ext cx="1427831" cy="1430073"/>
      </dsp:txXfrm>
    </dsp:sp>
    <dsp:sp modelId="{95710D7C-F246-4FB9-ADC5-19E5BD56F151}">
      <dsp:nvSpPr>
        <dsp:cNvPr id="0" name=""/>
        <dsp:cNvSpPr/>
      </dsp:nvSpPr>
      <dsp:spPr>
        <a:xfrm>
          <a:off x="3478588" y="2598383"/>
          <a:ext cx="1427831" cy="1393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Seksjon oppvekst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 err="1">
              <a:solidFill>
                <a:schemeClr val="bg1"/>
              </a:solidFill>
            </a:rPr>
            <a:t>Org.ledd</a:t>
          </a:r>
          <a:r>
            <a:rPr lang="nb-NO" sz="1000" kern="1200" dirty="0">
              <a:solidFill>
                <a:schemeClr val="bg1"/>
              </a:solidFill>
            </a:rPr>
            <a:t>: 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974636174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>
            <a:solidFill>
              <a:schemeClr val="bg1"/>
            </a:solidFill>
          </a:endParaRPr>
        </a:p>
      </dsp:txBody>
      <dsp:txXfrm>
        <a:off x="3478588" y="2598383"/>
        <a:ext cx="1427831" cy="1393849"/>
      </dsp:txXfrm>
    </dsp:sp>
    <dsp:sp modelId="{477C9F71-EDC1-40DB-BFE2-22B2FCDD376B}">
      <dsp:nvSpPr>
        <dsp:cNvPr id="0" name=""/>
        <dsp:cNvSpPr/>
      </dsp:nvSpPr>
      <dsp:spPr>
        <a:xfrm>
          <a:off x="5206265" y="2598383"/>
          <a:ext cx="1427831" cy="1366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Seksjon 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helse</a:t>
          </a:r>
          <a:r>
            <a:rPr lang="nb-NO" sz="1000" kern="1200" dirty="0">
              <a:solidFill>
                <a:srgbClr val="FF0000"/>
              </a:solidFill>
            </a:rPr>
            <a:t> </a:t>
          </a:r>
          <a:r>
            <a:rPr lang="nb-NO" sz="1000" kern="1200" dirty="0">
              <a:solidFill>
                <a:schemeClr val="bg1"/>
              </a:solidFill>
            </a:rPr>
            <a:t>og</a:t>
          </a:r>
          <a:r>
            <a:rPr lang="nb-NO" sz="1000" kern="1200" dirty="0">
              <a:solidFill>
                <a:srgbClr val="FF0000"/>
              </a:solidFill>
            </a:rPr>
            <a:t>  </a:t>
          </a:r>
          <a:r>
            <a:rPr lang="nb-NO" sz="1000" kern="1200" dirty="0">
              <a:solidFill>
                <a:schemeClr val="bg1"/>
              </a:solidFill>
            </a:rPr>
            <a:t>velferd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 err="1">
              <a:solidFill>
                <a:schemeClr val="bg1"/>
              </a:solidFill>
            </a:rPr>
            <a:t>Org.ledd</a:t>
          </a:r>
          <a:r>
            <a:rPr lang="nb-NO" sz="1000" kern="1200" dirty="0">
              <a:solidFill>
                <a:schemeClr val="bg1"/>
              </a:solidFill>
            </a:rPr>
            <a:t>: 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974639939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>
            <a:solidFill>
              <a:schemeClr val="bg1"/>
            </a:solidFill>
          </a:endParaRPr>
        </a:p>
      </dsp:txBody>
      <dsp:txXfrm>
        <a:off x="5206265" y="2598383"/>
        <a:ext cx="1427831" cy="1366756"/>
      </dsp:txXfrm>
    </dsp:sp>
    <dsp:sp modelId="{0FD667A1-5A7C-4F96-BACD-4F43EE5F6AAB}">
      <dsp:nvSpPr>
        <dsp:cNvPr id="0" name=""/>
        <dsp:cNvSpPr/>
      </dsp:nvSpPr>
      <dsp:spPr>
        <a:xfrm>
          <a:off x="6933941" y="2598383"/>
          <a:ext cx="1342076" cy="1317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Seksjon 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service og fellestjenester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 err="1">
              <a:solidFill>
                <a:schemeClr val="bg1"/>
              </a:solidFill>
            </a:rPr>
            <a:t>Org.ledd</a:t>
          </a:r>
          <a:r>
            <a:rPr lang="nb-NO" sz="1000" kern="1200" dirty="0">
              <a:solidFill>
                <a:schemeClr val="bg1"/>
              </a:solidFill>
            </a:rPr>
            <a:t>: 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974643626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>
            <a:solidFill>
              <a:schemeClr val="bg1"/>
            </a:solidFill>
          </a:endParaRPr>
        </a:p>
      </dsp:txBody>
      <dsp:txXfrm>
        <a:off x="6933941" y="2598383"/>
        <a:ext cx="1342076" cy="1317432"/>
      </dsp:txXfrm>
    </dsp:sp>
    <dsp:sp modelId="{7FEBDCAA-B37A-4A98-9C72-A8D4B0A95300}">
      <dsp:nvSpPr>
        <dsp:cNvPr id="0" name=""/>
        <dsp:cNvSpPr/>
      </dsp:nvSpPr>
      <dsp:spPr>
        <a:xfrm>
          <a:off x="3303764" y="1179511"/>
          <a:ext cx="1891220" cy="995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000" kern="1200" dirty="0"/>
          </a:br>
          <a:br>
            <a:rPr lang="nb-NO" sz="1000" kern="1200" dirty="0"/>
          </a:br>
          <a:r>
            <a:rPr lang="nb-NO" sz="1000" kern="1200" dirty="0">
              <a:solidFill>
                <a:srgbClr val="F2F2F2"/>
              </a:solidFill>
            </a:rPr>
            <a:t>Kommunedirektør</a:t>
          </a:r>
          <a:br>
            <a:rPr lang="nb-NO" sz="1000" kern="1200" dirty="0">
              <a:solidFill>
                <a:srgbClr val="F2F2F2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Susanne Vist</a:t>
          </a:r>
          <a:br>
            <a:rPr lang="nb-NO" sz="1000" kern="1200" dirty="0"/>
          </a:br>
          <a:r>
            <a:rPr lang="nb-NO" sz="1000" kern="1200" dirty="0" err="1"/>
            <a:t>Org.ledd</a:t>
          </a:r>
          <a:r>
            <a:rPr lang="nb-NO" sz="1000" kern="1200" dirty="0"/>
            <a:t>:  920397034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/>
        </a:p>
      </dsp:txBody>
      <dsp:txXfrm>
        <a:off x="3303764" y="1179511"/>
        <a:ext cx="1891220" cy="9957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1699A-265C-4CB7-8605-E86AC8ED1D3C}">
      <dsp:nvSpPr>
        <dsp:cNvPr id="0" name=""/>
        <dsp:cNvSpPr/>
      </dsp:nvSpPr>
      <dsp:spPr>
        <a:xfrm>
          <a:off x="4115025" y="2127233"/>
          <a:ext cx="3409402" cy="314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2"/>
              </a:lnTo>
              <a:lnTo>
                <a:pt x="3409402" y="166092"/>
              </a:lnTo>
              <a:lnTo>
                <a:pt x="3409402" y="314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8E951-6894-4A43-AADE-032C9F4E1389}">
      <dsp:nvSpPr>
        <dsp:cNvPr id="0" name=""/>
        <dsp:cNvSpPr/>
      </dsp:nvSpPr>
      <dsp:spPr>
        <a:xfrm>
          <a:off x="4115025" y="2127233"/>
          <a:ext cx="1704588" cy="314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2"/>
              </a:lnTo>
              <a:lnTo>
                <a:pt x="1704588" y="166092"/>
              </a:lnTo>
              <a:lnTo>
                <a:pt x="1704588" y="314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546A6-AA06-4084-A40B-66874BD885F0}">
      <dsp:nvSpPr>
        <dsp:cNvPr id="0" name=""/>
        <dsp:cNvSpPr/>
      </dsp:nvSpPr>
      <dsp:spPr>
        <a:xfrm>
          <a:off x="4069080" y="2127233"/>
          <a:ext cx="91440" cy="314030"/>
        </a:xfrm>
        <a:custGeom>
          <a:avLst/>
          <a:gdLst/>
          <a:ahLst/>
          <a:cxnLst/>
          <a:rect l="0" t="0" r="0" b="0"/>
          <a:pathLst>
            <a:path>
              <a:moveTo>
                <a:pt x="45945" y="0"/>
              </a:moveTo>
              <a:lnTo>
                <a:pt x="45945" y="166092"/>
              </a:lnTo>
              <a:lnTo>
                <a:pt x="45720" y="166092"/>
              </a:lnTo>
              <a:lnTo>
                <a:pt x="45720" y="314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69ED7-657F-4F65-83A0-C8A72663F55E}">
      <dsp:nvSpPr>
        <dsp:cNvPr id="0" name=""/>
        <dsp:cNvSpPr/>
      </dsp:nvSpPr>
      <dsp:spPr>
        <a:xfrm>
          <a:off x="2409985" y="2127233"/>
          <a:ext cx="1705039" cy="314030"/>
        </a:xfrm>
        <a:custGeom>
          <a:avLst/>
          <a:gdLst/>
          <a:ahLst/>
          <a:cxnLst/>
          <a:rect l="0" t="0" r="0" b="0"/>
          <a:pathLst>
            <a:path>
              <a:moveTo>
                <a:pt x="1705039" y="0"/>
              </a:moveTo>
              <a:lnTo>
                <a:pt x="1705039" y="166092"/>
              </a:lnTo>
              <a:lnTo>
                <a:pt x="0" y="166092"/>
              </a:lnTo>
              <a:lnTo>
                <a:pt x="0" y="314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06CBF-1633-4D28-BA3F-350A2EF7CE16}">
      <dsp:nvSpPr>
        <dsp:cNvPr id="0" name=""/>
        <dsp:cNvSpPr/>
      </dsp:nvSpPr>
      <dsp:spPr>
        <a:xfrm>
          <a:off x="705171" y="2127233"/>
          <a:ext cx="3409853" cy="314030"/>
        </a:xfrm>
        <a:custGeom>
          <a:avLst/>
          <a:gdLst/>
          <a:ahLst/>
          <a:cxnLst/>
          <a:rect l="0" t="0" r="0" b="0"/>
          <a:pathLst>
            <a:path>
              <a:moveTo>
                <a:pt x="3409853" y="0"/>
              </a:moveTo>
              <a:lnTo>
                <a:pt x="3409853" y="166092"/>
              </a:lnTo>
              <a:lnTo>
                <a:pt x="0" y="166092"/>
              </a:lnTo>
              <a:lnTo>
                <a:pt x="0" y="3140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0EC6F-A9C2-4F83-8580-AA3D6DD46571}">
      <dsp:nvSpPr>
        <dsp:cNvPr id="0" name=""/>
        <dsp:cNvSpPr/>
      </dsp:nvSpPr>
      <dsp:spPr>
        <a:xfrm>
          <a:off x="3147141" y="658001"/>
          <a:ext cx="1935767" cy="14692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100" kern="1200" dirty="0"/>
          </a:br>
          <a:r>
            <a:rPr lang="nb-NO" sz="1000" kern="1200" dirty="0">
              <a:solidFill>
                <a:schemeClr val="bg1"/>
              </a:solidFill>
            </a:rPr>
            <a:t>Kommunalsjef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Morten Deol</a:t>
          </a:r>
          <a:br>
            <a:rPr lang="nb-NO" sz="1000" kern="1200" dirty="0"/>
          </a:br>
          <a:br>
            <a:rPr lang="nb-NO" sz="1000" kern="1200" dirty="0"/>
          </a:br>
          <a:r>
            <a:rPr lang="nb-NO" sz="1000" kern="1200" dirty="0"/>
            <a:t>Org.ledd:922092311</a:t>
          </a:r>
          <a:br>
            <a:rPr lang="nb-NO" sz="1000" kern="1200" dirty="0"/>
          </a:br>
          <a:r>
            <a:rPr lang="nb-NO" sz="1000" kern="1200" dirty="0"/>
            <a:t>Bedr.nr:  922092508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800" kern="1200" dirty="0"/>
          </a:br>
          <a:endParaRPr lang="nb-NO" sz="800" kern="1200" dirty="0"/>
        </a:p>
      </dsp:txBody>
      <dsp:txXfrm>
        <a:off x="3147141" y="658001"/>
        <a:ext cx="1935767" cy="1469232"/>
      </dsp:txXfrm>
    </dsp:sp>
    <dsp:sp modelId="{4606E7FC-97D7-4145-8C59-C40DE300A519}">
      <dsp:nvSpPr>
        <dsp:cNvPr id="0" name=""/>
        <dsp:cNvSpPr/>
      </dsp:nvSpPr>
      <dsp:spPr>
        <a:xfrm>
          <a:off x="703" y="2441264"/>
          <a:ext cx="1408937" cy="1408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Viken vest innkjøps-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samarbeid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fagleder 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Kristina Bauhr  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200" kern="1200" dirty="0">
              <a:solidFill>
                <a:schemeClr val="bg1"/>
              </a:solidFill>
            </a:rPr>
            <a:t>	 </a:t>
          </a:r>
        </a:p>
      </dsp:txBody>
      <dsp:txXfrm>
        <a:off x="703" y="2441264"/>
        <a:ext cx="1408937" cy="1408542"/>
      </dsp:txXfrm>
    </dsp:sp>
    <dsp:sp modelId="{6CCD39EA-0BC4-4809-B5F0-9C12F72B6236}">
      <dsp:nvSpPr>
        <dsp:cNvPr id="0" name=""/>
        <dsp:cNvSpPr/>
      </dsp:nvSpPr>
      <dsp:spPr>
        <a:xfrm>
          <a:off x="1705517" y="2441264"/>
          <a:ext cx="1408937" cy="133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Innkjøp</a:t>
          </a: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Øvre Eiker kommune</a:t>
          </a:r>
        </a:p>
      </dsp:txBody>
      <dsp:txXfrm>
        <a:off x="1705517" y="2441264"/>
        <a:ext cx="1408937" cy="1334841"/>
      </dsp:txXfrm>
    </dsp:sp>
    <dsp:sp modelId="{B85FD7BE-5BC9-48F5-AA40-3DC02CD1F40C}">
      <dsp:nvSpPr>
        <dsp:cNvPr id="0" name=""/>
        <dsp:cNvSpPr/>
      </dsp:nvSpPr>
      <dsp:spPr>
        <a:xfrm>
          <a:off x="3410331" y="2441264"/>
          <a:ext cx="1408937" cy="1334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Lønn</a:t>
          </a:r>
        </a:p>
      </dsp:txBody>
      <dsp:txXfrm>
        <a:off x="3410331" y="2441264"/>
        <a:ext cx="1408937" cy="1334841"/>
      </dsp:txXfrm>
    </dsp:sp>
    <dsp:sp modelId="{6DA4718A-E30B-412F-B4FA-581B626CFFEE}">
      <dsp:nvSpPr>
        <dsp:cNvPr id="0" name=""/>
        <dsp:cNvSpPr/>
      </dsp:nvSpPr>
      <dsp:spPr>
        <a:xfrm>
          <a:off x="5115145" y="2441264"/>
          <a:ext cx="1408937" cy="136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Regnskap</a:t>
          </a:r>
          <a:br>
            <a:rPr lang="en-GB" sz="1000" kern="1200" dirty="0"/>
          </a:br>
          <a:r>
            <a:rPr lang="en-GB" sz="1000" kern="1200" dirty="0" err="1"/>
            <a:t>tjenesteleder</a:t>
          </a:r>
          <a:r>
            <a:rPr lang="en-GB" sz="1000" kern="1200" dirty="0"/>
            <a:t> </a:t>
          </a:r>
          <a:br>
            <a:rPr lang="en-GB" sz="1000" kern="1200" dirty="0"/>
          </a:br>
          <a:r>
            <a:rPr lang="en-GB" sz="1000" kern="1200" dirty="0"/>
            <a:t>Even Kristoffersen</a:t>
          </a:r>
        </a:p>
      </dsp:txBody>
      <dsp:txXfrm>
        <a:off x="5115145" y="2441264"/>
        <a:ext cx="1408937" cy="1367401"/>
      </dsp:txXfrm>
    </dsp:sp>
    <dsp:sp modelId="{F177EC8B-9DCE-43C9-9B48-AFA45E01AF4D}">
      <dsp:nvSpPr>
        <dsp:cNvPr id="0" name=""/>
        <dsp:cNvSpPr/>
      </dsp:nvSpPr>
      <dsp:spPr>
        <a:xfrm>
          <a:off x="6819959" y="2441264"/>
          <a:ext cx="1408937" cy="136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Økonomi</a:t>
          </a:r>
          <a:br>
            <a:rPr lang="en-GB" sz="1000" kern="1200" dirty="0">
              <a:solidFill>
                <a:schemeClr val="bg1"/>
              </a:solidFill>
            </a:rPr>
          </a:br>
          <a:r>
            <a:rPr lang="en-GB" sz="1000" kern="1200" dirty="0" err="1">
              <a:solidFill>
                <a:schemeClr val="bg1"/>
              </a:solidFill>
            </a:rPr>
            <a:t>fagleder</a:t>
          </a:r>
          <a:br>
            <a:rPr lang="en-GB" sz="1000" kern="1200" dirty="0"/>
          </a:br>
          <a:r>
            <a:rPr lang="en-GB" sz="1000" kern="1200" dirty="0"/>
            <a:t>Anders Elvekrok</a:t>
          </a:r>
        </a:p>
      </dsp:txBody>
      <dsp:txXfrm>
        <a:off x="6819959" y="2441264"/>
        <a:ext cx="1408937" cy="13674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32FA-C7C8-448F-9E3E-D667D156D5E6}">
      <dsp:nvSpPr>
        <dsp:cNvPr id="0" name=""/>
        <dsp:cNvSpPr/>
      </dsp:nvSpPr>
      <dsp:spPr>
        <a:xfrm>
          <a:off x="3949720" y="1224076"/>
          <a:ext cx="165079" cy="723204"/>
        </a:xfrm>
        <a:custGeom>
          <a:avLst/>
          <a:gdLst/>
          <a:ahLst/>
          <a:cxnLst/>
          <a:rect l="0" t="0" r="0" b="0"/>
          <a:pathLst>
            <a:path>
              <a:moveTo>
                <a:pt x="165079" y="0"/>
              </a:moveTo>
              <a:lnTo>
                <a:pt x="165079" y="723204"/>
              </a:lnTo>
              <a:lnTo>
                <a:pt x="0" y="723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25CB7-BD3B-4D57-9049-65BD42C057E1}">
      <dsp:nvSpPr>
        <dsp:cNvPr id="0" name=""/>
        <dsp:cNvSpPr/>
      </dsp:nvSpPr>
      <dsp:spPr>
        <a:xfrm>
          <a:off x="4114800" y="1224076"/>
          <a:ext cx="1902341" cy="1447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805"/>
              </a:lnTo>
              <a:lnTo>
                <a:pt x="1902341" y="1282805"/>
              </a:lnTo>
              <a:lnTo>
                <a:pt x="1902341" y="1447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C7F3E-2535-4D06-BFC7-D12AF97AC07C}">
      <dsp:nvSpPr>
        <dsp:cNvPr id="0" name=""/>
        <dsp:cNvSpPr/>
      </dsp:nvSpPr>
      <dsp:spPr>
        <a:xfrm>
          <a:off x="4069080" y="1224076"/>
          <a:ext cx="91440" cy="1446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464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2814C-1BF5-48DD-9BAE-53A8E641802C}">
      <dsp:nvSpPr>
        <dsp:cNvPr id="0" name=""/>
        <dsp:cNvSpPr/>
      </dsp:nvSpPr>
      <dsp:spPr>
        <a:xfrm>
          <a:off x="2212458" y="1224076"/>
          <a:ext cx="1902341" cy="1446408"/>
        </a:xfrm>
        <a:custGeom>
          <a:avLst/>
          <a:gdLst/>
          <a:ahLst/>
          <a:cxnLst/>
          <a:rect l="0" t="0" r="0" b="0"/>
          <a:pathLst>
            <a:path>
              <a:moveTo>
                <a:pt x="1902341" y="0"/>
              </a:moveTo>
              <a:lnTo>
                <a:pt x="1902341" y="1281329"/>
              </a:lnTo>
              <a:lnTo>
                <a:pt x="0" y="1281329"/>
              </a:lnTo>
              <a:lnTo>
                <a:pt x="0" y="14464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8B14B-C250-4E68-83FE-775A73DA34C2}">
      <dsp:nvSpPr>
        <dsp:cNvPr id="0" name=""/>
        <dsp:cNvSpPr/>
      </dsp:nvSpPr>
      <dsp:spPr>
        <a:xfrm>
          <a:off x="3078078" y="1476"/>
          <a:ext cx="2073442" cy="1222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Kommunalsjef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Anne Kristin Svendsen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 err="1"/>
            <a:t>Org.ledd</a:t>
          </a:r>
          <a:r>
            <a:rPr lang="nb-NO" sz="1000" kern="1200" dirty="0"/>
            <a:t>:  974636174</a:t>
          </a:r>
          <a:br>
            <a:rPr lang="nb-NO" sz="1000" kern="1200" dirty="0"/>
          </a:br>
          <a:r>
            <a:rPr lang="nb-NO" sz="1000" kern="1200" dirty="0"/>
            <a:t>Bedr.nr: 975292428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000" kern="1200" dirty="0"/>
          </a:br>
          <a:endParaRPr lang="nb-NO" sz="1000" kern="1200" dirty="0"/>
        </a:p>
      </dsp:txBody>
      <dsp:txXfrm>
        <a:off x="3078078" y="1476"/>
        <a:ext cx="2073442" cy="1222600"/>
      </dsp:txXfrm>
    </dsp:sp>
    <dsp:sp modelId="{8A5C64BE-73E9-4F53-A4B8-BF2D37C59392}">
      <dsp:nvSpPr>
        <dsp:cNvPr id="0" name=""/>
        <dsp:cNvSpPr/>
      </dsp:nvSpPr>
      <dsp:spPr>
        <a:xfrm>
          <a:off x="1426366" y="2670485"/>
          <a:ext cx="1572183" cy="2008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Skole og SFO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virksomhetsleder </a:t>
          </a:r>
          <a:br>
            <a:rPr lang="nb-NO" sz="1000" kern="1200" dirty="0"/>
          </a:br>
          <a:r>
            <a:rPr lang="nb-NO" sz="1000" kern="1200" dirty="0"/>
            <a:t>Line Heegaard Olsen </a:t>
          </a:r>
          <a:br>
            <a:rPr lang="nb-NO" sz="1000" kern="1200" dirty="0"/>
          </a:br>
          <a:br>
            <a:rPr lang="nb-NO" sz="1000" kern="1200" dirty="0"/>
          </a:br>
          <a:r>
            <a:rPr lang="nb-NO" sz="1000" kern="1200" dirty="0"/>
            <a:t>Bedr.nr</a:t>
          </a:r>
          <a:r>
            <a:rPr lang="nb-NO" sz="1000" kern="1200" dirty="0">
              <a:solidFill>
                <a:schemeClr val="bg1"/>
              </a:solidFill>
            </a:rPr>
            <a:t>: </a:t>
          </a:r>
          <a:r>
            <a:rPr lang="nb-NO" sz="1000" b="0" i="0" u="none" kern="1200" dirty="0">
              <a:solidFill>
                <a:schemeClr val="bg1"/>
              </a:solidFill>
            </a:rPr>
            <a:t>975292428</a:t>
          </a:r>
          <a:endParaRPr lang="nb-NO" sz="1000" kern="1200" dirty="0">
            <a:solidFill>
              <a:schemeClr val="bg1"/>
            </a:solidFill>
          </a:endParaRPr>
        </a:p>
      </dsp:txBody>
      <dsp:txXfrm>
        <a:off x="1426366" y="2670485"/>
        <a:ext cx="1572183" cy="2008558"/>
      </dsp:txXfrm>
    </dsp:sp>
    <dsp:sp modelId="{1A90EDC8-47B0-42D6-904F-240797DEB752}">
      <dsp:nvSpPr>
        <dsp:cNvPr id="0" name=""/>
        <dsp:cNvSpPr/>
      </dsp:nvSpPr>
      <dsp:spPr>
        <a:xfrm>
          <a:off x="3328708" y="2670485"/>
          <a:ext cx="1572183" cy="2008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Barnehage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virksomhetsleder </a:t>
          </a:r>
          <a:br>
            <a:rPr lang="nb-NO" sz="1000" kern="1200" dirty="0"/>
          </a:br>
          <a:r>
            <a:rPr lang="nb-NO" sz="1000" kern="1200" dirty="0"/>
            <a:t>Nina Sollie</a:t>
          </a:r>
          <a:br>
            <a:rPr lang="nb-NO" sz="1000" kern="1200" dirty="0"/>
          </a:br>
          <a:br>
            <a:rPr lang="nb-NO" sz="1000" kern="1200" dirty="0">
              <a:solidFill>
                <a:srgbClr val="FFFF00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Bedr.nr: 975292428 </a:t>
          </a:r>
        </a:p>
      </dsp:txBody>
      <dsp:txXfrm>
        <a:off x="3328708" y="2670485"/>
        <a:ext cx="1572183" cy="2008558"/>
      </dsp:txXfrm>
    </dsp:sp>
    <dsp:sp modelId="{09958341-EE62-4733-950A-9E7F0FFF223E}">
      <dsp:nvSpPr>
        <dsp:cNvPr id="0" name=""/>
        <dsp:cNvSpPr/>
      </dsp:nvSpPr>
      <dsp:spPr>
        <a:xfrm>
          <a:off x="5231050" y="2671961"/>
          <a:ext cx="1572183" cy="2008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000" kern="1200" dirty="0"/>
          </a:br>
          <a:br>
            <a:rPr lang="nb-NO" sz="1000" kern="1200" dirty="0"/>
          </a:br>
          <a:br>
            <a:rPr lang="nb-NO" sz="1000" kern="1200" dirty="0"/>
          </a:br>
          <a:r>
            <a:rPr lang="nb-NO" sz="1000" kern="1200" dirty="0">
              <a:solidFill>
                <a:srgbClr val="F2F2F2"/>
              </a:solidFill>
            </a:rPr>
            <a:t>Barn og familie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Virksomhetsleder kommunalsjef</a:t>
          </a:r>
          <a:br>
            <a:rPr lang="nb-NO" sz="1000" kern="1200" dirty="0">
              <a:solidFill>
                <a:srgbClr val="F2F2F2"/>
              </a:solidFill>
            </a:rPr>
          </a:br>
          <a:r>
            <a:rPr lang="nb-NO" sz="1000" kern="1200" dirty="0">
              <a:solidFill>
                <a:srgbClr val="F2F2F2"/>
              </a:solidFill>
            </a:rPr>
            <a:t>Anne Kristin Svendsen</a:t>
          </a:r>
          <a:br>
            <a:rPr lang="nb-NO" sz="1000" kern="1200" dirty="0">
              <a:solidFill>
                <a:srgbClr val="FFC000"/>
              </a:solidFill>
            </a:rPr>
          </a:br>
          <a:endParaRPr lang="nb-NO" sz="1000" kern="1200" dirty="0">
            <a:solidFill>
              <a:srgbClr val="FFC000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i="0" u="none" kern="1200" dirty="0"/>
            <a:t>Bedr.nr: 991144463 (familiesenteret)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b="0" i="0" u="none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/>
        </a:p>
      </dsp:txBody>
      <dsp:txXfrm>
        <a:off x="5231050" y="2671961"/>
        <a:ext cx="1572183" cy="2008558"/>
      </dsp:txXfrm>
    </dsp:sp>
    <dsp:sp modelId="{F975E7B7-F491-4BE2-8A0E-AFC0598CFA0A}">
      <dsp:nvSpPr>
        <dsp:cNvPr id="0" name=""/>
        <dsp:cNvSpPr/>
      </dsp:nvSpPr>
      <dsp:spPr>
        <a:xfrm>
          <a:off x="2377537" y="1554235"/>
          <a:ext cx="1572183" cy="786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2F2F2"/>
              </a:solidFill>
            </a:rPr>
            <a:t>Administrativ koordinator</a:t>
          </a:r>
        </a:p>
      </dsp:txBody>
      <dsp:txXfrm>
        <a:off x="2377537" y="1554235"/>
        <a:ext cx="1572183" cy="7860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E02D7-FDA3-4F5A-970D-3B99D5640864}">
      <dsp:nvSpPr>
        <dsp:cNvPr id="0" name=""/>
        <dsp:cNvSpPr/>
      </dsp:nvSpPr>
      <dsp:spPr>
        <a:xfrm>
          <a:off x="4248472" y="1944135"/>
          <a:ext cx="3889845" cy="13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76"/>
              </a:lnTo>
              <a:lnTo>
                <a:pt x="3889845" y="59576"/>
              </a:lnTo>
              <a:lnTo>
                <a:pt x="3889845" y="134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7DD33-0FAB-422E-A775-F9B2216A666A}">
      <dsp:nvSpPr>
        <dsp:cNvPr id="0" name=""/>
        <dsp:cNvSpPr/>
      </dsp:nvSpPr>
      <dsp:spPr>
        <a:xfrm>
          <a:off x="4248472" y="1944135"/>
          <a:ext cx="3025435" cy="13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76"/>
              </a:lnTo>
              <a:lnTo>
                <a:pt x="3025435" y="59576"/>
              </a:lnTo>
              <a:lnTo>
                <a:pt x="3025435" y="134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39868-B2B8-4819-B4AB-2AA26C954E68}">
      <dsp:nvSpPr>
        <dsp:cNvPr id="0" name=""/>
        <dsp:cNvSpPr/>
      </dsp:nvSpPr>
      <dsp:spPr>
        <a:xfrm>
          <a:off x="6123741" y="3416825"/>
          <a:ext cx="107158" cy="66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568"/>
              </a:lnTo>
              <a:lnTo>
                <a:pt x="107158" y="660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85C9D-7560-429A-B359-233466804692}">
      <dsp:nvSpPr>
        <dsp:cNvPr id="0" name=""/>
        <dsp:cNvSpPr/>
      </dsp:nvSpPr>
      <dsp:spPr>
        <a:xfrm>
          <a:off x="4248472" y="1944135"/>
          <a:ext cx="2161025" cy="13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76"/>
              </a:lnTo>
              <a:lnTo>
                <a:pt x="2161025" y="59576"/>
              </a:lnTo>
              <a:lnTo>
                <a:pt x="2161025" y="134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FC611-581D-4679-A9B3-1AF2409EC720}">
      <dsp:nvSpPr>
        <dsp:cNvPr id="0" name=""/>
        <dsp:cNvSpPr/>
      </dsp:nvSpPr>
      <dsp:spPr>
        <a:xfrm>
          <a:off x="5259331" y="3416825"/>
          <a:ext cx="107158" cy="66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568"/>
              </a:lnTo>
              <a:lnTo>
                <a:pt x="107158" y="660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7AC0D-4AC9-4696-ACED-EF3D1F32C412}">
      <dsp:nvSpPr>
        <dsp:cNvPr id="0" name=""/>
        <dsp:cNvSpPr/>
      </dsp:nvSpPr>
      <dsp:spPr>
        <a:xfrm>
          <a:off x="4248472" y="1944135"/>
          <a:ext cx="1296615" cy="13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76"/>
              </a:lnTo>
              <a:lnTo>
                <a:pt x="1296615" y="59576"/>
              </a:lnTo>
              <a:lnTo>
                <a:pt x="1296615" y="134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B5B0F-1A44-441C-8E62-F3D81954D08B}">
      <dsp:nvSpPr>
        <dsp:cNvPr id="0" name=""/>
        <dsp:cNvSpPr/>
      </dsp:nvSpPr>
      <dsp:spPr>
        <a:xfrm>
          <a:off x="4248472" y="1944135"/>
          <a:ext cx="432205" cy="13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76"/>
              </a:lnTo>
              <a:lnTo>
                <a:pt x="432205" y="59576"/>
              </a:lnTo>
              <a:lnTo>
                <a:pt x="432205" y="134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8F861-1199-4C29-B0D1-A57F18191777}">
      <dsp:nvSpPr>
        <dsp:cNvPr id="0" name=""/>
        <dsp:cNvSpPr/>
      </dsp:nvSpPr>
      <dsp:spPr>
        <a:xfrm>
          <a:off x="3530511" y="3416825"/>
          <a:ext cx="107158" cy="66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568"/>
              </a:lnTo>
              <a:lnTo>
                <a:pt x="107158" y="660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DB9-F1CB-4CA3-8903-CD44A46E8002}">
      <dsp:nvSpPr>
        <dsp:cNvPr id="0" name=""/>
        <dsp:cNvSpPr/>
      </dsp:nvSpPr>
      <dsp:spPr>
        <a:xfrm>
          <a:off x="3816266" y="1944135"/>
          <a:ext cx="432205" cy="134587"/>
        </a:xfrm>
        <a:custGeom>
          <a:avLst/>
          <a:gdLst/>
          <a:ahLst/>
          <a:cxnLst/>
          <a:rect l="0" t="0" r="0" b="0"/>
          <a:pathLst>
            <a:path>
              <a:moveTo>
                <a:pt x="432205" y="0"/>
              </a:moveTo>
              <a:lnTo>
                <a:pt x="432205" y="59576"/>
              </a:lnTo>
              <a:lnTo>
                <a:pt x="0" y="59576"/>
              </a:lnTo>
              <a:lnTo>
                <a:pt x="0" y="134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07B05-7741-4AB0-B867-FCE172B61CB6}">
      <dsp:nvSpPr>
        <dsp:cNvPr id="0" name=""/>
        <dsp:cNvSpPr/>
      </dsp:nvSpPr>
      <dsp:spPr>
        <a:xfrm>
          <a:off x="2666101" y="3416825"/>
          <a:ext cx="107158" cy="66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568"/>
              </a:lnTo>
              <a:lnTo>
                <a:pt x="107158" y="660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D3B49-F69E-4A09-9167-4A2A2954A910}">
      <dsp:nvSpPr>
        <dsp:cNvPr id="0" name=""/>
        <dsp:cNvSpPr/>
      </dsp:nvSpPr>
      <dsp:spPr>
        <a:xfrm>
          <a:off x="2951856" y="1944135"/>
          <a:ext cx="1296615" cy="134587"/>
        </a:xfrm>
        <a:custGeom>
          <a:avLst/>
          <a:gdLst/>
          <a:ahLst/>
          <a:cxnLst/>
          <a:rect l="0" t="0" r="0" b="0"/>
          <a:pathLst>
            <a:path>
              <a:moveTo>
                <a:pt x="1296615" y="0"/>
              </a:moveTo>
              <a:lnTo>
                <a:pt x="1296615" y="59576"/>
              </a:lnTo>
              <a:lnTo>
                <a:pt x="0" y="59576"/>
              </a:lnTo>
              <a:lnTo>
                <a:pt x="0" y="134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9F09C-219A-4588-A7E1-36ED31CD7FFB}">
      <dsp:nvSpPr>
        <dsp:cNvPr id="0" name=""/>
        <dsp:cNvSpPr/>
      </dsp:nvSpPr>
      <dsp:spPr>
        <a:xfrm>
          <a:off x="1801691" y="3416825"/>
          <a:ext cx="107158" cy="66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568"/>
              </a:lnTo>
              <a:lnTo>
                <a:pt x="107158" y="660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1B2AB-A723-42DC-A213-02159C3639C9}">
      <dsp:nvSpPr>
        <dsp:cNvPr id="0" name=""/>
        <dsp:cNvSpPr/>
      </dsp:nvSpPr>
      <dsp:spPr>
        <a:xfrm>
          <a:off x="2087446" y="1944135"/>
          <a:ext cx="2161025" cy="134587"/>
        </a:xfrm>
        <a:custGeom>
          <a:avLst/>
          <a:gdLst/>
          <a:ahLst/>
          <a:cxnLst/>
          <a:rect l="0" t="0" r="0" b="0"/>
          <a:pathLst>
            <a:path>
              <a:moveTo>
                <a:pt x="2161025" y="0"/>
              </a:moveTo>
              <a:lnTo>
                <a:pt x="2161025" y="59576"/>
              </a:lnTo>
              <a:lnTo>
                <a:pt x="0" y="59576"/>
              </a:lnTo>
              <a:lnTo>
                <a:pt x="0" y="134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639C7-D333-4FEF-9E61-0C2D4EE724ED}">
      <dsp:nvSpPr>
        <dsp:cNvPr id="0" name=""/>
        <dsp:cNvSpPr/>
      </dsp:nvSpPr>
      <dsp:spPr>
        <a:xfrm>
          <a:off x="937281" y="3416825"/>
          <a:ext cx="107158" cy="66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568"/>
              </a:lnTo>
              <a:lnTo>
                <a:pt x="107158" y="660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9A6A5-20E7-4286-B4CB-60D439107145}">
      <dsp:nvSpPr>
        <dsp:cNvPr id="0" name=""/>
        <dsp:cNvSpPr/>
      </dsp:nvSpPr>
      <dsp:spPr>
        <a:xfrm>
          <a:off x="1223036" y="1944135"/>
          <a:ext cx="3025435" cy="134587"/>
        </a:xfrm>
        <a:custGeom>
          <a:avLst/>
          <a:gdLst/>
          <a:ahLst/>
          <a:cxnLst/>
          <a:rect l="0" t="0" r="0" b="0"/>
          <a:pathLst>
            <a:path>
              <a:moveTo>
                <a:pt x="3025435" y="0"/>
              </a:moveTo>
              <a:lnTo>
                <a:pt x="3025435" y="59576"/>
              </a:lnTo>
              <a:lnTo>
                <a:pt x="0" y="59576"/>
              </a:lnTo>
              <a:lnTo>
                <a:pt x="0" y="134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7428C-9F7B-4EF7-9D96-FE24CFF19ECF}">
      <dsp:nvSpPr>
        <dsp:cNvPr id="0" name=""/>
        <dsp:cNvSpPr/>
      </dsp:nvSpPr>
      <dsp:spPr>
        <a:xfrm>
          <a:off x="358626" y="1944135"/>
          <a:ext cx="3889845" cy="134587"/>
        </a:xfrm>
        <a:custGeom>
          <a:avLst/>
          <a:gdLst/>
          <a:ahLst/>
          <a:cxnLst/>
          <a:rect l="0" t="0" r="0" b="0"/>
          <a:pathLst>
            <a:path>
              <a:moveTo>
                <a:pt x="3889845" y="0"/>
              </a:moveTo>
              <a:lnTo>
                <a:pt x="3889845" y="59576"/>
              </a:lnTo>
              <a:lnTo>
                <a:pt x="0" y="59576"/>
              </a:lnTo>
              <a:lnTo>
                <a:pt x="0" y="134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093C1-9A29-4734-9924-6CE65B05C3A9}">
      <dsp:nvSpPr>
        <dsp:cNvPr id="0" name=""/>
        <dsp:cNvSpPr/>
      </dsp:nvSpPr>
      <dsp:spPr>
        <a:xfrm>
          <a:off x="3182779" y="257399"/>
          <a:ext cx="2001795" cy="791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Kommunalsjef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Anne Kristin Svendsen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 err="1"/>
            <a:t>Org.ledd</a:t>
          </a:r>
          <a:r>
            <a:rPr lang="nb-NO" sz="1000" kern="1200" dirty="0"/>
            <a:t>:  974636174</a:t>
          </a:r>
          <a:br>
            <a:rPr lang="nb-NO" sz="1000" kern="1200" dirty="0"/>
          </a:br>
          <a:r>
            <a:rPr lang="nb-NO" sz="1000" kern="1200" dirty="0"/>
            <a:t>Bedr.nr: 975292428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/>
        </a:p>
      </dsp:txBody>
      <dsp:txXfrm>
        <a:off x="3182779" y="257399"/>
        <a:ext cx="2001795" cy="791999"/>
      </dsp:txXfrm>
    </dsp:sp>
    <dsp:sp modelId="{0F53D32C-C178-495E-AA32-385F8612F007}">
      <dsp:nvSpPr>
        <dsp:cNvPr id="0" name=""/>
        <dsp:cNvSpPr/>
      </dsp:nvSpPr>
      <dsp:spPr>
        <a:xfrm>
          <a:off x="3664991" y="1188133"/>
          <a:ext cx="1166960" cy="756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Skole og SFO</a:t>
          </a:r>
          <a:br>
            <a:rPr lang="nb-NO" sz="1000" kern="1200" dirty="0"/>
          </a:br>
          <a:r>
            <a:rPr lang="nb-NO" sz="1000" kern="1200" dirty="0"/>
            <a:t>virksomhetsleder</a:t>
          </a:r>
          <a:br>
            <a:rPr lang="nb-NO" sz="1000" kern="1200" dirty="0"/>
          </a:br>
          <a:r>
            <a:rPr lang="nb-NO" sz="1000" kern="1200" dirty="0"/>
            <a:t> Line Heegaard Olsen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975292428</a:t>
          </a:r>
        </a:p>
      </dsp:txBody>
      <dsp:txXfrm>
        <a:off x="3664991" y="1188133"/>
        <a:ext cx="1166960" cy="756001"/>
      </dsp:txXfrm>
    </dsp:sp>
    <dsp:sp modelId="{F4DB8F11-3BE8-43A0-852F-B1BA987A7884}">
      <dsp:nvSpPr>
        <dsp:cNvPr id="0" name=""/>
        <dsp:cNvSpPr/>
      </dsp:nvSpPr>
      <dsp:spPr>
        <a:xfrm>
          <a:off x="1432" y="2078722"/>
          <a:ext cx="714388" cy="13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Hokksund ungdoms</a:t>
          </a:r>
          <a:br>
            <a:rPr lang="nb-NO" sz="1000" kern="1200" dirty="0"/>
          </a:br>
          <a:r>
            <a:rPr lang="nb-NO" sz="1000" kern="1200" dirty="0"/>
            <a:t>skole</a:t>
          </a:r>
          <a:br>
            <a:rPr lang="nb-NO" sz="1000" kern="1200" dirty="0"/>
          </a:br>
          <a:r>
            <a:rPr lang="nb-NO" sz="1000" kern="1200" dirty="0"/>
            <a:t>rektor</a:t>
          </a: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Håkon Koss</a:t>
          </a:r>
          <a:br>
            <a:rPr lang="nb-NO" sz="1000" kern="1200" dirty="0"/>
          </a:br>
          <a:r>
            <a:rPr lang="nb-NO" sz="1000" kern="1200" dirty="0"/>
            <a:t>Bedr.nr: 875290312</a:t>
          </a:r>
        </a:p>
      </dsp:txBody>
      <dsp:txXfrm>
        <a:off x="1432" y="2078722"/>
        <a:ext cx="714388" cy="1338103"/>
      </dsp:txXfrm>
    </dsp:sp>
    <dsp:sp modelId="{86149440-31A6-4F64-BF29-1613AB9FAD6B}">
      <dsp:nvSpPr>
        <dsp:cNvPr id="0" name=""/>
        <dsp:cNvSpPr/>
      </dsp:nvSpPr>
      <dsp:spPr>
        <a:xfrm>
          <a:off x="865842" y="2078722"/>
          <a:ext cx="714388" cy="13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Hokksund barneskole</a:t>
          </a:r>
          <a:br>
            <a:rPr lang="nb-NO" sz="1000" kern="1200" dirty="0"/>
          </a:br>
          <a:r>
            <a:rPr lang="nb-NO" sz="1000" kern="1200" dirty="0"/>
            <a:t> rektor</a:t>
          </a: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Edel Wøien</a:t>
          </a:r>
          <a:r>
            <a:rPr lang="nn-NO" sz="1000" kern="1200" dirty="0">
              <a:solidFill>
                <a:schemeClr val="bg1"/>
              </a:solidFill>
            </a:rPr>
            <a:t> </a:t>
          </a:r>
          <a:br>
            <a:rPr lang="nn-NO" sz="1000" kern="1200" dirty="0">
              <a:solidFill>
                <a:schemeClr val="bg1"/>
              </a:solidFill>
            </a:rPr>
          </a:br>
          <a:r>
            <a:rPr lang="nn-NO" sz="1000" kern="1200" dirty="0"/>
            <a:t>Bedr.nr: 975285030</a:t>
          </a:r>
          <a:endParaRPr lang="nb-NO" sz="1000" kern="1200" dirty="0"/>
        </a:p>
      </dsp:txBody>
      <dsp:txXfrm>
        <a:off x="865842" y="2078722"/>
        <a:ext cx="714388" cy="1338103"/>
      </dsp:txXfrm>
    </dsp:sp>
    <dsp:sp modelId="{BA1FCCDC-A74A-4EBD-B4E4-589344FCAD41}">
      <dsp:nvSpPr>
        <dsp:cNvPr id="0" name=""/>
        <dsp:cNvSpPr/>
      </dsp:nvSpPr>
      <dsp:spPr>
        <a:xfrm>
          <a:off x="1044439" y="3566847"/>
          <a:ext cx="714388" cy="1021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Hokksund barneskole SFO</a:t>
          </a:r>
          <a:r>
            <a:rPr lang="nn-NO" sz="1000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 dirty="0"/>
            <a:t>Bedr.nr: 888359702</a:t>
          </a:r>
          <a:endParaRPr lang="nb-NO" sz="1000" kern="1200" dirty="0"/>
        </a:p>
      </dsp:txBody>
      <dsp:txXfrm>
        <a:off x="1044439" y="3566847"/>
        <a:ext cx="714388" cy="1021093"/>
      </dsp:txXfrm>
    </dsp:sp>
    <dsp:sp modelId="{0E6525CC-A050-41C2-BB35-E6428B74556A}">
      <dsp:nvSpPr>
        <dsp:cNvPr id="0" name=""/>
        <dsp:cNvSpPr/>
      </dsp:nvSpPr>
      <dsp:spPr>
        <a:xfrm>
          <a:off x="1730252" y="2078722"/>
          <a:ext cx="714388" cy="13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Darbu barneskole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rektor</a:t>
          </a:r>
          <a:br>
            <a:rPr lang="nb-NO" sz="1000" kern="1200" dirty="0"/>
          </a:br>
          <a:r>
            <a:rPr lang="nb-NO" sz="1000" kern="1200" dirty="0"/>
            <a:t>Anniken Kajander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975285049</a:t>
          </a:r>
        </a:p>
      </dsp:txBody>
      <dsp:txXfrm>
        <a:off x="1730252" y="2078722"/>
        <a:ext cx="714388" cy="1338103"/>
      </dsp:txXfrm>
    </dsp:sp>
    <dsp:sp modelId="{CF243C56-12EB-4B3B-8CD1-3E20B1C02999}">
      <dsp:nvSpPr>
        <dsp:cNvPr id="0" name=""/>
        <dsp:cNvSpPr/>
      </dsp:nvSpPr>
      <dsp:spPr>
        <a:xfrm>
          <a:off x="1908849" y="3566847"/>
          <a:ext cx="714388" cy="1021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Darbu barneskole SFO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988359815</a:t>
          </a:r>
        </a:p>
      </dsp:txBody>
      <dsp:txXfrm>
        <a:off x="1908849" y="3566847"/>
        <a:ext cx="714388" cy="1021093"/>
      </dsp:txXfrm>
    </dsp:sp>
    <dsp:sp modelId="{80A097B6-0C6D-4384-98B2-94C3B81340D7}">
      <dsp:nvSpPr>
        <dsp:cNvPr id="0" name=""/>
        <dsp:cNvSpPr/>
      </dsp:nvSpPr>
      <dsp:spPr>
        <a:xfrm>
          <a:off x="2594662" y="2078722"/>
          <a:ext cx="714388" cy="13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Skotselv skole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rektor</a:t>
          </a: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Sveinung Rene Røyland</a:t>
          </a:r>
          <a:br>
            <a:rPr lang="nb-NO" sz="1000" kern="1200" dirty="0">
              <a:solidFill>
                <a:srgbClr val="FFC000"/>
              </a:solidFill>
            </a:rPr>
          </a:br>
          <a:r>
            <a:rPr lang="nb-NO" sz="1000" kern="1200" dirty="0"/>
            <a:t> </a:t>
          </a:r>
          <a:br>
            <a:rPr lang="nb-NO" sz="1000" kern="1200" dirty="0"/>
          </a:br>
          <a:r>
            <a:rPr lang="nb-NO" sz="1000" kern="1200" dirty="0"/>
            <a:t>Bedr.nr:  975285057</a:t>
          </a:r>
        </a:p>
      </dsp:txBody>
      <dsp:txXfrm>
        <a:off x="2594662" y="2078722"/>
        <a:ext cx="714388" cy="1338103"/>
      </dsp:txXfrm>
    </dsp:sp>
    <dsp:sp modelId="{D3FE13C1-64BF-467F-8B1D-11630EF138AC}">
      <dsp:nvSpPr>
        <dsp:cNvPr id="0" name=""/>
        <dsp:cNvSpPr/>
      </dsp:nvSpPr>
      <dsp:spPr>
        <a:xfrm>
          <a:off x="2773259" y="3566847"/>
          <a:ext cx="714388" cy="1021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Skotselv skole SFO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988359939</a:t>
          </a:r>
        </a:p>
      </dsp:txBody>
      <dsp:txXfrm>
        <a:off x="2773259" y="3566847"/>
        <a:ext cx="714388" cy="1021093"/>
      </dsp:txXfrm>
    </dsp:sp>
    <dsp:sp modelId="{AC58FE00-19B4-4CC2-A5AB-1419E79A7268}">
      <dsp:nvSpPr>
        <dsp:cNvPr id="0" name=""/>
        <dsp:cNvSpPr/>
      </dsp:nvSpPr>
      <dsp:spPr>
        <a:xfrm>
          <a:off x="3459072" y="2078722"/>
          <a:ext cx="714388" cy="13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Vestfossen barneskole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rektor</a:t>
          </a: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Erik Lund</a:t>
          </a:r>
          <a:br>
            <a:rPr lang="nb-NO" sz="1000" kern="1200" dirty="0"/>
          </a:br>
          <a:r>
            <a:rPr lang="nb-NO" sz="1000" kern="1200" dirty="0"/>
            <a:t> </a:t>
          </a:r>
          <a:br>
            <a:rPr lang="nb-NO" sz="1000" kern="1200" dirty="0"/>
          </a:br>
          <a:r>
            <a:rPr lang="nb-NO" sz="1000" kern="1200" dirty="0"/>
            <a:t>Bedr.nr: 975285065</a:t>
          </a:r>
        </a:p>
      </dsp:txBody>
      <dsp:txXfrm>
        <a:off x="3459072" y="2078722"/>
        <a:ext cx="714388" cy="1338103"/>
      </dsp:txXfrm>
    </dsp:sp>
    <dsp:sp modelId="{BD93B705-8979-43DC-969C-75E48E44A103}">
      <dsp:nvSpPr>
        <dsp:cNvPr id="0" name=""/>
        <dsp:cNvSpPr/>
      </dsp:nvSpPr>
      <dsp:spPr>
        <a:xfrm>
          <a:off x="3637669" y="3566847"/>
          <a:ext cx="714388" cy="1021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Vestfossen barneskole SFO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988360023</a:t>
          </a:r>
        </a:p>
      </dsp:txBody>
      <dsp:txXfrm>
        <a:off x="3637669" y="3566847"/>
        <a:ext cx="714388" cy="1021093"/>
      </dsp:txXfrm>
    </dsp:sp>
    <dsp:sp modelId="{33831DA9-F7BD-435F-804B-B5A2DD7BB9C1}">
      <dsp:nvSpPr>
        <dsp:cNvPr id="0" name=""/>
        <dsp:cNvSpPr/>
      </dsp:nvSpPr>
      <dsp:spPr>
        <a:xfrm>
          <a:off x="4323482" y="2078722"/>
          <a:ext cx="714388" cy="13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Vestfossen ungdoms</a:t>
          </a:r>
          <a:br>
            <a:rPr lang="nb-NO" sz="1000" kern="1200" dirty="0"/>
          </a:br>
          <a:r>
            <a:rPr lang="nb-NO" sz="1000" kern="1200" dirty="0"/>
            <a:t>skole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rektor</a:t>
          </a: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Anne Berit Jordet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 975289982</a:t>
          </a:r>
        </a:p>
      </dsp:txBody>
      <dsp:txXfrm>
        <a:off x="4323482" y="2078722"/>
        <a:ext cx="714388" cy="1338103"/>
      </dsp:txXfrm>
    </dsp:sp>
    <dsp:sp modelId="{0D336560-2771-42DE-BEBC-271F31A8F2BF}">
      <dsp:nvSpPr>
        <dsp:cNvPr id="0" name=""/>
        <dsp:cNvSpPr/>
      </dsp:nvSpPr>
      <dsp:spPr>
        <a:xfrm>
          <a:off x="5187892" y="2078722"/>
          <a:ext cx="714388" cy="13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Røren barneskole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rektor</a:t>
          </a:r>
          <a:br>
            <a:rPr lang="nb-NO" sz="1000" kern="1200" dirty="0"/>
          </a:br>
          <a:r>
            <a:rPr lang="nb-NO" sz="1000" kern="1200" dirty="0">
              <a:solidFill>
                <a:srgbClr val="F2F2F2"/>
              </a:solidFill>
            </a:rPr>
            <a:t>Therese Torbjørnsen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 975285073 </a:t>
          </a:r>
        </a:p>
      </dsp:txBody>
      <dsp:txXfrm>
        <a:off x="5187892" y="2078722"/>
        <a:ext cx="714388" cy="1338103"/>
      </dsp:txXfrm>
    </dsp:sp>
    <dsp:sp modelId="{C8A18817-8267-4BB3-AF97-48989458CACF}">
      <dsp:nvSpPr>
        <dsp:cNvPr id="0" name=""/>
        <dsp:cNvSpPr/>
      </dsp:nvSpPr>
      <dsp:spPr>
        <a:xfrm>
          <a:off x="5366489" y="3566847"/>
          <a:ext cx="714388" cy="1021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Røren barneskole SFO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988360163 </a:t>
          </a:r>
        </a:p>
      </dsp:txBody>
      <dsp:txXfrm>
        <a:off x="5366489" y="3566847"/>
        <a:ext cx="714388" cy="1021093"/>
      </dsp:txXfrm>
    </dsp:sp>
    <dsp:sp modelId="{720C6197-3E8E-48BF-878C-9CD10F6A4443}">
      <dsp:nvSpPr>
        <dsp:cNvPr id="0" name=""/>
        <dsp:cNvSpPr/>
      </dsp:nvSpPr>
      <dsp:spPr>
        <a:xfrm>
          <a:off x="6052302" y="2078722"/>
          <a:ext cx="714388" cy="13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Ormåsen barneskole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rektor</a:t>
          </a: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Cecilie Formo Eriksen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979601980</a:t>
          </a:r>
        </a:p>
      </dsp:txBody>
      <dsp:txXfrm>
        <a:off x="6052302" y="2078722"/>
        <a:ext cx="714388" cy="1338103"/>
      </dsp:txXfrm>
    </dsp:sp>
    <dsp:sp modelId="{D08C1DDE-3391-4B48-84DB-C378BFCCFDA3}">
      <dsp:nvSpPr>
        <dsp:cNvPr id="0" name=""/>
        <dsp:cNvSpPr/>
      </dsp:nvSpPr>
      <dsp:spPr>
        <a:xfrm>
          <a:off x="6230899" y="3566847"/>
          <a:ext cx="714388" cy="1021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Ormåsen barneskole SFO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988360201</a:t>
          </a:r>
        </a:p>
      </dsp:txBody>
      <dsp:txXfrm>
        <a:off x="6230899" y="3566847"/>
        <a:ext cx="714388" cy="1021093"/>
      </dsp:txXfrm>
    </dsp:sp>
    <dsp:sp modelId="{A970AF8C-ACF9-4BEE-BAB5-7863D7E5158F}">
      <dsp:nvSpPr>
        <dsp:cNvPr id="0" name=""/>
        <dsp:cNvSpPr/>
      </dsp:nvSpPr>
      <dsp:spPr>
        <a:xfrm>
          <a:off x="6916712" y="2078722"/>
          <a:ext cx="714388" cy="13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 dirty="0"/>
            <a:t>Kulturskolen</a:t>
          </a:r>
          <a:br>
            <a:rPr lang="nn-NO" sz="1000" kern="1200" dirty="0"/>
          </a:br>
          <a:r>
            <a:rPr lang="nn-NO" sz="1000" kern="1200" dirty="0"/>
            <a:t>rektor</a:t>
          </a:r>
          <a:br>
            <a:rPr lang="nn-NO" sz="1000" kern="1200" dirty="0"/>
          </a:br>
          <a:r>
            <a:rPr lang="nn-NO" sz="1000" kern="1200" dirty="0"/>
            <a:t>Åsmund Tvinnereim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000" kern="1200" dirty="0"/>
            <a:t>Bedr.nr: 974334453</a:t>
          </a:r>
          <a:endParaRPr lang="nb-NO" sz="1000" kern="1200" dirty="0"/>
        </a:p>
      </dsp:txBody>
      <dsp:txXfrm>
        <a:off x="6916712" y="2078722"/>
        <a:ext cx="714388" cy="1338103"/>
      </dsp:txXfrm>
    </dsp:sp>
    <dsp:sp modelId="{9E038666-AD28-401A-935C-18C50C7822AE}">
      <dsp:nvSpPr>
        <dsp:cNvPr id="0" name=""/>
        <dsp:cNvSpPr/>
      </dsp:nvSpPr>
      <dsp:spPr>
        <a:xfrm>
          <a:off x="7781122" y="2078722"/>
          <a:ext cx="714388" cy="13381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Voksen</a:t>
          </a:r>
          <a:br>
            <a:rPr lang="nb-NO" sz="1000" kern="1200" dirty="0"/>
          </a:br>
          <a:r>
            <a:rPr lang="nb-NO" sz="1000" kern="1200" dirty="0"/>
            <a:t>opplæring</a:t>
          </a:r>
          <a:br>
            <a:rPr lang="nb-NO" sz="1000" kern="1200" dirty="0"/>
          </a:br>
          <a:r>
            <a:rPr lang="nb-NO" sz="1000" kern="1200" dirty="0"/>
            <a:t>rektor</a:t>
          </a: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Lars Gunnar Sønsteby</a:t>
          </a:r>
          <a:br>
            <a:rPr lang="nb-NO" sz="1000" kern="1200" dirty="0"/>
          </a:br>
          <a:br>
            <a:rPr lang="nb-NO" sz="1000" kern="1200" dirty="0"/>
          </a:br>
          <a:r>
            <a:rPr lang="nb-NO" sz="1000" kern="1200" dirty="0"/>
            <a:t>Bedr.nr: 988360260</a:t>
          </a:r>
        </a:p>
      </dsp:txBody>
      <dsp:txXfrm>
        <a:off x="7781122" y="2078722"/>
        <a:ext cx="714388" cy="1338103"/>
      </dsp:txXfrm>
    </dsp:sp>
    <dsp:sp modelId="{17B16947-A3DE-4BA9-A6D8-11BE294E1B31}">
      <dsp:nvSpPr>
        <dsp:cNvPr id="0" name=""/>
        <dsp:cNvSpPr/>
      </dsp:nvSpPr>
      <dsp:spPr>
        <a:xfrm>
          <a:off x="4989703" y="1296145"/>
          <a:ext cx="842942" cy="465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Stab skole</a:t>
          </a:r>
        </a:p>
      </dsp:txBody>
      <dsp:txXfrm>
        <a:off x="4989703" y="1296145"/>
        <a:ext cx="842942" cy="4657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FB064-0AE9-4F7B-B8CE-EFEC9C779325}">
      <dsp:nvSpPr>
        <dsp:cNvPr id="0" name=""/>
        <dsp:cNvSpPr/>
      </dsp:nvSpPr>
      <dsp:spPr>
        <a:xfrm>
          <a:off x="4114800" y="1963275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2D21B-69DC-4EE9-BCA8-0036E3A1629F}">
      <dsp:nvSpPr>
        <dsp:cNvPr id="0" name=""/>
        <dsp:cNvSpPr/>
      </dsp:nvSpPr>
      <dsp:spPr>
        <a:xfrm>
          <a:off x="4114800" y="1963275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A2F4E-BAE7-4A80-A910-9F3886FBBE1F}">
      <dsp:nvSpPr>
        <dsp:cNvPr id="0" name=""/>
        <dsp:cNvSpPr/>
      </dsp:nvSpPr>
      <dsp:spPr>
        <a:xfrm>
          <a:off x="4069080" y="1963275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D4FD6-F5A0-4C39-A3BB-324F3A10B6E7}">
      <dsp:nvSpPr>
        <dsp:cNvPr id="0" name=""/>
        <dsp:cNvSpPr/>
      </dsp:nvSpPr>
      <dsp:spPr>
        <a:xfrm>
          <a:off x="2409985" y="1963275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65E2C-8E9E-4CE1-944E-C5333F2351BA}">
      <dsp:nvSpPr>
        <dsp:cNvPr id="0" name=""/>
        <dsp:cNvSpPr/>
      </dsp:nvSpPr>
      <dsp:spPr>
        <a:xfrm>
          <a:off x="705171" y="1963275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147F0-9C94-42B1-9AE1-5EB275231E92}">
      <dsp:nvSpPr>
        <dsp:cNvPr id="0" name=""/>
        <dsp:cNvSpPr/>
      </dsp:nvSpPr>
      <dsp:spPr>
        <a:xfrm>
          <a:off x="3394720" y="172615"/>
          <a:ext cx="1408937" cy="976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Kommunalsjef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Anne Kristin Svendsen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 err="1"/>
            <a:t>Org.ledd</a:t>
          </a:r>
          <a:r>
            <a:rPr lang="nb-NO" sz="1000" kern="1200" dirty="0"/>
            <a:t>:  974636174</a:t>
          </a:r>
          <a:br>
            <a:rPr lang="nb-NO" sz="1000" kern="1200" dirty="0"/>
          </a:br>
          <a:r>
            <a:rPr lang="nb-NO" sz="1000" kern="1200" dirty="0"/>
            <a:t>Bedr.nr: 975292428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/>
        </a:p>
      </dsp:txBody>
      <dsp:txXfrm>
        <a:off x="3394720" y="172615"/>
        <a:ext cx="1408937" cy="976985"/>
      </dsp:txXfrm>
    </dsp:sp>
    <dsp:sp modelId="{AED36446-71BB-464E-92CF-8144EAFDB6F1}">
      <dsp:nvSpPr>
        <dsp:cNvPr id="0" name=""/>
        <dsp:cNvSpPr/>
      </dsp:nvSpPr>
      <dsp:spPr>
        <a:xfrm>
          <a:off x="3410331" y="125880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Virksomhetsleder</a:t>
          </a:r>
          <a:br>
            <a:rPr lang="nb-NO" sz="1000" kern="1200" dirty="0"/>
          </a:br>
          <a:r>
            <a:rPr lang="nb-NO" sz="1000" kern="1200" dirty="0"/>
            <a:t>Nina Sollie</a:t>
          </a:r>
          <a:r>
            <a:rPr lang="nl-NL" sz="1000" kern="1200" dirty="0"/>
            <a:t>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Bedr.nr: 975292428</a:t>
          </a:r>
          <a:endParaRPr lang="nb-NO" sz="1000" kern="1200" dirty="0"/>
        </a:p>
      </dsp:txBody>
      <dsp:txXfrm>
        <a:off x="3410331" y="1258807"/>
        <a:ext cx="1408937" cy="704468"/>
      </dsp:txXfrm>
    </dsp:sp>
    <dsp:sp modelId="{53491261-D21C-4119-9BBF-4BCDBBC33486}">
      <dsp:nvSpPr>
        <dsp:cNvPr id="0" name=""/>
        <dsp:cNvSpPr/>
      </dsp:nvSpPr>
      <dsp:spPr>
        <a:xfrm>
          <a:off x="703" y="2259152"/>
          <a:ext cx="1408937" cy="1008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Solbakken barnehage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tjenesteleder</a:t>
          </a: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Rita Skjønberg Kløverød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975183297</a:t>
          </a:r>
        </a:p>
      </dsp:txBody>
      <dsp:txXfrm>
        <a:off x="703" y="2259152"/>
        <a:ext cx="1408937" cy="1008003"/>
      </dsp:txXfrm>
    </dsp:sp>
    <dsp:sp modelId="{6FBE82AD-707A-4416-95B6-989CD43F6D9B}">
      <dsp:nvSpPr>
        <dsp:cNvPr id="0" name=""/>
        <dsp:cNvSpPr/>
      </dsp:nvSpPr>
      <dsp:spPr>
        <a:xfrm>
          <a:off x="1705517" y="2259152"/>
          <a:ext cx="1408937" cy="1008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 err="1"/>
            <a:t>Lerberg</a:t>
          </a:r>
          <a:r>
            <a:rPr lang="nb-NO" sz="1000" kern="1200" dirty="0"/>
            <a:t> barnehage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tjenesteleder </a:t>
          </a: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Renate Moen Bjørkøyli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975306585</a:t>
          </a:r>
        </a:p>
      </dsp:txBody>
      <dsp:txXfrm>
        <a:off x="1705517" y="2259152"/>
        <a:ext cx="1408937" cy="1008003"/>
      </dsp:txXfrm>
    </dsp:sp>
    <dsp:sp modelId="{4C40E729-A848-4E8D-9C42-E311D8D2EC26}">
      <dsp:nvSpPr>
        <dsp:cNvPr id="0" name=""/>
        <dsp:cNvSpPr/>
      </dsp:nvSpPr>
      <dsp:spPr>
        <a:xfrm>
          <a:off x="3410331" y="2259152"/>
          <a:ext cx="1408937" cy="1008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Røren barnehage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tjenesteleder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Nina Sollie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975306607</a:t>
          </a:r>
        </a:p>
      </dsp:txBody>
      <dsp:txXfrm>
        <a:off x="3410331" y="2259152"/>
        <a:ext cx="1408937" cy="1008003"/>
      </dsp:txXfrm>
    </dsp:sp>
    <dsp:sp modelId="{1FDCF6C1-FF55-4A43-A5A2-A60C58680DBD}">
      <dsp:nvSpPr>
        <dsp:cNvPr id="0" name=""/>
        <dsp:cNvSpPr/>
      </dsp:nvSpPr>
      <dsp:spPr>
        <a:xfrm>
          <a:off x="5115145" y="2259152"/>
          <a:ext cx="1408937" cy="1008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Ormåsen barnehage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tjenesteleder</a:t>
          </a:r>
          <a:br>
            <a:rPr lang="nb-NO" sz="1000" kern="1200" dirty="0"/>
          </a:br>
          <a:r>
            <a:rPr lang="nb-NO" sz="1000" kern="1200" dirty="0"/>
            <a:t>Wenche  B. Rustand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975322823</a:t>
          </a:r>
        </a:p>
      </dsp:txBody>
      <dsp:txXfrm>
        <a:off x="5115145" y="2259152"/>
        <a:ext cx="1408937" cy="1008003"/>
      </dsp:txXfrm>
    </dsp:sp>
    <dsp:sp modelId="{8480B93F-2CC9-4D83-90C3-2C5C6A924078}">
      <dsp:nvSpPr>
        <dsp:cNvPr id="0" name=""/>
        <dsp:cNvSpPr/>
      </dsp:nvSpPr>
      <dsp:spPr>
        <a:xfrm>
          <a:off x="6819959" y="2259152"/>
          <a:ext cx="1408937" cy="1008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Smellhaugen barnehage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tjenesteleder</a:t>
          </a:r>
          <a:br>
            <a:rPr lang="nb-NO" sz="1000" kern="1200" dirty="0"/>
          </a:br>
          <a:r>
            <a:rPr lang="nb-NO" sz="1000" kern="1200" dirty="0"/>
            <a:t>Hilde </a:t>
          </a:r>
          <a:r>
            <a:rPr lang="nb-NO" sz="1000" kern="1200" dirty="0" err="1"/>
            <a:t>Hårvik</a:t>
          </a:r>
          <a:r>
            <a:rPr lang="nb-NO" sz="1000" kern="1200" dirty="0"/>
            <a:t> Solum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Bedr.nr: 975306615</a:t>
          </a:r>
        </a:p>
      </dsp:txBody>
      <dsp:txXfrm>
        <a:off x="6819959" y="2259152"/>
        <a:ext cx="1408937" cy="1008003"/>
      </dsp:txXfrm>
    </dsp:sp>
    <dsp:sp modelId="{ECCC50DB-398F-42CB-8422-7D2BFC3DAC6B}">
      <dsp:nvSpPr>
        <dsp:cNvPr id="0" name=""/>
        <dsp:cNvSpPr/>
      </dsp:nvSpPr>
      <dsp:spPr>
        <a:xfrm>
          <a:off x="5050897" y="1396749"/>
          <a:ext cx="1408937" cy="4164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Tilsyn/ Rådgiver </a:t>
          </a:r>
          <a:r>
            <a:rPr lang="nb-NO" sz="1000" kern="1200" dirty="0"/>
            <a:t>barnehage</a:t>
          </a:r>
        </a:p>
      </dsp:txBody>
      <dsp:txXfrm>
        <a:off x="5050897" y="1396749"/>
        <a:ext cx="1408937" cy="4164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0CEBC-6710-46FF-89EB-1DADD89810B6}">
      <dsp:nvSpPr>
        <dsp:cNvPr id="0" name=""/>
        <dsp:cNvSpPr/>
      </dsp:nvSpPr>
      <dsp:spPr>
        <a:xfrm>
          <a:off x="4114799" y="1491578"/>
          <a:ext cx="104822" cy="748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194"/>
              </a:lnTo>
              <a:lnTo>
                <a:pt x="104822" y="748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95B8F-65DF-431F-966D-4B430EF0E865}">
      <dsp:nvSpPr>
        <dsp:cNvPr id="0" name=""/>
        <dsp:cNvSpPr/>
      </dsp:nvSpPr>
      <dsp:spPr>
        <a:xfrm>
          <a:off x="4009977" y="1491578"/>
          <a:ext cx="104822" cy="863896"/>
        </a:xfrm>
        <a:custGeom>
          <a:avLst/>
          <a:gdLst/>
          <a:ahLst/>
          <a:cxnLst/>
          <a:rect l="0" t="0" r="0" b="0"/>
          <a:pathLst>
            <a:path>
              <a:moveTo>
                <a:pt x="104822" y="0"/>
              </a:moveTo>
              <a:lnTo>
                <a:pt x="104822" y="863896"/>
              </a:lnTo>
              <a:lnTo>
                <a:pt x="0" y="863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D955A-B9B8-417C-8440-DB82F27CDBEA}">
      <dsp:nvSpPr>
        <dsp:cNvPr id="0" name=""/>
        <dsp:cNvSpPr/>
      </dsp:nvSpPr>
      <dsp:spPr>
        <a:xfrm>
          <a:off x="4114799" y="1491578"/>
          <a:ext cx="3627718" cy="146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926"/>
              </a:lnTo>
              <a:lnTo>
                <a:pt x="3627718" y="1355926"/>
              </a:lnTo>
              <a:lnTo>
                <a:pt x="3627718" y="1460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420F4-35D9-4CE2-9EC3-D7DAFA96C6FE}">
      <dsp:nvSpPr>
        <dsp:cNvPr id="0" name=""/>
        <dsp:cNvSpPr/>
      </dsp:nvSpPr>
      <dsp:spPr>
        <a:xfrm>
          <a:off x="4114799" y="1491578"/>
          <a:ext cx="2427987" cy="1438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998"/>
              </a:lnTo>
              <a:lnTo>
                <a:pt x="2427987" y="1333998"/>
              </a:lnTo>
              <a:lnTo>
                <a:pt x="2427987" y="1438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F4490-D911-4A4B-A94C-21724AC0A431}">
      <dsp:nvSpPr>
        <dsp:cNvPr id="0" name=""/>
        <dsp:cNvSpPr/>
      </dsp:nvSpPr>
      <dsp:spPr>
        <a:xfrm>
          <a:off x="4114799" y="1491578"/>
          <a:ext cx="1220031" cy="1438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998"/>
              </a:lnTo>
              <a:lnTo>
                <a:pt x="1220031" y="1333998"/>
              </a:lnTo>
              <a:lnTo>
                <a:pt x="1220031" y="1438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E4470-A174-4B0E-95A7-E068D4F8CED6}">
      <dsp:nvSpPr>
        <dsp:cNvPr id="0" name=""/>
        <dsp:cNvSpPr/>
      </dsp:nvSpPr>
      <dsp:spPr>
        <a:xfrm>
          <a:off x="4069079" y="1491578"/>
          <a:ext cx="91440" cy="1438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3998"/>
              </a:lnTo>
              <a:lnTo>
                <a:pt x="57794" y="1333998"/>
              </a:lnTo>
              <a:lnTo>
                <a:pt x="57794" y="1438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41A9C-267A-4A47-BF30-C1912594CCA0}">
      <dsp:nvSpPr>
        <dsp:cNvPr id="0" name=""/>
        <dsp:cNvSpPr/>
      </dsp:nvSpPr>
      <dsp:spPr>
        <a:xfrm>
          <a:off x="2918918" y="1491578"/>
          <a:ext cx="1195881" cy="1438820"/>
        </a:xfrm>
        <a:custGeom>
          <a:avLst/>
          <a:gdLst/>
          <a:ahLst/>
          <a:cxnLst/>
          <a:rect l="0" t="0" r="0" b="0"/>
          <a:pathLst>
            <a:path>
              <a:moveTo>
                <a:pt x="1195881" y="0"/>
              </a:moveTo>
              <a:lnTo>
                <a:pt x="1195881" y="1333998"/>
              </a:lnTo>
              <a:lnTo>
                <a:pt x="0" y="1333998"/>
              </a:lnTo>
              <a:lnTo>
                <a:pt x="0" y="1438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FF429-2FBC-425A-BB7F-8DC194E8E42E}">
      <dsp:nvSpPr>
        <dsp:cNvPr id="0" name=""/>
        <dsp:cNvSpPr/>
      </dsp:nvSpPr>
      <dsp:spPr>
        <a:xfrm>
          <a:off x="1710961" y="1491578"/>
          <a:ext cx="2403838" cy="1438820"/>
        </a:xfrm>
        <a:custGeom>
          <a:avLst/>
          <a:gdLst/>
          <a:ahLst/>
          <a:cxnLst/>
          <a:rect l="0" t="0" r="0" b="0"/>
          <a:pathLst>
            <a:path>
              <a:moveTo>
                <a:pt x="2403838" y="0"/>
              </a:moveTo>
              <a:lnTo>
                <a:pt x="2403838" y="1333998"/>
              </a:lnTo>
              <a:lnTo>
                <a:pt x="0" y="1333998"/>
              </a:lnTo>
              <a:lnTo>
                <a:pt x="0" y="1438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8798A-2DDF-459A-91E0-F06C2C413151}">
      <dsp:nvSpPr>
        <dsp:cNvPr id="0" name=""/>
        <dsp:cNvSpPr/>
      </dsp:nvSpPr>
      <dsp:spPr>
        <a:xfrm>
          <a:off x="503005" y="1491578"/>
          <a:ext cx="3611794" cy="1438820"/>
        </a:xfrm>
        <a:custGeom>
          <a:avLst/>
          <a:gdLst/>
          <a:ahLst/>
          <a:cxnLst/>
          <a:rect l="0" t="0" r="0" b="0"/>
          <a:pathLst>
            <a:path>
              <a:moveTo>
                <a:pt x="3611794" y="0"/>
              </a:moveTo>
              <a:lnTo>
                <a:pt x="3611794" y="1333998"/>
              </a:lnTo>
              <a:lnTo>
                <a:pt x="0" y="1333998"/>
              </a:lnTo>
              <a:lnTo>
                <a:pt x="0" y="1438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FC73A-0570-4182-B7A5-5D356494456B}">
      <dsp:nvSpPr>
        <dsp:cNvPr id="0" name=""/>
        <dsp:cNvSpPr/>
      </dsp:nvSpPr>
      <dsp:spPr>
        <a:xfrm>
          <a:off x="3498582" y="223868"/>
          <a:ext cx="1232435" cy="1267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Virksomhetsleder Kommunalsjef </a:t>
          </a:r>
          <a:br>
            <a:rPr lang="nb-NO" sz="1000" kern="1200" dirty="0"/>
          </a:br>
          <a:r>
            <a:rPr lang="nb-NO" sz="1000" kern="1200" dirty="0"/>
            <a:t>Anne Kristin Svendsen </a:t>
          </a:r>
        </a:p>
      </dsp:txBody>
      <dsp:txXfrm>
        <a:off x="3498582" y="223868"/>
        <a:ext cx="1232435" cy="1267710"/>
      </dsp:txXfrm>
    </dsp:sp>
    <dsp:sp modelId="{53340A7B-098B-40A2-BD0C-52D5C2AE69FE}">
      <dsp:nvSpPr>
        <dsp:cNvPr id="0" name=""/>
        <dsp:cNvSpPr/>
      </dsp:nvSpPr>
      <dsp:spPr>
        <a:xfrm>
          <a:off x="3849" y="2930399"/>
          <a:ext cx="998311" cy="108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000" kern="1200" dirty="0">
              <a:solidFill>
                <a:srgbClr val="FFC000"/>
              </a:solidFill>
            </a:rPr>
          </a:br>
          <a:r>
            <a:rPr lang="nb-NO" sz="1000" kern="1200" dirty="0">
              <a:solidFill>
                <a:srgbClr val="F2F2F2"/>
              </a:solidFill>
            </a:rPr>
            <a:t>Tjenesteleder PPT</a:t>
          </a:r>
          <a:br>
            <a:rPr lang="nb-NO" sz="1000" kern="1200" dirty="0">
              <a:solidFill>
                <a:srgbClr val="F2F2F2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Berith Laukslett</a:t>
          </a:r>
          <a:br>
            <a:rPr lang="nb-NO" sz="1000" kern="1200" dirty="0">
              <a:solidFill>
                <a:schemeClr val="bg1"/>
              </a:solidFill>
            </a:rPr>
          </a:br>
          <a:br>
            <a:rPr lang="nb-NO" sz="1000" kern="1200" dirty="0">
              <a:solidFill>
                <a:srgbClr val="F2F2F2"/>
              </a:solidFill>
            </a:rPr>
          </a:br>
          <a:endParaRPr lang="nb-NO" sz="1000" kern="1200" dirty="0">
            <a:solidFill>
              <a:srgbClr val="F2F2F2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FC000"/>
              </a:solidFill>
            </a:rPr>
            <a:t> </a:t>
          </a:r>
          <a:r>
            <a:rPr lang="en-GB" sz="1000" kern="1200" dirty="0">
              <a:solidFill>
                <a:schemeClr val="bg1"/>
              </a:solidFill>
            </a:rPr>
            <a:t>Bedr.nr: 976667409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>
            <a:solidFill>
              <a:srgbClr val="FFC000"/>
            </a:solidFill>
          </a:endParaRPr>
        </a:p>
      </dsp:txBody>
      <dsp:txXfrm>
        <a:off x="3849" y="2930399"/>
        <a:ext cx="998311" cy="1082723"/>
      </dsp:txXfrm>
    </dsp:sp>
    <dsp:sp modelId="{049735FB-1E91-4939-82F8-E6816B12155B}">
      <dsp:nvSpPr>
        <dsp:cNvPr id="0" name=""/>
        <dsp:cNvSpPr/>
      </dsp:nvSpPr>
      <dsp:spPr>
        <a:xfrm>
          <a:off x="1211805" y="2930399"/>
          <a:ext cx="998311" cy="108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Tjenesteleder Familiesenteret    0 – 12 år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Lise Sofie Andersen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Bedr.nr: 976667425</a:t>
          </a:r>
          <a:endParaRPr lang="nb-NO" sz="1000" kern="1200" dirty="0">
            <a:solidFill>
              <a:schemeClr val="bg1"/>
            </a:solidFill>
          </a:endParaRPr>
        </a:p>
      </dsp:txBody>
      <dsp:txXfrm>
        <a:off x="1211805" y="2930399"/>
        <a:ext cx="998311" cy="1082723"/>
      </dsp:txXfrm>
    </dsp:sp>
    <dsp:sp modelId="{067D9355-43CC-4B2E-AE8E-756BEB97C21E}">
      <dsp:nvSpPr>
        <dsp:cNvPr id="0" name=""/>
        <dsp:cNvSpPr/>
      </dsp:nvSpPr>
      <dsp:spPr>
        <a:xfrm>
          <a:off x="2419762" y="2930399"/>
          <a:ext cx="998311" cy="108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Tjenesteleder Familiesenteret 13-18 år</a:t>
          </a:r>
          <a:endParaRPr lang="en-GB" sz="1000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Merete Tandberg Bakke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en-GB" sz="1000" kern="1200" dirty="0">
              <a:solidFill>
                <a:schemeClr val="bg1"/>
              </a:solidFill>
            </a:rPr>
            <a:t>Bedr.nr: 991144463 </a:t>
          </a:r>
          <a:endParaRPr lang="nb-NO" sz="1000" kern="1200" dirty="0">
            <a:solidFill>
              <a:schemeClr val="bg1"/>
            </a:solidFill>
          </a:endParaRPr>
        </a:p>
      </dsp:txBody>
      <dsp:txXfrm>
        <a:off x="2419762" y="2930399"/>
        <a:ext cx="998311" cy="1082723"/>
      </dsp:txXfrm>
    </dsp:sp>
    <dsp:sp modelId="{F4EB7B03-A8BE-4293-8898-CC741064CA45}">
      <dsp:nvSpPr>
        <dsp:cNvPr id="0" name=""/>
        <dsp:cNvSpPr/>
      </dsp:nvSpPr>
      <dsp:spPr>
        <a:xfrm>
          <a:off x="3627718" y="2930399"/>
          <a:ext cx="998311" cy="108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2F2F2"/>
              </a:solidFill>
            </a:rPr>
            <a:t>Tjenesteleder for tiltak i barnevern</a:t>
          </a:r>
          <a:br>
            <a:rPr lang="nb-NO" sz="1000" kern="1200" dirty="0">
              <a:solidFill>
                <a:srgbClr val="F2F2F2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Marianne Likværn</a:t>
          </a:r>
          <a:br>
            <a:rPr lang="nb-NO" sz="1000" kern="1200" dirty="0">
              <a:solidFill>
                <a:srgbClr val="FFC000"/>
              </a:solidFill>
            </a:rPr>
          </a:br>
          <a:r>
            <a:rPr lang="nb-NO" sz="1000" kern="1200" dirty="0">
              <a:solidFill>
                <a:srgbClr val="FFC000"/>
              </a:solidFill>
            </a:rPr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Bedr.nr: 976667417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(</a:t>
          </a:r>
          <a:r>
            <a:rPr lang="en-GB" sz="1000" kern="1200" dirty="0" err="1">
              <a:solidFill>
                <a:schemeClr val="bg1"/>
              </a:solidFill>
            </a:rPr>
            <a:t>barnevern</a:t>
          </a:r>
          <a:r>
            <a:rPr lang="en-GB" sz="1000" kern="1200" dirty="0">
              <a:solidFill>
                <a:schemeClr val="bg1"/>
              </a:solidFill>
            </a:rPr>
            <a:t>)</a:t>
          </a:r>
          <a:endParaRPr lang="nb-NO" sz="1000" kern="1200" dirty="0">
            <a:solidFill>
              <a:srgbClr val="FFC000"/>
            </a:solidFill>
          </a:endParaRPr>
        </a:p>
      </dsp:txBody>
      <dsp:txXfrm>
        <a:off x="3627718" y="2930399"/>
        <a:ext cx="998311" cy="1082723"/>
      </dsp:txXfrm>
    </dsp:sp>
    <dsp:sp modelId="{DA5B8891-DE4B-4427-979B-2EAC4D7245E9}">
      <dsp:nvSpPr>
        <dsp:cNvPr id="0" name=""/>
        <dsp:cNvSpPr/>
      </dsp:nvSpPr>
      <dsp:spPr>
        <a:xfrm>
          <a:off x="4835675" y="2930399"/>
          <a:ext cx="998311" cy="108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>
            <a:solidFill>
              <a:srgbClr val="F2F2F2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2F2F2"/>
              </a:solidFill>
            </a:rPr>
            <a:t>Tjenesteleder for </a:t>
          </a:r>
          <a:br>
            <a:rPr lang="nb-NO" sz="1000" kern="1200" dirty="0">
              <a:solidFill>
                <a:srgbClr val="F2F2F2"/>
              </a:solidFill>
            </a:rPr>
          </a:br>
          <a:r>
            <a:rPr lang="nb-NO" sz="1000" kern="1200" dirty="0">
              <a:solidFill>
                <a:srgbClr val="F2F2F2"/>
              </a:solidFill>
            </a:rPr>
            <a:t>barn i omsorg </a:t>
          </a:r>
          <a:br>
            <a:rPr lang="nb-NO" sz="1000" kern="1200" dirty="0">
              <a:solidFill>
                <a:srgbClr val="F2F2F2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Anette Bakke De Bourg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Bedr.nr: 976667417</a:t>
          </a:r>
          <a:endParaRPr lang="nb-NO" sz="1000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2F2F2"/>
              </a:solidFill>
            </a:rPr>
            <a:t>(barnevern)</a:t>
          </a:r>
          <a:br>
            <a:rPr lang="nb-NO" sz="1000" kern="1200" dirty="0">
              <a:solidFill>
                <a:srgbClr val="FFC000"/>
              </a:solidFill>
            </a:rPr>
          </a:br>
          <a:r>
            <a:rPr lang="nb-NO" sz="1000" kern="1200" dirty="0">
              <a:solidFill>
                <a:srgbClr val="FFC000"/>
              </a:solidFill>
            </a:rPr>
            <a:t> </a:t>
          </a:r>
        </a:p>
      </dsp:txBody>
      <dsp:txXfrm>
        <a:off x="4835675" y="2930399"/>
        <a:ext cx="998311" cy="1082723"/>
      </dsp:txXfrm>
    </dsp:sp>
    <dsp:sp modelId="{D9B36B76-1FD0-4B0A-93EA-8998E3FFE526}">
      <dsp:nvSpPr>
        <dsp:cNvPr id="0" name=""/>
        <dsp:cNvSpPr/>
      </dsp:nvSpPr>
      <dsp:spPr>
        <a:xfrm>
          <a:off x="6043631" y="2930399"/>
          <a:ext cx="998311" cy="1082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2F2F2"/>
              </a:solidFill>
            </a:rPr>
            <a:t>Tjenesteleder for melding og undersøkelse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Jessie Wike </a:t>
          </a:r>
          <a:r>
            <a:rPr lang="en-GB" sz="1000" kern="1200" dirty="0">
              <a:solidFill>
                <a:schemeClr val="bg1"/>
              </a:solidFill>
            </a:rPr>
            <a:t>Bedr.nr: 976667417</a:t>
          </a:r>
          <a:endParaRPr lang="nb-NO" sz="1000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2F2F2"/>
              </a:solidFill>
            </a:rPr>
            <a:t>(barnevern)</a:t>
          </a:r>
        </a:p>
      </dsp:txBody>
      <dsp:txXfrm>
        <a:off x="6043631" y="2930399"/>
        <a:ext cx="998311" cy="1082723"/>
      </dsp:txXfrm>
    </dsp:sp>
    <dsp:sp modelId="{32BB1432-9287-43F4-810B-2B2F9322999E}">
      <dsp:nvSpPr>
        <dsp:cNvPr id="0" name=""/>
        <dsp:cNvSpPr/>
      </dsp:nvSpPr>
      <dsp:spPr>
        <a:xfrm>
          <a:off x="7255437" y="2952327"/>
          <a:ext cx="974162" cy="1040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2F2F2"/>
              </a:solidFill>
            </a:rPr>
            <a:t>Tjenesteleder Migrasjonshelse           Gro Horne              Bedr.nr: </a:t>
          </a:r>
        </a:p>
      </dsp:txBody>
      <dsp:txXfrm>
        <a:off x="7255437" y="2952327"/>
        <a:ext cx="974162" cy="1040335"/>
      </dsp:txXfrm>
    </dsp:sp>
    <dsp:sp modelId="{36B67468-D658-415A-BF29-BEB22BB1805C}">
      <dsp:nvSpPr>
        <dsp:cNvPr id="0" name=""/>
        <dsp:cNvSpPr/>
      </dsp:nvSpPr>
      <dsp:spPr>
        <a:xfrm>
          <a:off x="2518690" y="1990195"/>
          <a:ext cx="1491287" cy="730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Rådgiver</a:t>
          </a:r>
          <a:r>
            <a:rPr lang="en-GB" sz="1000" kern="1200" dirty="0">
              <a:solidFill>
                <a:schemeClr val="bg1"/>
              </a:solidFill>
            </a:rPr>
            <a:t> barn og </a:t>
          </a:r>
          <a:r>
            <a:rPr lang="en-GB" sz="1000" kern="1200" dirty="0" err="1">
              <a:solidFill>
                <a:schemeClr val="bg1"/>
              </a:solidFill>
            </a:rPr>
            <a:t>unge</a:t>
          </a:r>
          <a:r>
            <a:rPr lang="en-GB" sz="1000" kern="1200" dirty="0">
              <a:solidFill>
                <a:schemeClr val="bg1"/>
              </a:solidFill>
            </a:rPr>
            <a:t>/</a:t>
          </a:r>
          <a:r>
            <a:rPr lang="en-GB" sz="1000" kern="1200" dirty="0" err="1">
              <a:solidFill>
                <a:schemeClr val="bg1"/>
              </a:solidFill>
            </a:rPr>
            <a:t>barnevernmyndighet</a:t>
          </a:r>
          <a:r>
            <a:rPr lang="en-GB" sz="1000" kern="1200" dirty="0">
              <a:solidFill>
                <a:schemeClr val="bg1"/>
              </a:solidFill>
            </a:rPr>
            <a:t>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Lene Grendal/Ann Kristin Martinsen</a:t>
          </a:r>
        </a:p>
      </dsp:txBody>
      <dsp:txXfrm>
        <a:off x="2518690" y="1990195"/>
        <a:ext cx="1491287" cy="730559"/>
      </dsp:txXfrm>
    </dsp:sp>
    <dsp:sp modelId="{A7B5E07D-24E4-4D85-9144-7CB084780FF0}">
      <dsp:nvSpPr>
        <dsp:cNvPr id="0" name=""/>
        <dsp:cNvSpPr/>
      </dsp:nvSpPr>
      <dsp:spPr>
        <a:xfrm>
          <a:off x="4219622" y="1990195"/>
          <a:ext cx="998311" cy="499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Barnekoordinatorer</a:t>
          </a:r>
          <a:r>
            <a:rPr lang="en-GB" sz="1000" kern="1200" dirty="0">
              <a:solidFill>
                <a:schemeClr val="bg1"/>
              </a:solidFill>
            </a:rPr>
            <a:t> Linda Tømte /Elisabeth Jevne </a:t>
          </a:r>
        </a:p>
      </dsp:txBody>
      <dsp:txXfrm>
        <a:off x="4219622" y="1990195"/>
        <a:ext cx="998311" cy="4991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5D127-C249-4C33-A112-2A915B1F2191}">
      <dsp:nvSpPr>
        <dsp:cNvPr id="0" name=""/>
        <dsp:cNvSpPr/>
      </dsp:nvSpPr>
      <dsp:spPr>
        <a:xfrm>
          <a:off x="4341883" y="1262791"/>
          <a:ext cx="1274741" cy="16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26"/>
              </a:lnTo>
              <a:lnTo>
                <a:pt x="1274741" y="1637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9793B-7296-4B57-86FC-408856394870}">
      <dsp:nvSpPr>
        <dsp:cNvPr id="0" name=""/>
        <dsp:cNvSpPr/>
      </dsp:nvSpPr>
      <dsp:spPr>
        <a:xfrm>
          <a:off x="3028067" y="1262791"/>
          <a:ext cx="1313816" cy="127122"/>
        </a:xfrm>
        <a:custGeom>
          <a:avLst/>
          <a:gdLst/>
          <a:ahLst/>
          <a:cxnLst/>
          <a:rect l="0" t="0" r="0" b="0"/>
          <a:pathLst>
            <a:path>
              <a:moveTo>
                <a:pt x="1313816" y="0"/>
              </a:moveTo>
              <a:lnTo>
                <a:pt x="1313816" y="127122"/>
              </a:lnTo>
              <a:lnTo>
                <a:pt x="0" y="1271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30EF6-72B0-469A-BCCE-6B6C71EF2082}">
      <dsp:nvSpPr>
        <dsp:cNvPr id="0" name=""/>
        <dsp:cNvSpPr/>
      </dsp:nvSpPr>
      <dsp:spPr>
        <a:xfrm>
          <a:off x="4341883" y="1262791"/>
          <a:ext cx="521837" cy="1340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0176"/>
              </a:lnTo>
              <a:lnTo>
                <a:pt x="521837" y="1340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9E39D-EFB4-46C0-9680-1DD410254D08}">
      <dsp:nvSpPr>
        <dsp:cNvPr id="0" name=""/>
        <dsp:cNvSpPr/>
      </dsp:nvSpPr>
      <dsp:spPr>
        <a:xfrm>
          <a:off x="3708884" y="1262791"/>
          <a:ext cx="632998" cy="1360490"/>
        </a:xfrm>
        <a:custGeom>
          <a:avLst/>
          <a:gdLst/>
          <a:ahLst/>
          <a:cxnLst/>
          <a:rect l="0" t="0" r="0" b="0"/>
          <a:pathLst>
            <a:path>
              <a:moveTo>
                <a:pt x="632998" y="0"/>
              </a:moveTo>
              <a:lnTo>
                <a:pt x="632998" y="1360490"/>
              </a:lnTo>
              <a:lnTo>
                <a:pt x="0" y="1360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72813-0A7D-4A2E-9BD5-32BA0C5F69F5}">
      <dsp:nvSpPr>
        <dsp:cNvPr id="0" name=""/>
        <dsp:cNvSpPr/>
      </dsp:nvSpPr>
      <dsp:spPr>
        <a:xfrm>
          <a:off x="4341883" y="1262791"/>
          <a:ext cx="3322578" cy="2305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8655"/>
              </a:lnTo>
              <a:lnTo>
                <a:pt x="3322578" y="2248655"/>
              </a:lnTo>
              <a:lnTo>
                <a:pt x="3322578" y="23053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F094A-BE80-4FAF-9A4A-35F03890D2B4}">
      <dsp:nvSpPr>
        <dsp:cNvPr id="0" name=""/>
        <dsp:cNvSpPr/>
      </dsp:nvSpPr>
      <dsp:spPr>
        <a:xfrm>
          <a:off x="4341883" y="1262791"/>
          <a:ext cx="1117259" cy="2305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8655"/>
              </a:lnTo>
              <a:lnTo>
                <a:pt x="1117259" y="2248655"/>
              </a:lnTo>
              <a:lnTo>
                <a:pt x="1117259" y="23053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79BB6-FDBB-478C-99F6-FDA141F83859}">
      <dsp:nvSpPr>
        <dsp:cNvPr id="0" name=""/>
        <dsp:cNvSpPr/>
      </dsp:nvSpPr>
      <dsp:spPr>
        <a:xfrm>
          <a:off x="3253824" y="1262791"/>
          <a:ext cx="1088058" cy="2305332"/>
        </a:xfrm>
        <a:custGeom>
          <a:avLst/>
          <a:gdLst/>
          <a:ahLst/>
          <a:cxnLst/>
          <a:rect l="0" t="0" r="0" b="0"/>
          <a:pathLst>
            <a:path>
              <a:moveTo>
                <a:pt x="1088058" y="0"/>
              </a:moveTo>
              <a:lnTo>
                <a:pt x="1088058" y="2248655"/>
              </a:lnTo>
              <a:lnTo>
                <a:pt x="0" y="2248655"/>
              </a:lnTo>
              <a:lnTo>
                <a:pt x="0" y="23053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9FA17-6981-4715-B2FD-A2B3DCAD79F5}">
      <dsp:nvSpPr>
        <dsp:cNvPr id="0" name=""/>
        <dsp:cNvSpPr/>
      </dsp:nvSpPr>
      <dsp:spPr>
        <a:xfrm>
          <a:off x="1048506" y="1262791"/>
          <a:ext cx="3293376" cy="2305332"/>
        </a:xfrm>
        <a:custGeom>
          <a:avLst/>
          <a:gdLst/>
          <a:ahLst/>
          <a:cxnLst/>
          <a:rect l="0" t="0" r="0" b="0"/>
          <a:pathLst>
            <a:path>
              <a:moveTo>
                <a:pt x="3293376" y="0"/>
              </a:moveTo>
              <a:lnTo>
                <a:pt x="3293376" y="2248655"/>
              </a:lnTo>
              <a:lnTo>
                <a:pt x="0" y="2248655"/>
              </a:lnTo>
              <a:lnTo>
                <a:pt x="0" y="23053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B447B-33AE-445C-A8C4-C6CE6CFF836A}">
      <dsp:nvSpPr>
        <dsp:cNvPr id="0" name=""/>
        <dsp:cNvSpPr/>
      </dsp:nvSpPr>
      <dsp:spPr>
        <a:xfrm>
          <a:off x="3295900" y="0"/>
          <a:ext cx="2091965" cy="1262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/>
            <a:t> </a:t>
          </a:r>
          <a:r>
            <a:rPr lang="nb-NO" sz="1000" b="0" kern="1200" dirty="0">
              <a:solidFill>
                <a:schemeClr val="bg1"/>
              </a:solidFill>
            </a:rPr>
            <a:t>Kommunalsjef</a:t>
          </a:r>
          <a:br>
            <a:rPr lang="nb-NO" sz="1000" b="0" kern="1200" dirty="0">
              <a:solidFill>
                <a:schemeClr val="bg1"/>
              </a:solidFill>
            </a:rPr>
          </a:br>
          <a:r>
            <a:rPr lang="nb-NO" sz="1000" b="0" kern="1200" dirty="0">
              <a:solidFill>
                <a:schemeClr val="bg1"/>
              </a:solidFill>
            </a:rPr>
            <a:t>Kari Hesselberg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 err="1">
              <a:solidFill>
                <a:schemeClr val="bg1"/>
              </a:solidFill>
            </a:rPr>
            <a:t>Org.ledd</a:t>
          </a:r>
          <a:r>
            <a:rPr lang="nb-NO" sz="1000" b="0" kern="1200" dirty="0">
              <a:solidFill>
                <a:schemeClr val="bg1"/>
              </a:solidFill>
            </a:rPr>
            <a:t>: 974639939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Bedr.nr: 974586975 (</a:t>
          </a:r>
          <a:r>
            <a:rPr lang="nb-NO" sz="1000" b="0" kern="1200" dirty="0" err="1">
              <a:solidFill>
                <a:schemeClr val="bg1"/>
              </a:solidFill>
            </a:rPr>
            <a:t>seksjonsledelse</a:t>
          </a:r>
          <a:r>
            <a:rPr lang="nb-NO" sz="1000" b="0" kern="1200" dirty="0">
              <a:solidFill>
                <a:schemeClr val="bg1"/>
              </a:solidFill>
            </a:rPr>
            <a:t>)</a:t>
          </a:r>
        </a:p>
      </dsp:txBody>
      <dsp:txXfrm>
        <a:off x="3295900" y="0"/>
        <a:ext cx="2091965" cy="1262791"/>
      </dsp:txXfrm>
    </dsp:sp>
    <dsp:sp modelId="{80878CE3-27E2-4E19-AA08-CA6F001CDC1C}">
      <dsp:nvSpPr>
        <dsp:cNvPr id="0" name=""/>
        <dsp:cNvSpPr/>
      </dsp:nvSpPr>
      <dsp:spPr>
        <a:xfrm>
          <a:off x="2523" y="3568123"/>
          <a:ext cx="2091965" cy="1521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Eikertun helsehus</a:t>
          </a:r>
          <a:br>
            <a:rPr lang="nb-NO" sz="1000" b="0" kern="1200" dirty="0">
              <a:solidFill>
                <a:schemeClr val="bg1"/>
              </a:solidFill>
            </a:rPr>
          </a:br>
          <a:r>
            <a:rPr lang="nb-NO" sz="1000" b="0" kern="1200" dirty="0">
              <a:solidFill>
                <a:schemeClr val="bg1"/>
              </a:solidFill>
            </a:rPr>
            <a:t>Institusjon og dagtilbud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 virksomhetsleder </a:t>
          </a:r>
          <a:br>
            <a:rPr lang="nb-NO" sz="1000" b="0" kern="1200" dirty="0">
              <a:solidFill>
                <a:schemeClr val="bg1"/>
              </a:solidFill>
            </a:rPr>
          </a:br>
          <a:r>
            <a:rPr lang="nb-NO" sz="1000" b="0" kern="1200" dirty="0">
              <a:solidFill>
                <a:schemeClr val="bg1"/>
              </a:solidFill>
            </a:rPr>
            <a:t>Ann-Kristin Dramdal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Bedr.nr: </a:t>
          </a:r>
          <a:r>
            <a:rPr lang="nb-NO" sz="1000" b="0" i="0" u="none" kern="1200" dirty="0">
              <a:solidFill>
                <a:schemeClr val="bg1"/>
              </a:solidFill>
            </a:rPr>
            <a:t>976667433</a:t>
          </a:r>
          <a:endParaRPr lang="nb-NO" sz="1000" b="0" kern="1200" dirty="0">
            <a:solidFill>
              <a:schemeClr val="bg1"/>
            </a:solidFill>
          </a:endParaRPr>
        </a:p>
      </dsp:txBody>
      <dsp:txXfrm>
        <a:off x="2523" y="3568123"/>
        <a:ext cx="2091965" cy="1521540"/>
      </dsp:txXfrm>
    </dsp:sp>
    <dsp:sp modelId="{4E50F853-D7C6-457D-A36C-3FFB4F9A77FA}">
      <dsp:nvSpPr>
        <dsp:cNvPr id="0" name=""/>
        <dsp:cNvSpPr/>
      </dsp:nvSpPr>
      <dsp:spPr>
        <a:xfrm>
          <a:off x="2207842" y="3568123"/>
          <a:ext cx="2091965" cy="1521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Tjenester til hjemmeboende, avlastning og aktivitet</a:t>
          </a:r>
          <a:br>
            <a:rPr lang="nb-NO" sz="1000" b="0" kern="1200" dirty="0">
              <a:solidFill>
                <a:schemeClr val="bg1"/>
              </a:solidFill>
            </a:rPr>
          </a:br>
          <a:br>
            <a:rPr lang="nb-NO" sz="1000" b="0" kern="1200" dirty="0">
              <a:solidFill>
                <a:schemeClr val="bg1"/>
              </a:solidFill>
            </a:rPr>
          </a:br>
          <a:r>
            <a:rPr lang="nb-NO" sz="1000" b="0" kern="1200" dirty="0">
              <a:solidFill>
                <a:schemeClr val="bg1"/>
              </a:solidFill>
            </a:rPr>
            <a:t>virksomhetsleder</a:t>
          </a:r>
          <a:br>
            <a:rPr lang="nb-NO" sz="1000" b="0" kern="1200" dirty="0">
              <a:solidFill>
                <a:schemeClr val="bg1"/>
              </a:solidFill>
            </a:rPr>
          </a:br>
          <a:r>
            <a:rPr lang="nb-NO" sz="1000" b="0" kern="1200" dirty="0">
              <a:solidFill>
                <a:schemeClr val="bg1"/>
              </a:solidFill>
            </a:rPr>
            <a:t> Linda Nedberg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Bedr.nr: 876667452 og 974587025</a:t>
          </a:r>
        </a:p>
      </dsp:txBody>
      <dsp:txXfrm>
        <a:off x="2207842" y="3568123"/>
        <a:ext cx="2091965" cy="1521540"/>
      </dsp:txXfrm>
    </dsp:sp>
    <dsp:sp modelId="{47FACD3A-D03A-45F6-B7F0-E0A2712F0F9F}">
      <dsp:nvSpPr>
        <dsp:cNvPr id="0" name=""/>
        <dsp:cNvSpPr/>
      </dsp:nvSpPr>
      <dsp:spPr>
        <a:xfrm>
          <a:off x="4413160" y="3568123"/>
          <a:ext cx="2091965" cy="1521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000" b="0" kern="1200" dirty="0">
              <a:solidFill>
                <a:schemeClr val="bg1"/>
              </a:solidFill>
            </a:rPr>
          </a:br>
          <a:r>
            <a:rPr lang="nb-NO" sz="950" b="0" kern="1200" dirty="0">
              <a:solidFill>
                <a:schemeClr val="bg1"/>
              </a:solidFill>
            </a:rPr>
            <a:t>Øvre Eiker-hjelpa</a:t>
          </a:r>
          <a:br>
            <a:rPr lang="nb-NO" sz="950" b="0" kern="1200" dirty="0">
              <a:solidFill>
                <a:schemeClr val="bg1"/>
              </a:solidFill>
            </a:rPr>
          </a:br>
          <a:r>
            <a:rPr lang="nb-NO" sz="950" b="0" kern="1200" dirty="0">
              <a:solidFill>
                <a:srgbClr val="F2F2F2"/>
              </a:solidFill>
            </a:rPr>
            <a:t>Bente Charlotte Gausen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50" b="0" kern="1200" dirty="0">
              <a:solidFill>
                <a:srgbClr val="F2F2F2"/>
              </a:solidFill>
            </a:rPr>
            <a:t>B</a:t>
          </a:r>
          <a:r>
            <a:rPr lang="nb-NO" sz="950" b="0" kern="1200" dirty="0">
              <a:solidFill>
                <a:schemeClr val="bg1"/>
              </a:solidFill>
            </a:rPr>
            <a:t>edr.nr: 988362239 </a:t>
          </a:r>
          <a:br>
            <a:rPr lang="nb-NO" sz="950" b="0" kern="1200" dirty="0">
              <a:solidFill>
                <a:schemeClr val="bg1"/>
              </a:solidFill>
            </a:rPr>
          </a:br>
          <a:r>
            <a:rPr lang="nb-NO" sz="950" b="0" kern="1200" dirty="0">
              <a:solidFill>
                <a:schemeClr val="bg1"/>
              </a:solidFill>
            </a:rPr>
            <a:t>(psykisk helse og rus)</a:t>
          </a:r>
        </a:p>
      </dsp:txBody>
      <dsp:txXfrm>
        <a:off x="4413160" y="3568123"/>
        <a:ext cx="2091965" cy="1521540"/>
      </dsp:txXfrm>
    </dsp:sp>
    <dsp:sp modelId="{FFF3FC05-07B6-4C70-88CC-CBB35C78F233}">
      <dsp:nvSpPr>
        <dsp:cNvPr id="0" name=""/>
        <dsp:cNvSpPr/>
      </dsp:nvSpPr>
      <dsp:spPr>
        <a:xfrm>
          <a:off x="6618478" y="3568123"/>
          <a:ext cx="2091965" cy="1521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NAV-kontoret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rgbClr val="F2F2F2"/>
              </a:solidFill>
            </a:rPr>
            <a:t>virksomhetsleder</a:t>
          </a:r>
          <a:br>
            <a:rPr lang="nb-NO" sz="1000" b="0" kern="1200" dirty="0">
              <a:solidFill>
                <a:schemeClr val="bg1"/>
              </a:solidFill>
            </a:rPr>
          </a:br>
          <a:r>
            <a:rPr lang="nb-NO" sz="1000" b="0" kern="1200" dirty="0">
              <a:solidFill>
                <a:schemeClr val="bg1"/>
              </a:solidFill>
            </a:rPr>
            <a:t>Hege Østvold Vagle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Bedr.nr: </a:t>
          </a:r>
          <a:r>
            <a:rPr lang="nb-NO" sz="1000" b="0" i="0" u="none" kern="1200" dirty="0">
              <a:solidFill>
                <a:schemeClr val="bg1"/>
              </a:solidFill>
            </a:rPr>
            <a:t>994952854</a:t>
          </a:r>
          <a:endParaRPr lang="nb-NO" sz="1000" b="0" kern="1200" dirty="0">
            <a:solidFill>
              <a:schemeClr val="bg1"/>
            </a:solidFill>
          </a:endParaRPr>
        </a:p>
      </dsp:txBody>
      <dsp:txXfrm>
        <a:off x="6618478" y="3568123"/>
        <a:ext cx="2091965" cy="1521540"/>
      </dsp:txXfrm>
    </dsp:sp>
    <dsp:sp modelId="{0936FADD-8CE2-4068-930A-F75E8F6D3EEE}">
      <dsp:nvSpPr>
        <dsp:cNvPr id="0" name=""/>
        <dsp:cNvSpPr/>
      </dsp:nvSpPr>
      <dsp:spPr>
        <a:xfrm>
          <a:off x="1616918" y="2090817"/>
          <a:ext cx="2091965" cy="1064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Eikertun helsehus</a:t>
          </a:r>
          <a:br>
            <a:rPr lang="nb-NO" sz="1000" b="0" kern="1200" dirty="0">
              <a:solidFill>
                <a:schemeClr val="bg1"/>
              </a:solidFill>
            </a:rPr>
          </a:br>
          <a:r>
            <a:rPr lang="nb-NO" sz="1000" b="0" kern="1200" dirty="0">
              <a:solidFill>
                <a:schemeClr val="bg1"/>
              </a:solidFill>
            </a:rPr>
            <a:t>driftsstab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leder</a:t>
          </a:r>
          <a:br>
            <a:rPr lang="nb-NO" sz="1000" b="0" kern="1200" dirty="0">
              <a:solidFill>
                <a:schemeClr val="bg1"/>
              </a:solidFill>
            </a:rPr>
          </a:br>
          <a:r>
            <a:rPr lang="nb-NO" sz="1000" b="0" kern="1200" dirty="0">
              <a:solidFill>
                <a:schemeClr val="bg1"/>
              </a:solidFill>
            </a:rPr>
            <a:t>Ann Kristin Moe</a:t>
          </a:r>
          <a:br>
            <a:rPr lang="nb-NO" sz="1000" b="0" kern="1200" dirty="0">
              <a:solidFill>
                <a:schemeClr val="bg1"/>
              </a:solidFill>
            </a:rPr>
          </a:br>
          <a:r>
            <a:rPr lang="nb-NO" sz="1000" b="0" kern="1200" dirty="0">
              <a:solidFill>
                <a:schemeClr val="bg1"/>
              </a:solidFill>
            </a:rPr>
            <a:t>Bedr.nr: 976667433</a:t>
          </a:r>
        </a:p>
      </dsp:txBody>
      <dsp:txXfrm>
        <a:off x="1616918" y="2090817"/>
        <a:ext cx="2091965" cy="1064928"/>
      </dsp:txXfrm>
    </dsp:sp>
    <dsp:sp modelId="{DA461D3F-4D6C-4C24-AE93-4752AFE81C71}">
      <dsp:nvSpPr>
        <dsp:cNvPr id="0" name=""/>
        <dsp:cNvSpPr/>
      </dsp:nvSpPr>
      <dsp:spPr>
        <a:xfrm>
          <a:off x="4863720" y="2050188"/>
          <a:ext cx="2091965" cy="1105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rgbClr val="F2F2F2"/>
              </a:solidFill>
            </a:rPr>
            <a:t>Forvaltning, helse og samordning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rgbClr val="F2F2F2"/>
              </a:solidFill>
            </a:rPr>
            <a:t>virksomhetsleder</a:t>
          </a:r>
          <a:br>
            <a:rPr lang="nb-NO" sz="1000" b="0" kern="1200" dirty="0">
              <a:solidFill>
                <a:srgbClr val="F2F2F2"/>
              </a:solidFill>
            </a:rPr>
          </a:br>
          <a:r>
            <a:rPr lang="nb-NO" sz="1000" b="0" kern="1200" dirty="0">
              <a:solidFill>
                <a:schemeClr val="bg1"/>
              </a:solidFill>
            </a:rPr>
            <a:t>Kjersti Eide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Bedr.nr: </a:t>
          </a:r>
          <a:r>
            <a:rPr lang="nb-NO" sz="1000" b="0" i="0" u="none" kern="1200" dirty="0">
              <a:solidFill>
                <a:schemeClr val="bg1"/>
              </a:solidFill>
            </a:rPr>
            <a:t>988362107</a:t>
          </a:r>
          <a:endParaRPr lang="nb-NO" sz="1000" b="0" kern="1200" dirty="0">
            <a:solidFill>
              <a:schemeClr val="bg1"/>
            </a:solidFill>
          </a:endParaRPr>
        </a:p>
      </dsp:txBody>
      <dsp:txXfrm>
        <a:off x="4863720" y="2050188"/>
        <a:ext cx="2091965" cy="1105557"/>
      </dsp:txXfrm>
    </dsp:sp>
    <dsp:sp modelId="{76B52511-DCD5-4AD7-BE5F-2CDCCE26582C}">
      <dsp:nvSpPr>
        <dsp:cNvPr id="0" name=""/>
        <dsp:cNvSpPr/>
      </dsp:nvSpPr>
      <dsp:spPr>
        <a:xfrm>
          <a:off x="936101" y="1080119"/>
          <a:ext cx="2091965" cy="619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Rådgiver fag/kvalitet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solidFill>
                <a:schemeClr val="bg1"/>
              </a:solidFill>
            </a:rPr>
            <a:t>Birgit Solberg</a:t>
          </a:r>
        </a:p>
      </dsp:txBody>
      <dsp:txXfrm>
        <a:off x="936101" y="1080119"/>
        <a:ext cx="2091965" cy="619588"/>
      </dsp:txXfrm>
    </dsp:sp>
    <dsp:sp modelId="{BFEAAD9A-B27D-414D-9CAE-C655AB8ECB63}">
      <dsp:nvSpPr>
        <dsp:cNvPr id="0" name=""/>
        <dsp:cNvSpPr/>
      </dsp:nvSpPr>
      <dsp:spPr>
        <a:xfrm>
          <a:off x="5616624" y="1008111"/>
          <a:ext cx="2390293" cy="836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Kommuneoverlege</a:t>
          </a:r>
          <a:r>
            <a:rPr lang="en-GB" sz="1000" kern="1200" dirty="0">
              <a:solidFill>
                <a:schemeClr val="bg1"/>
              </a:solidFill>
            </a:rPr>
            <a:t> Anne Aune</a:t>
          </a:r>
          <a:br>
            <a:rPr lang="en-GB" sz="1000" kern="1200" dirty="0">
              <a:solidFill>
                <a:schemeClr val="bg1"/>
              </a:solidFill>
            </a:rPr>
          </a:br>
          <a:r>
            <a:rPr lang="en-GB" sz="1000" kern="1200" dirty="0" err="1">
              <a:solidFill>
                <a:schemeClr val="bg1"/>
              </a:solidFill>
            </a:rPr>
            <a:t>Bedr</a:t>
          </a:r>
          <a:r>
            <a:rPr lang="en-GB" sz="1000" kern="1200" dirty="0">
              <a:solidFill>
                <a:schemeClr val="bg1"/>
              </a:solidFill>
            </a:rPr>
            <a:t>: 976667517</a:t>
          </a:r>
          <a:br>
            <a:rPr lang="en-GB" sz="1000" kern="1200" dirty="0">
              <a:solidFill>
                <a:schemeClr val="bg1"/>
              </a:solidFill>
            </a:rPr>
          </a:br>
          <a:r>
            <a:rPr lang="en-GB" sz="1000" kern="1200" dirty="0" err="1">
              <a:solidFill>
                <a:schemeClr val="bg1"/>
              </a:solidFill>
            </a:rPr>
            <a:t>Interkommunalt</a:t>
          </a:r>
          <a:r>
            <a:rPr lang="en-GB" sz="1000" kern="1200" dirty="0">
              <a:solidFill>
                <a:schemeClr val="bg1"/>
              </a:solidFill>
            </a:rPr>
            <a:t> </a:t>
          </a:r>
          <a:r>
            <a:rPr lang="en-GB" sz="1000" kern="1200" dirty="0" err="1">
              <a:solidFill>
                <a:schemeClr val="bg1"/>
              </a:solidFill>
            </a:rPr>
            <a:t>samarbeid</a:t>
          </a:r>
          <a:r>
            <a:rPr lang="en-GB" sz="1000" kern="1200" dirty="0">
              <a:solidFill>
                <a:schemeClr val="bg1"/>
              </a:solidFill>
            </a:rPr>
            <a:t>, </a:t>
          </a:r>
          <a:r>
            <a:rPr lang="en-GB" sz="1000" kern="1200" dirty="0" err="1">
              <a:solidFill>
                <a:schemeClr val="bg1"/>
              </a:solidFill>
            </a:rPr>
            <a:t>samfunnshelse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5616624" y="1008111"/>
        <a:ext cx="2390293" cy="8368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F2BF9-361B-4B5D-B663-D6906FB4219F}">
      <dsp:nvSpPr>
        <dsp:cNvPr id="0" name=""/>
        <dsp:cNvSpPr/>
      </dsp:nvSpPr>
      <dsp:spPr>
        <a:xfrm>
          <a:off x="6432210" y="1904479"/>
          <a:ext cx="255339" cy="2958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189"/>
              </a:lnTo>
              <a:lnTo>
                <a:pt x="255339" y="29581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8204F-FDC0-4E4F-B6B9-E4250234EB9D}">
      <dsp:nvSpPr>
        <dsp:cNvPr id="0" name=""/>
        <dsp:cNvSpPr/>
      </dsp:nvSpPr>
      <dsp:spPr>
        <a:xfrm>
          <a:off x="6432210" y="1904479"/>
          <a:ext cx="255339" cy="1841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000"/>
              </a:lnTo>
              <a:lnTo>
                <a:pt x="255339" y="18410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9285E-9972-404F-A68E-5E0A05E25B58}">
      <dsp:nvSpPr>
        <dsp:cNvPr id="0" name=""/>
        <dsp:cNvSpPr/>
      </dsp:nvSpPr>
      <dsp:spPr>
        <a:xfrm>
          <a:off x="6432210" y="1904479"/>
          <a:ext cx="255339" cy="723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812"/>
              </a:lnTo>
              <a:lnTo>
                <a:pt x="255339" y="7238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DD985-2E50-4B79-8464-B3B1BDCA4645}">
      <dsp:nvSpPr>
        <dsp:cNvPr id="0" name=""/>
        <dsp:cNvSpPr/>
      </dsp:nvSpPr>
      <dsp:spPr>
        <a:xfrm>
          <a:off x="4064064" y="787291"/>
          <a:ext cx="3049051" cy="330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18"/>
              </a:lnTo>
              <a:lnTo>
                <a:pt x="3049051" y="165218"/>
              </a:lnTo>
              <a:lnTo>
                <a:pt x="3049051" y="330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55C2F-2680-4631-A50F-7F9A47061C53}">
      <dsp:nvSpPr>
        <dsp:cNvPr id="0" name=""/>
        <dsp:cNvSpPr/>
      </dsp:nvSpPr>
      <dsp:spPr>
        <a:xfrm>
          <a:off x="4399509" y="1973257"/>
          <a:ext cx="209000" cy="724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378"/>
              </a:lnTo>
              <a:lnTo>
                <a:pt x="209000" y="724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B4192-B44B-4D8B-A191-B9236DAF3E4E}">
      <dsp:nvSpPr>
        <dsp:cNvPr id="0" name=""/>
        <dsp:cNvSpPr/>
      </dsp:nvSpPr>
      <dsp:spPr>
        <a:xfrm>
          <a:off x="4064064" y="787291"/>
          <a:ext cx="1016350" cy="330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18"/>
              </a:lnTo>
              <a:lnTo>
                <a:pt x="1016350" y="165218"/>
              </a:lnTo>
              <a:lnTo>
                <a:pt x="1016350" y="330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32CA6-8635-4DB7-BFD9-6BE7A801BA7D}">
      <dsp:nvSpPr>
        <dsp:cNvPr id="0" name=""/>
        <dsp:cNvSpPr/>
      </dsp:nvSpPr>
      <dsp:spPr>
        <a:xfrm>
          <a:off x="2366808" y="1904479"/>
          <a:ext cx="255339" cy="2958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189"/>
              </a:lnTo>
              <a:lnTo>
                <a:pt x="255339" y="29581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65784-D3CD-4D99-9775-53476EC1B80C}">
      <dsp:nvSpPr>
        <dsp:cNvPr id="0" name=""/>
        <dsp:cNvSpPr/>
      </dsp:nvSpPr>
      <dsp:spPr>
        <a:xfrm>
          <a:off x="2366808" y="1904479"/>
          <a:ext cx="255339" cy="1841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000"/>
              </a:lnTo>
              <a:lnTo>
                <a:pt x="255339" y="18410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054D4-C408-4FD7-80C2-264E5FFAA517}">
      <dsp:nvSpPr>
        <dsp:cNvPr id="0" name=""/>
        <dsp:cNvSpPr/>
      </dsp:nvSpPr>
      <dsp:spPr>
        <a:xfrm>
          <a:off x="2366808" y="1904479"/>
          <a:ext cx="255339" cy="723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812"/>
              </a:lnTo>
              <a:lnTo>
                <a:pt x="255339" y="7238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385E7-06D4-4A7E-BB59-94E5B0AF6C3D}">
      <dsp:nvSpPr>
        <dsp:cNvPr id="0" name=""/>
        <dsp:cNvSpPr/>
      </dsp:nvSpPr>
      <dsp:spPr>
        <a:xfrm>
          <a:off x="3047714" y="787291"/>
          <a:ext cx="1016350" cy="330436"/>
        </a:xfrm>
        <a:custGeom>
          <a:avLst/>
          <a:gdLst/>
          <a:ahLst/>
          <a:cxnLst/>
          <a:rect l="0" t="0" r="0" b="0"/>
          <a:pathLst>
            <a:path>
              <a:moveTo>
                <a:pt x="1016350" y="0"/>
              </a:moveTo>
              <a:lnTo>
                <a:pt x="1016350" y="165218"/>
              </a:lnTo>
              <a:lnTo>
                <a:pt x="0" y="165218"/>
              </a:lnTo>
              <a:lnTo>
                <a:pt x="0" y="330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5CB05-EEFB-4EB0-971C-F6DDC2A5DEDA}">
      <dsp:nvSpPr>
        <dsp:cNvPr id="0" name=""/>
        <dsp:cNvSpPr/>
      </dsp:nvSpPr>
      <dsp:spPr>
        <a:xfrm>
          <a:off x="334107" y="1904479"/>
          <a:ext cx="255339" cy="1841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000"/>
              </a:lnTo>
              <a:lnTo>
                <a:pt x="255339" y="18410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E7B68-729C-48EA-9674-EA3C92DFE939}">
      <dsp:nvSpPr>
        <dsp:cNvPr id="0" name=""/>
        <dsp:cNvSpPr/>
      </dsp:nvSpPr>
      <dsp:spPr>
        <a:xfrm>
          <a:off x="334107" y="1904479"/>
          <a:ext cx="255339" cy="723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812"/>
              </a:lnTo>
              <a:lnTo>
                <a:pt x="255339" y="7238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52726-6C04-49CB-AFE2-D00BD5CD02D8}">
      <dsp:nvSpPr>
        <dsp:cNvPr id="0" name=""/>
        <dsp:cNvSpPr/>
      </dsp:nvSpPr>
      <dsp:spPr>
        <a:xfrm>
          <a:off x="1015013" y="787291"/>
          <a:ext cx="3049051" cy="330436"/>
        </a:xfrm>
        <a:custGeom>
          <a:avLst/>
          <a:gdLst/>
          <a:ahLst/>
          <a:cxnLst/>
          <a:rect l="0" t="0" r="0" b="0"/>
          <a:pathLst>
            <a:path>
              <a:moveTo>
                <a:pt x="3049051" y="0"/>
              </a:moveTo>
              <a:lnTo>
                <a:pt x="3049051" y="165218"/>
              </a:lnTo>
              <a:lnTo>
                <a:pt x="0" y="165218"/>
              </a:lnTo>
              <a:lnTo>
                <a:pt x="0" y="330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EC1C5-C8D9-4E4D-87AC-3BC2119A1444}">
      <dsp:nvSpPr>
        <dsp:cNvPr id="0" name=""/>
        <dsp:cNvSpPr/>
      </dsp:nvSpPr>
      <dsp:spPr>
        <a:xfrm>
          <a:off x="3277312" y="538"/>
          <a:ext cx="157350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Kommunalsjef </a:t>
          </a:r>
          <a:br>
            <a:rPr lang="nb-NO" sz="1000" kern="1200" dirty="0"/>
          </a:br>
          <a:r>
            <a:rPr lang="nb-NO" sz="1000" kern="1200" dirty="0"/>
            <a:t>Kari Hesselberg</a:t>
          </a:r>
        </a:p>
      </dsp:txBody>
      <dsp:txXfrm>
        <a:off x="3277312" y="538"/>
        <a:ext cx="1573504" cy="786752"/>
      </dsp:txXfrm>
    </dsp:sp>
    <dsp:sp modelId="{CAB81B04-7273-44C1-8A4C-F272BE2D5C28}">
      <dsp:nvSpPr>
        <dsp:cNvPr id="0" name=""/>
        <dsp:cNvSpPr/>
      </dsp:nvSpPr>
      <dsp:spPr>
        <a:xfrm>
          <a:off x="163881" y="1117727"/>
          <a:ext cx="170226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Driftsstab leder </a:t>
          </a:r>
          <a:br>
            <a:rPr lang="nb-NO" sz="1000" kern="1200" dirty="0"/>
          </a:br>
          <a:r>
            <a:rPr lang="nb-NO" sz="1000" kern="1200" dirty="0"/>
            <a:t>Ann Kristin Moe Bedr.nr: 976667433</a:t>
          </a:r>
        </a:p>
      </dsp:txBody>
      <dsp:txXfrm>
        <a:off x="163881" y="1117727"/>
        <a:ext cx="1702264" cy="786752"/>
      </dsp:txXfrm>
    </dsp:sp>
    <dsp:sp modelId="{28B9289E-C407-499D-90AD-24183E9515D5}">
      <dsp:nvSpPr>
        <dsp:cNvPr id="0" name=""/>
        <dsp:cNvSpPr/>
      </dsp:nvSpPr>
      <dsp:spPr>
        <a:xfrm>
          <a:off x="589447" y="2234915"/>
          <a:ext cx="157350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Kjøkken/vaskeri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tjenesteleder </a:t>
          </a:r>
          <a:br>
            <a:rPr lang="nb-NO" sz="1000" kern="1200" dirty="0"/>
          </a:br>
          <a:r>
            <a:rPr lang="nb-NO" sz="1000" kern="1200" dirty="0"/>
            <a:t>Line  Merethe Andreassen</a:t>
          </a:r>
          <a:br>
            <a:rPr lang="nb-NO" sz="1000" kern="1200" dirty="0"/>
          </a:br>
          <a:r>
            <a:rPr lang="nb-NO" sz="1000" kern="1200" dirty="0"/>
            <a:t>Bedr.nr: 976667468 </a:t>
          </a:r>
        </a:p>
      </dsp:txBody>
      <dsp:txXfrm>
        <a:off x="589447" y="2234915"/>
        <a:ext cx="1573504" cy="786752"/>
      </dsp:txXfrm>
    </dsp:sp>
    <dsp:sp modelId="{E5A2D31D-DE7C-40A8-B2C9-EC4418197A2A}">
      <dsp:nvSpPr>
        <dsp:cNvPr id="0" name=""/>
        <dsp:cNvSpPr/>
      </dsp:nvSpPr>
      <dsp:spPr>
        <a:xfrm>
          <a:off x="589447" y="3352104"/>
          <a:ext cx="157350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BPA </a:t>
          </a:r>
          <a:br>
            <a:rPr lang="nb-NO" sz="1000" kern="1200" dirty="0"/>
          </a:br>
          <a:r>
            <a:rPr lang="nb-NO" sz="1000" kern="1200" dirty="0"/>
            <a:t>(Brukerstyrt personlig </a:t>
          </a:r>
          <a:r>
            <a:rPr lang="nb-NO" sz="1000" kern="1200" dirty="0">
              <a:solidFill>
                <a:schemeClr val="bg1"/>
              </a:solidFill>
            </a:rPr>
            <a:t>assistanse)</a:t>
          </a:r>
          <a:br>
            <a:rPr lang="nb-NO" sz="1000" kern="1200" dirty="0"/>
          </a:br>
          <a:r>
            <a:rPr lang="nb-NO" sz="1000" kern="1200" dirty="0"/>
            <a:t>Bedr.nr: 92020476</a:t>
          </a:r>
        </a:p>
      </dsp:txBody>
      <dsp:txXfrm>
        <a:off x="589447" y="3352104"/>
        <a:ext cx="1573504" cy="786752"/>
      </dsp:txXfrm>
    </dsp:sp>
    <dsp:sp modelId="{A1CE75E1-0934-4CC4-B882-8828D67A5AD0}">
      <dsp:nvSpPr>
        <dsp:cNvPr id="0" name=""/>
        <dsp:cNvSpPr/>
      </dsp:nvSpPr>
      <dsp:spPr>
        <a:xfrm>
          <a:off x="2196582" y="1117727"/>
          <a:ext cx="170226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2F2F2"/>
              </a:solidFill>
            </a:rPr>
            <a:t>Forvaltning, helse og samordning </a:t>
          </a:r>
          <a:br>
            <a:rPr lang="nb-NO" sz="1000" kern="1200" dirty="0">
              <a:solidFill>
                <a:srgbClr val="F2F2F2"/>
              </a:solidFill>
            </a:rPr>
          </a:br>
          <a:r>
            <a:rPr lang="nb-NO" sz="1000" kern="1200" dirty="0">
              <a:solidFill>
                <a:srgbClr val="F2F2F2"/>
              </a:solidFill>
            </a:rPr>
            <a:t>virksomhetsleder</a:t>
          </a:r>
          <a:br>
            <a:rPr lang="nb-NO" sz="1000" kern="1200" dirty="0">
              <a:solidFill>
                <a:srgbClr val="F2F2F2"/>
              </a:solidFill>
            </a:rPr>
          </a:br>
          <a:r>
            <a:rPr lang="nb-NO" sz="1000" kern="1200" dirty="0"/>
            <a:t>Kjersti  Eide</a:t>
          </a:r>
          <a:br>
            <a:rPr lang="nb-NO" sz="1000" kern="1200" dirty="0"/>
          </a:br>
          <a:r>
            <a:rPr lang="nb-NO" sz="1000" kern="1200" dirty="0"/>
            <a:t>Bedr.nr: 988362107</a:t>
          </a:r>
        </a:p>
      </dsp:txBody>
      <dsp:txXfrm>
        <a:off x="2196582" y="1117727"/>
        <a:ext cx="1702264" cy="786752"/>
      </dsp:txXfrm>
    </dsp:sp>
    <dsp:sp modelId="{9ACFECD6-5342-4C20-AF43-5ED3569D21D1}">
      <dsp:nvSpPr>
        <dsp:cNvPr id="0" name=""/>
        <dsp:cNvSpPr/>
      </dsp:nvSpPr>
      <dsp:spPr>
        <a:xfrm>
          <a:off x="2622148" y="2234915"/>
          <a:ext cx="157350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 og samordning  </a:t>
          </a:r>
          <a:r>
            <a:rPr lang="nb-NO" sz="1000" kern="1200" dirty="0">
              <a:solidFill>
                <a:srgbClr val="F2F2F2"/>
              </a:solidFill>
            </a:rPr>
            <a:t>tjenesteleder</a:t>
          </a:r>
          <a:r>
            <a:rPr lang="nb-NO" sz="1000" kern="1200" dirty="0">
              <a:solidFill>
                <a:srgbClr val="FFC000"/>
              </a:solidFill>
            </a:rPr>
            <a:t> </a:t>
          </a:r>
          <a:br>
            <a:rPr lang="nb-NO" sz="1000" kern="1200" dirty="0"/>
          </a:br>
          <a:r>
            <a:rPr lang="nb-NO" sz="1000" kern="1200" dirty="0"/>
            <a:t>Merete Simensen</a:t>
          </a:r>
        </a:p>
      </dsp:txBody>
      <dsp:txXfrm>
        <a:off x="2622148" y="2234915"/>
        <a:ext cx="1573504" cy="786752"/>
      </dsp:txXfrm>
    </dsp:sp>
    <dsp:sp modelId="{64EB845F-003E-443A-A27E-BB4308046E21}">
      <dsp:nvSpPr>
        <dsp:cNvPr id="0" name=""/>
        <dsp:cNvSpPr/>
      </dsp:nvSpPr>
      <dsp:spPr>
        <a:xfrm>
          <a:off x="2622148" y="3352104"/>
          <a:ext cx="157350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Forvaltning</a:t>
          </a:r>
          <a:br>
            <a:rPr lang="nb-NO" sz="1000" kern="1200" dirty="0"/>
          </a:br>
          <a:r>
            <a:rPr lang="nb-NO" sz="1000" kern="1200" dirty="0">
              <a:solidFill>
                <a:srgbClr val="F2F2F2"/>
              </a:solidFill>
            </a:rPr>
            <a:t>tjenesteleder</a:t>
          </a:r>
          <a:r>
            <a:rPr lang="nb-NO" sz="1000" kern="1200" dirty="0"/>
            <a:t> </a:t>
          </a:r>
          <a:br>
            <a:rPr lang="nb-NO" sz="1000" kern="1200" dirty="0"/>
          </a:br>
          <a:r>
            <a:rPr lang="nb-NO" sz="1000" kern="1200" dirty="0"/>
            <a:t>Kristin Naug</a:t>
          </a:r>
        </a:p>
      </dsp:txBody>
      <dsp:txXfrm>
        <a:off x="2622148" y="3352104"/>
        <a:ext cx="1573504" cy="786752"/>
      </dsp:txXfrm>
    </dsp:sp>
    <dsp:sp modelId="{B2419920-81B0-429E-B6DA-AD7C90B2387A}">
      <dsp:nvSpPr>
        <dsp:cNvPr id="0" name=""/>
        <dsp:cNvSpPr/>
      </dsp:nvSpPr>
      <dsp:spPr>
        <a:xfrm>
          <a:off x="2622148" y="4469292"/>
          <a:ext cx="157350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2F2F2"/>
              </a:solidFill>
            </a:rPr>
            <a:t>Legevakt</a:t>
          </a:r>
          <a:br>
            <a:rPr lang="nb-NO" sz="1000" kern="1200" dirty="0">
              <a:solidFill>
                <a:srgbClr val="F2F2F2"/>
              </a:solidFill>
            </a:rPr>
          </a:br>
          <a:r>
            <a:rPr lang="nb-NO" sz="1000" kern="1200" dirty="0">
              <a:solidFill>
                <a:srgbClr val="F2F2F2"/>
              </a:solidFill>
            </a:rPr>
            <a:t>Vertskommunesamarbeid Kongsberg interkommunale legevakt</a:t>
          </a:r>
        </a:p>
      </dsp:txBody>
      <dsp:txXfrm>
        <a:off x="2622148" y="4469292"/>
        <a:ext cx="1573504" cy="786752"/>
      </dsp:txXfrm>
    </dsp:sp>
    <dsp:sp modelId="{6856B414-91A6-42AA-8102-59056687766F}">
      <dsp:nvSpPr>
        <dsp:cNvPr id="0" name=""/>
        <dsp:cNvSpPr/>
      </dsp:nvSpPr>
      <dsp:spPr>
        <a:xfrm>
          <a:off x="4229282" y="1117727"/>
          <a:ext cx="1702264" cy="85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Psykisk helse- og rustjenesten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b="0" kern="1200" dirty="0">
              <a:solidFill>
                <a:schemeClr val="bg1"/>
              </a:solidFill>
            </a:rPr>
            <a:t> Leder Bente Charlotte Gausen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Bedr.nr: 988362239 og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Bedr.nr: 915911986 (</a:t>
          </a:r>
          <a:r>
            <a:rPr lang="nb-NO" sz="1000" kern="1200" dirty="0" err="1">
              <a:solidFill>
                <a:schemeClr val="bg1"/>
              </a:solidFill>
            </a:rPr>
            <a:t>Optignisten</a:t>
          </a:r>
          <a:r>
            <a:rPr lang="nb-NO" sz="1000" kern="1200" dirty="0">
              <a:solidFill>
                <a:schemeClr val="bg1"/>
              </a:solidFill>
            </a:rPr>
            <a:t>)</a:t>
          </a:r>
        </a:p>
      </dsp:txBody>
      <dsp:txXfrm>
        <a:off x="4229282" y="1117727"/>
        <a:ext cx="1702264" cy="855530"/>
      </dsp:txXfrm>
    </dsp:sp>
    <dsp:sp modelId="{381B3C2E-EA77-471E-AD7C-3B20B0CED3FD}">
      <dsp:nvSpPr>
        <dsp:cNvPr id="0" name=""/>
        <dsp:cNvSpPr/>
      </dsp:nvSpPr>
      <dsp:spPr>
        <a:xfrm>
          <a:off x="4608509" y="2304260"/>
          <a:ext cx="157350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Ressursteam 15-24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fagleder Bjørg Tryti</a:t>
          </a:r>
        </a:p>
      </dsp:txBody>
      <dsp:txXfrm>
        <a:off x="4608509" y="2304260"/>
        <a:ext cx="1573504" cy="786752"/>
      </dsp:txXfrm>
    </dsp:sp>
    <dsp:sp modelId="{CF048258-221D-4217-9CD4-4FDB623E33FD}">
      <dsp:nvSpPr>
        <dsp:cNvPr id="0" name=""/>
        <dsp:cNvSpPr/>
      </dsp:nvSpPr>
      <dsp:spPr>
        <a:xfrm>
          <a:off x="6261983" y="1117727"/>
          <a:ext cx="170226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NAV-kontoret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rgbClr val="F2F2F2"/>
              </a:solidFill>
            </a:rPr>
            <a:t>virksomhetsleder</a:t>
          </a:r>
          <a:r>
            <a:rPr lang="nb-NO" sz="1000" kern="1200" dirty="0">
              <a:solidFill>
                <a:srgbClr val="FFC000"/>
              </a:solidFill>
            </a:rPr>
            <a:t> </a:t>
          </a:r>
          <a:br>
            <a:rPr lang="nb-NO" sz="1000" kern="1200" dirty="0">
              <a:solidFill>
                <a:srgbClr val="FFC000"/>
              </a:solidFill>
            </a:rPr>
          </a:br>
          <a:r>
            <a:rPr lang="nb-NO" sz="1000" kern="1200" dirty="0"/>
            <a:t>Hege Østvold Vagle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Bedr.nr. 994952854</a:t>
          </a:r>
        </a:p>
      </dsp:txBody>
      <dsp:txXfrm>
        <a:off x="6261983" y="1117727"/>
        <a:ext cx="1702264" cy="786752"/>
      </dsp:txXfrm>
    </dsp:sp>
    <dsp:sp modelId="{ECA02F28-00FE-4EF8-A7A6-62C7267F8DD7}">
      <dsp:nvSpPr>
        <dsp:cNvPr id="0" name=""/>
        <dsp:cNvSpPr/>
      </dsp:nvSpPr>
      <dsp:spPr>
        <a:xfrm>
          <a:off x="6687549" y="2234915"/>
          <a:ext cx="157350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Ungdom, integrering og jobbutvikling  </a:t>
          </a:r>
          <a:r>
            <a:rPr lang="nb-NO" sz="1000" kern="1200" dirty="0">
              <a:solidFill>
                <a:srgbClr val="F2F2F2"/>
              </a:solidFill>
            </a:rPr>
            <a:t>tjenesteleder</a:t>
          </a:r>
          <a:r>
            <a:rPr lang="nb-NO" sz="1000" kern="1200" dirty="0">
              <a:solidFill>
                <a:schemeClr val="bg1"/>
              </a:solidFill>
            </a:rPr>
            <a:t> Cecilie Reinholdtsen Olsen</a:t>
          </a:r>
        </a:p>
      </dsp:txBody>
      <dsp:txXfrm>
        <a:off x="6687549" y="2234915"/>
        <a:ext cx="1573504" cy="786752"/>
      </dsp:txXfrm>
    </dsp:sp>
    <dsp:sp modelId="{88F0168F-5A9A-433F-98B5-8FC9C3AA2056}">
      <dsp:nvSpPr>
        <dsp:cNvPr id="0" name=""/>
        <dsp:cNvSpPr/>
      </dsp:nvSpPr>
      <dsp:spPr>
        <a:xfrm>
          <a:off x="6687549" y="3352104"/>
          <a:ext cx="157350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Publikumsmottak, sosial og økonomi  </a:t>
          </a:r>
          <a:br>
            <a:rPr lang="nb-NO" sz="1000" kern="1200" dirty="0">
              <a:solidFill>
                <a:srgbClr val="F2F2F2"/>
              </a:solidFill>
            </a:rPr>
          </a:br>
          <a:r>
            <a:rPr lang="nb-NO" sz="1000" kern="1200" dirty="0">
              <a:solidFill>
                <a:srgbClr val="F2F2F2"/>
              </a:solidFill>
            </a:rPr>
            <a:t>tjenesteleder </a:t>
          </a:r>
          <a:br>
            <a:rPr lang="nb-NO" sz="1000" kern="1200" dirty="0">
              <a:solidFill>
                <a:srgbClr val="FFC000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Marit Strid</a:t>
          </a:r>
        </a:p>
      </dsp:txBody>
      <dsp:txXfrm>
        <a:off x="6687549" y="3352104"/>
        <a:ext cx="1573504" cy="786752"/>
      </dsp:txXfrm>
    </dsp:sp>
    <dsp:sp modelId="{42568972-79CD-4CFF-81A2-CB6B18CD809E}">
      <dsp:nvSpPr>
        <dsp:cNvPr id="0" name=""/>
        <dsp:cNvSpPr/>
      </dsp:nvSpPr>
      <dsp:spPr>
        <a:xfrm>
          <a:off x="6687549" y="4469292"/>
          <a:ext cx="1573504" cy="786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Marked og oppfølging </a:t>
          </a:r>
          <a:br>
            <a:rPr lang="nb-NO" sz="1000" kern="1200" dirty="0">
              <a:solidFill>
                <a:schemeClr val="bg1"/>
              </a:solidFill>
            </a:rPr>
          </a:br>
          <a:r>
            <a:rPr lang="nb-NO" sz="1000" kern="1200" dirty="0">
              <a:solidFill>
                <a:srgbClr val="F2F2F2"/>
              </a:solidFill>
            </a:rPr>
            <a:t>tjenesteleder </a:t>
          </a:r>
          <a:br>
            <a:rPr lang="nb-NO" sz="1000" kern="1200" dirty="0">
              <a:solidFill>
                <a:srgbClr val="F2F2F2"/>
              </a:solidFill>
            </a:rPr>
          </a:br>
          <a:r>
            <a:rPr lang="nb-NO" sz="1000" kern="1200" dirty="0">
              <a:solidFill>
                <a:schemeClr val="bg1"/>
              </a:solidFill>
            </a:rPr>
            <a:t>Brit </a:t>
          </a:r>
          <a:r>
            <a:rPr lang="nb-NO" sz="1000" kern="1200" dirty="0" err="1">
              <a:solidFill>
                <a:schemeClr val="bg1"/>
              </a:solidFill>
            </a:rPr>
            <a:t>Uthne</a:t>
          </a:r>
          <a:r>
            <a:rPr lang="nb-NO" sz="1000" kern="1200" dirty="0">
              <a:solidFill>
                <a:schemeClr val="bg1"/>
              </a:solidFill>
            </a:rPr>
            <a:t> </a:t>
          </a:r>
        </a:p>
      </dsp:txBody>
      <dsp:txXfrm>
        <a:off x="6687549" y="4469292"/>
        <a:ext cx="1573504" cy="7867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4979A-730B-4922-BC72-17B2960F3832}">
      <dsp:nvSpPr>
        <dsp:cNvPr id="0" name=""/>
        <dsp:cNvSpPr/>
      </dsp:nvSpPr>
      <dsp:spPr>
        <a:xfrm>
          <a:off x="4030194" y="1467057"/>
          <a:ext cx="156614" cy="262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073"/>
              </a:lnTo>
              <a:lnTo>
                <a:pt x="156614" y="262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967D4-18B8-413B-AE2C-1A2D22E6231E}">
      <dsp:nvSpPr>
        <dsp:cNvPr id="0" name=""/>
        <dsp:cNvSpPr/>
      </dsp:nvSpPr>
      <dsp:spPr>
        <a:xfrm>
          <a:off x="7444864" y="3392095"/>
          <a:ext cx="101526" cy="311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47"/>
              </a:lnTo>
              <a:lnTo>
                <a:pt x="101526" y="3113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6931B-986F-4A41-BB45-954816F6B574}">
      <dsp:nvSpPr>
        <dsp:cNvPr id="0" name=""/>
        <dsp:cNvSpPr/>
      </dsp:nvSpPr>
      <dsp:spPr>
        <a:xfrm>
          <a:off x="4030194" y="1467057"/>
          <a:ext cx="3685406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626"/>
              </a:lnTo>
              <a:lnTo>
                <a:pt x="3685406" y="551626"/>
              </a:lnTo>
              <a:lnTo>
                <a:pt x="3685406" y="622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15575-F788-4016-AA80-6642360E846D}">
      <dsp:nvSpPr>
        <dsp:cNvPr id="0" name=""/>
        <dsp:cNvSpPr/>
      </dsp:nvSpPr>
      <dsp:spPr>
        <a:xfrm>
          <a:off x="4030194" y="1467057"/>
          <a:ext cx="2866427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626"/>
              </a:lnTo>
              <a:lnTo>
                <a:pt x="2866427" y="551626"/>
              </a:lnTo>
              <a:lnTo>
                <a:pt x="2866427" y="622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D85F7-12FB-4E66-996C-AD4778BF48CD}">
      <dsp:nvSpPr>
        <dsp:cNvPr id="0" name=""/>
        <dsp:cNvSpPr/>
      </dsp:nvSpPr>
      <dsp:spPr>
        <a:xfrm>
          <a:off x="4030194" y="1467057"/>
          <a:ext cx="2047448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626"/>
              </a:lnTo>
              <a:lnTo>
                <a:pt x="2047448" y="551626"/>
              </a:lnTo>
              <a:lnTo>
                <a:pt x="2047448" y="622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D256F-4823-4BA8-B9E5-98CBA07F6F13}">
      <dsp:nvSpPr>
        <dsp:cNvPr id="0" name=""/>
        <dsp:cNvSpPr/>
      </dsp:nvSpPr>
      <dsp:spPr>
        <a:xfrm>
          <a:off x="4030194" y="1467057"/>
          <a:ext cx="1228468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626"/>
              </a:lnTo>
              <a:lnTo>
                <a:pt x="1228468" y="551626"/>
              </a:lnTo>
              <a:lnTo>
                <a:pt x="1228468" y="622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6F827-FE25-47AA-830D-F4BFC856E2D9}">
      <dsp:nvSpPr>
        <dsp:cNvPr id="0" name=""/>
        <dsp:cNvSpPr/>
      </dsp:nvSpPr>
      <dsp:spPr>
        <a:xfrm>
          <a:off x="4168947" y="3368889"/>
          <a:ext cx="101526" cy="1219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191"/>
              </a:lnTo>
              <a:lnTo>
                <a:pt x="101526" y="12191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76A8-4A34-4672-A633-A7142A57A4E7}">
      <dsp:nvSpPr>
        <dsp:cNvPr id="0" name=""/>
        <dsp:cNvSpPr/>
      </dsp:nvSpPr>
      <dsp:spPr>
        <a:xfrm>
          <a:off x="4168947" y="3368889"/>
          <a:ext cx="101526" cy="455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364"/>
              </a:lnTo>
              <a:lnTo>
                <a:pt x="101526" y="4553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F2CA3-F769-4FFE-95B5-7EE1C851F07A}">
      <dsp:nvSpPr>
        <dsp:cNvPr id="0" name=""/>
        <dsp:cNvSpPr/>
      </dsp:nvSpPr>
      <dsp:spPr>
        <a:xfrm>
          <a:off x="4030194" y="1467057"/>
          <a:ext cx="409489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626"/>
              </a:lnTo>
              <a:lnTo>
                <a:pt x="409489" y="551626"/>
              </a:lnTo>
              <a:lnTo>
                <a:pt x="409489" y="622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402E5-15A3-43C6-A933-2601E7D45BD0}">
      <dsp:nvSpPr>
        <dsp:cNvPr id="0" name=""/>
        <dsp:cNvSpPr/>
      </dsp:nvSpPr>
      <dsp:spPr>
        <a:xfrm>
          <a:off x="3620705" y="1467057"/>
          <a:ext cx="409489" cy="622695"/>
        </a:xfrm>
        <a:custGeom>
          <a:avLst/>
          <a:gdLst/>
          <a:ahLst/>
          <a:cxnLst/>
          <a:rect l="0" t="0" r="0" b="0"/>
          <a:pathLst>
            <a:path>
              <a:moveTo>
                <a:pt x="409489" y="0"/>
              </a:moveTo>
              <a:lnTo>
                <a:pt x="409489" y="551626"/>
              </a:lnTo>
              <a:lnTo>
                <a:pt x="0" y="551626"/>
              </a:lnTo>
              <a:lnTo>
                <a:pt x="0" y="622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054DC-A06C-49B4-9413-E8D92FA84C01}">
      <dsp:nvSpPr>
        <dsp:cNvPr id="0" name=""/>
        <dsp:cNvSpPr/>
      </dsp:nvSpPr>
      <dsp:spPr>
        <a:xfrm>
          <a:off x="2801725" y="1467057"/>
          <a:ext cx="1228468" cy="622695"/>
        </a:xfrm>
        <a:custGeom>
          <a:avLst/>
          <a:gdLst/>
          <a:ahLst/>
          <a:cxnLst/>
          <a:rect l="0" t="0" r="0" b="0"/>
          <a:pathLst>
            <a:path>
              <a:moveTo>
                <a:pt x="1228468" y="0"/>
              </a:moveTo>
              <a:lnTo>
                <a:pt x="1228468" y="551626"/>
              </a:lnTo>
              <a:lnTo>
                <a:pt x="0" y="551626"/>
              </a:lnTo>
              <a:lnTo>
                <a:pt x="0" y="622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D7E04-D2CE-4F12-9D3C-973795258380}">
      <dsp:nvSpPr>
        <dsp:cNvPr id="0" name=""/>
        <dsp:cNvSpPr/>
      </dsp:nvSpPr>
      <dsp:spPr>
        <a:xfrm>
          <a:off x="1712009" y="3359363"/>
          <a:ext cx="101526" cy="107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423"/>
              </a:lnTo>
              <a:lnTo>
                <a:pt x="101526" y="1078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37FD4-B388-48FB-9F88-81015932A45F}">
      <dsp:nvSpPr>
        <dsp:cNvPr id="0" name=""/>
        <dsp:cNvSpPr/>
      </dsp:nvSpPr>
      <dsp:spPr>
        <a:xfrm>
          <a:off x="1712009" y="3359363"/>
          <a:ext cx="101526" cy="406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853"/>
              </a:lnTo>
              <a:lnTo>
                <a:pt x="101526" y="4068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B7127-47ED-4DD8-B0E7-52C608CE62E5}">
      <dsp:nvSpPr>
        <dsp:cNvPr id="0" name=""/>
        <dsp:cNvSpPr/>
      </dsp:nvSpPr>
      <dsp:spPr>
        <a:xfrm>
          <a:off x="1982746" y="1467057"/>
          <a:ext cx="2047448" cy="622695"/>
        </a:xfrm>
        <a:custGeom>
          <a:avLst/>
          <a:gdLst/>
          <a:ahLst/>
          <a:cxnLst/>
          <a:rect l="0" t="0" r="0" b="0"/>
          <a:pathLst>
            <a:path>
              <a:moveTo>
                <a:pt x="2047448" y="0"/>
              </a:moveTo>
              <a:lnTo>
                <a:pt x="2047448" y="551626"/>
              </a:lnTo>
              <a:lnTo>
                <a:pt x="0" y="551626"/>
              </a:lnTo>
              <a:lnTo>
                <a:pt x="0" y="622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6BECA-9F9D-4247-A5F2-EC978D1EE160}">
      <dsp:nvSpPr>
        <dsp:cNvPr id="0" name=""/>
        <dsp:cNvSpPr/>
      </dsp:nvSpPr>
      <dsp:spPr>
        <a:xfrm>
          <a:off x="1163767" y="1467057"/>
          <a:ext cx="2866427" cy="622695"/>
        </a:xfrm>
        <a:custGeom>
          <a:avLst/>
          <a:gdLst/>
          <a:ahLst/>
          <a:cxnLst/>
          <a:rect l="0" t="0" r="0" b="0"/>
          <a:pathLst>
            <a:path>
              <a:moveTo>
                <a:pt x="2866427" y="0"/>
              </a:moveTo>
              <a:lnTo>
                <a:pt x="2866427" y="551626"/>
              </a:lnTo>
              <a:lnTo>
                <a:pt x="0" y="551626"/>
              </a:lnTo>
              <a:lnTo>
                <a:pt x="0" y="622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5453F-9CAD-4830-858B-28AB3041F917}">
      <dsp:nvSpPr>
        <dsp:cNvPr id="0" name=""/>
        <dsp:cNvSpPr/>
      </dsp:nvSpPr>
      <dsp:spPr>
        <a:xfrm>
          <a:off x="344787" y="1467057"/>
          <a:ext cx="3685406" cy="622695"/>
        </a:xfrm>
        <a:custGeom>
          <a:avLst/>
          <a:gdLst/>
          <a:ahLst/>
          <a:cxnLst/>
          <a:rect l="0" t="0" r="0" b="0"/>
          <a:pathLst>
            <a:path>
              <a:moveTo>
                <a:pt x="3685406" y="0"/>
              </a:moveTo>
              <a:lnTo>
                <a:pt x="3685406" y="551626"/>
              </a:lnTo>
              <a:lnTo>
                <a:pt x="0" y="551626"/>
              </a:lnTo>
              <a:lnTo>
                <a:pt x="0" y="622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932A1-DEA3-4D71-B464-A0C119A509A8}">
      <dsp:nvSpPr>
        <dsp:cNvPr id="0" name=""/>
        <dsp:cNvSpPr/>
      </dsp:nvSpPr>
      <dsp:spPr>
        <a:xfrm>
          <a:off x="3691773" y="144016"/>
          <a:ext cx="676842" cy="1323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>
            <a:solidFill>
              <a:schemeClr val="bg1"/>
            </a:solidFill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Virksomhetsleder</a:t>
          </a:r>
          <a:endParaRPr lang="en-GB" sz="1000" kern="1200" dirty="0">
            <a:solidFill>
              <a:schemeClr val="bg1"/>
            </a:solidFill>
          </a:endParaRP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Linda Nedberg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Bedr.nr: 974587025 og 876667452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>
            <a:solidFill>
              <a:srgbClr val="FFC000"/>
            </a:solidFill>
          </a:endParaRPr>
        </a:p>
      </dsp:txBody>
      <dsp:txXfrm>
        <a:off x="3691773" y="144016"/>
        <a:ext cx="676842" cy="1323040"/>
      </dsp:txXfrm>
    </dsp:sp>
    <dsp:sp modelId="{68B0C784-A52E-4EF7-83BC-05D0370F2600}">
      <dsp:nvSpPr>
        <dsp:cNvPr id="0" name=""/>
        <dsp:cNvSpPr/>
      </dsp:nvSpPr>
      <dsp:spPr>
        <a:xfrm>
          <a:off x="6366" y="2089752"/>
          <a:ext cx="676842" cy="1194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Tverrfaglig</a:t>
          </a:r>
          <a:r>
            <a:rPr lang="en-GB" sz="1000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Bo-team</a:t>
          </a:r>
        </a:p>
      </dsp:txBody>
      <dsp:txXfrm>
        <a:off x="6366" y="2089752"/>
        <a:ext cx="676842" cy="1194200"/>
      </dsp:txXfrm>
    </dsp:sp>
    <dsp:sp modelId="{88B740AB-0079-440C-8715-76D539FC46F0}">
      <dsp:nvSpPr>
        <dsp:cNvPr id="0" name=""/>
        <dsp:cNvSpPr/>
      </dsp:nvSpPr>
      <dsp:spPr>
        <a:xfrm>
          <a:off x="825345" y="2089752"/>
          <a:ext cx="676842" cy="1338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Faasen</a:t>
          </a:r>
          <a:r>
            <a:rPr lang="en-GB" sz="1000" kern="1200" dirty="0">
              <a:solidFill>
                <a:schemeClr val="bg1"/>
              </a:solidFill>
            </a:rPr>
            <a:t> og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Grevling</a:t>
          </a:r>
          <a:r>
            <a:rPr lang="en-GB" sz="1000" kern="1200" dirty="0">
              <a:solidFill>
                <a:schemeClr val="bg1"/>
              </a:solidFill>
            </a:rPr>
            <a:t>-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stien</a:t>
          </a:r>
          <a:r>
            <a:rPr lang="en-GB" sz="1000" kern="1200" dirty="0">
              <a:solidFill>
                <a:schemeClr val="bg1"/>
              </a:solidFill>
            </a:rPr>
            <a:t> 5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Tj</a:t>
          </a:r>
          <a:r>
            <a:rPr lang="en-GB" sz="1000" kern="1200" dirty="0">
              <a:solidFill>
                <a:schemeClr val="bg1"/>
              </a:solidFill>
            </a:rPr>
            <a:t>. </a:t>
          </a:r>
          <a:r>
            <a:rPr lang="en-GB" sz="1000" kern="1200" dirty="0" err="1">
              <a:solidFill>
                <a:schemeClr val="bg1"/>
              </a:solidFill>
            </a:rPr>
            <a:t>Leder</a:t>
          </a:r>
          <a:r>
            <a:rPr lang="en-GB" sz="1000" kern="1200" dirty="0">
              <a:solidFill>
                <a:schemeClr val="bg1"/>
              </a:solidFill>
            </a:rPr>
            <a:t> Linda Skistad Bedr.nr: 986694803</a:t>
          </a:r>
        </a:p>
      </dsp:txBody>
      <dsp:txXfrm>
        <a:off x="825345" y="2089752"/>
        <a:ext cx="676842" cy="1338218"/>
      </dsp:txXfrm>
    </dsp:sp>
    <dsp:sp modelId="{E395A8CD-240E-4199-A794-C6A88329B735}">
      <dsp:nvSpPr>
        <dsp:cNvPr id="0" name=""/>
        <dsp:cNvSpPr/>
      </dsp:nvSpPr>
      <dsp:spPr>
        <a:xfrm>
          <a:off x="1644325" y="2089752"/>
          <a:ext cx="676842" cy="1269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>
              <a:solidFill>
                <a:schemeClr val="bg1"/>
              </a:solidFill>
            </a:rPr>
            <a:t>Nøsteelva</a:t>
          </a:r>
          <a:r>
            <a:rPr lang="en-GB" sz="1100" kern="1200" dirty="0">
              <a:solidFill>
                <a:schemeClr val="bg1"/>
              </a:solidFill>
            </a:rPr>
            <a:t> og </a:t>
          </a:r>
          <a:r>
            <a:rPr lang="en-GB" sz="1100" kern="1200" dirty="0" err="1">
              <a:solidFill>
                <a:schemeClr val="bg1"/>
              </a:solidFill>
            </a:rPr>
            <a:t>Frognes</a:t>
          </a:r>
          <a:r>
            <a:rPr lang="en-GB" sz="1100" kern="1200" dirty="0">
              <a:solidFill>
                <a:schemeClr val="bg1"/>
              </a:solidFill>
            </a:rPr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>
              <a:solidFill>
                <a:schemeClr val="bg1"/>
              </a:solidFill>
            </a:rPr>
            <a:t>Tj.leder</a:t>
          </a:r>
          <a:endParaRPr lang="en-GB" sz="1100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Marit N. Johansen</a:t>
          </a:r>
        </a:p>
      </dsp:txBody>
      <dsp:txXfrm>
        <a:off x="1644325" y="2089752"/>
        <a:ext cx="676842" cy="1269610"/>
      </dsp:txXfrm>
    </dsp:sp>
    <dsp:sp modelId="{83E70D42-9455-40AC-9CEF-E72651FE4A27}">
      <dsp:nvSpPr>
        <dsp:cNvPr id="0" name=""/>
        <dsp:cNvSpPr/>
      </dsp:nvSpPr>
      <dsp:spPr>
        <a:xfrm>
          <a:off x="1813535" y="3501500"/>
          <a:ext cx="676842" cy="52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>
              <a:solidFill>
                <a:schemeClr val="bg1"/>
              </a:solidFill>
            </a:rPr>
            <a:t>Frognes</a:t>
          </a:r>
          <a:r>
            <a:rPr lang="en-GB" sz="1100" kern="1200" dirty="0">
              <a:solidFill>
                <a:schemeClr val="bg1"/>
              </a:solidFill>
            </a:rPr>
            <a:t> Bedr.nr: 988361844</a:t>
          </a:r>
        </a:p>
      </dsp:txBody>
      <dsp:txXfrm>
        <a:off x="1813535" y="3501500"/>
        <a:ext cx="676842" cy="529432"/>
      </dsp:txXfrm>
    </dsp:sp>
    <dsp:sp modelId="{6F72D0DF-3B06-41BD-A849-A80D47FD37A2}">
      <dsp:nvSpPr>
        <dsp:cNvPr id="0" name=""/>
        <dsp:cNvSpPr/>
      </dsp:nvSpPr>
      <dsp:spPr>
        <a:xfrm>
          <a:off x="1813535" y="4173069"/>
          <a:ext cx="676842" cy="529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>
              <a:solidFill>
                <a:schemeClr val="bg1"/>
              </a:solidFill>
            </a:rPr>
            <a:t>Nøsteelva</a:t>
          </a:r>
          <a:r>
            <a:rPr lang="en-GB" sz="1100" kern="1200" dirty="0">
              <a:solidFill>
                <a:schemeClr val="bg1"/>
              </a:solidFill>
            </a:rPr>
            <a:t> Bedr.nr: 988361933</a:t>
          </a:r>
        </a:p>
      </dsp:txBody>
      <dsp:txXfrm>
        <a:off x="1813535" y="4173069"/>
        <a:ext cx="676842" cy="529432"/>
      </dsp:txXfrm>
    </dsp:sp>
    <dsp:sp modelId="{B0957BC5-6685-49B1-BA8A-1E81F8A2EDB6}">
      <dsp:nvSpPr>
        <dsp:cNvPr id="0" name=""/>
        <dsp:cNvSpPr/>
      </dsp:nvSpPr>
      <dsp:spPr>
        <a:xfrm>
          <a:off x="2463304" y="2089752"/>
          <a:ext cx="676842" cy="1306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>
              <a:solidFill>
                <a:schemeClr val="bg1"/>
              </a:solidFill>
            </a:rPr>
            <a:t>Skauholt</a:t>
          </a:r>
          <a:endParaRPr lang="en-GB" sz="1100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>
              <a:solidFill>
                <a:schemeClr val="bg1"/>
              </a:solidFill>
            </a:rPr>
            <a:t>Tj.leder</a:t>
          </a:r>
          <a:endParaRPr lang="en-GB" sz="1100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Laila van der Reek Lidsheim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Bedr.nr: 888361812</a:t>
          </a:r>
        </a:p>
      </dsp:txBody>
      <dsp:txXfrm>
        <a:off x="2463304" y="2089752"/>
        <a:ext cx="676842" cy="1306140"/>
      </dsp:txXfrm>
    </dsp:sp>
    <dsp:sp modelId="{2415B0FF-3122-4380-8242-4B47110C1DDF}">
      <dsp:nvSpPr>
        <dsp:cNvPr id="0" name=""/>
        <dsp:cNvSpPr/>
      </dsp:nvSpPr>
      <dsp:spPr>
        <a:xfrm>
          <a:off x="3282283" y="2089752"/>
          <a:ext cx="676842" cy="127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>
              <a:solidFill>
                <a:schemeClr val="bg1"/>
              </a:solidFill>
            </a:rPr>
            <a:t>Myraveien</a:t>
          </a:r>
          <a:endParaRPr lang="en-GB" sz="1100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>
              <a:solidFill>
                <a:schemeClr val="bg1"/>
              </a:solidFill>
            </a:rPr>
            <a:t>Tj</a:t>
          </a:r>
          <a:r>
            <a:rPr lang="en-GB" sz="1100" kern="1200" dirty="0">
              <a:solidFill>
                <a:schemeClr val="bg1"/>
              </a:solidFill>
            </a:rPr>
            <a:t>. </a:t>
          </a:r>
          <a:r>
            <a:rPr lang="en-GB" sz="1100" kern="1200" dirty="0" err="1">
              <a:solidFill>
                <a:schemeClr val="bg1"/>
              </a:solidFill>
            </a:rPr>
            <a:t>leder</a:t>
          </a:r>
          <a:endParaRPr lang="en-GB" sz="1100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Maya Løne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Bedr.nr: 988361739</a:t>
          </a:r>
        </a:p>
      </dsp:txBody>
      <dsp:txXfrm>
        <a:off x="3282283" y="2089752"/>
        <a:ext cx="676842" cy="1279137"/>
      </dsp:txXfrm>
    </dsp:sp>
    <dsp:sp modelId="{3EE851F4-F1BF-42FC-9BDF-9F6517506989}">
      <dsp:nvSpPr>
        <dsp:cNvPr id="0" name=""/>
        <dsp:cNvSpPr/>
      </dsp:nvSpPr>
      <dsp:spPr>
        <a:xfrm>
          <a:off x="4101263" y="2089752"/>
          <a:ext cx="676842" cy="127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>
              <a:solidFill>
                <a:schemeClr val="bg1"/>
              </a:solidFill>
            </a:rPr>
            <a:t>Avlastning</a:t>
          </a:r>
          <a:r>
            <a:rPr lang="en-GB" sz="1100" kern="1200" dirty="0">
              <a:solidFill>
                <a:schemeClr val="bg1"/>
              </a:solidFill>
            </a:rPr>
            <a:t> og Eiker </a:t>
          </a:r>
          <a:r>
            <a:rPr lang="en-GB" sz="1100" kern="1200" dirty="0" err="1">
              <a:solidFill>
                <a:schemeClr val="bg1"/>
              </a:solidFill>
            </a:rPr>
            <a:t>aktivitetssenter</a:t>
          </a:r>
          <a:endParaRPr lang="en-GB" sz="1100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>
              <a:solidFill>
                <a:schemeClr val="bg1"/>
              </a:solidFill>
            </a:rPr>
            <a:t>Tj.leder</a:t>
          </a:r>
          <a:endParaRPr lang="en-GB" sz="1100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chemeClr val="bg1"/>
              </a:solidFill>
            </a:rPr>
            <a:t>Mona Modalen</a:t>
          </a:r>
        </a:p>
      </dsp:txBody>
      <dsp:txXfrm>
        <a:off x="4101263" y="2089752"/>
        <a:ext cx="676842" cy="1279137"/>
      </dsp:txXfrm>
    </dsp:sp>
    <dsp:sp modelId="{EF36795C-CBEC-4A05-B5F9-D732855CAE96}">
      <dsp:nvSpPr>
        <dsp:cNvPr id="0" name=""/>
        <dsp:cNvSpPr/>
      </dsp:nvSpPr>
      <dsp:spPr>
        <a:xfrm>
          <a:off x="4270473" y="3511026"/>
          <a:ext cx="676842" cy="626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chemeClr val="bg1"/>
              </a:solidFill>
            </a:rPr>
            <a:t>Eiker </a:t>
          </a:r>
          <a:r>
            <a:rPr lang="en-GB" sz="800" kern="1200" dirty="0" err="1">
              <a:solidFill>
                <a:schemeClr val="bg1"/>
              </a:solidFill>
            </a:rPr>
            <a:t>aktivitetssenter</a:t>
          </a:r>
          <a:r>
            <a:rPr lang="en-GB" sz="800" kern="1200" dirty="0">
              <a:solidFill>
                <a:schemeClr val="bg1"/>
              </a:solidFill>
            </a:rPr>
            <a:t> Bedr.nr: 973705156</a:t>
          </a:r>
        </a:p>
      </dsp:txBody>
      <dsp:txXfrm>
        <a:off x="4270473" y="3511026"/>
        <a:ext cx="676842" cy="626454"/>
      </dsp:txXfrm>
    </dsp:sp>
    <dsp:sp modelId="{94433352-9D5E-4730-8B27-328B48ADCA10}">
      <dsp:nvSpPr>
        <dsp:cNvPr id="0" name=""/>
        <dsp:cNvSpPr/>
      </dsp:nvSpPr>
      <dsp:spPr>
        <a:xfrm>
          <a:off x="4270473" y="4279618"/>
          <a:ext cx="676842" cy="616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Avlastning</a:t>
          </a:r>
          <a:r>
            <a:rPr lang="en-GB" sz="900" kern="1200" dirty="0">
              <a:solidFill>
                <a:schemeClr val="bg1"/>
              </a:solidFill>
            </a:rPr>
            <a:t> Bedr.nr: 976667522</a:t>
          </a:r>
        </a:p>
      </dsp:txBody>
      <dsp:txXfrm>
        <a:off x="4270473" y="4279618"/>
        <a:ext cx="676842" cy="616924"/>
      </dsp:txXfrm>
    </dsp:sp>
    <dsp:sp modelId="{E0D7A86B-95A5-4057-9737-4CBE84F6B210}">
      <dsp:nvSpPr>
        <dsp:cNvPr id="0" name=""/>
        <dsp:cNvSpPr/>
      </dsp:nvSpPr>
      <dsp:spPr>
        <a:xfrm>
          <a:off x="4920242" y="2089752"/>
          <a:ext cx="676842" cy="1346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Hjemmesykepleie</a:t>
          </a: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Sone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Tj.leder</a:t>
          </a: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Elisabeth Bjørndalen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4920242" y="2089752"/>
        <a:ext cx="676842" cy="1346530"/>
      </dsp:txXfrm>
    </dsp:sp>
    <dsp:sp modelId="{D43E3E8B-7977-400B-A059-C289E1F0F347}">
      <dsp:nvSpPr>
        <dsp:cNvPr id="0" name=""/>
        <dsp:cNvSpPr/>
      </dsp:nvSpPr>
      <dsp:spPr>
        <a:xfrm>
          <a:off x="5739221" y="2089752"/>
          <a:ext cx="676842" cy="131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Hjemmesykepleie</a:t>
          </a: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Sone 2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Tj.leder</a:t>
          </a: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Charlotte </a:t>
          </a:r>
          <a:r>
            <a:rPr lang="en-GB" sz="1000" kern="1200" dirty="0" err="1">
              <a:solidFill>
                <a:schemeClr val="bg1"/>
              </a:solidFill>
            </a:rPr>
            <a:t>Søfting</a:t>
          </a:r>
          <a:r>
            <a:rPr lang="en-GB" sz="1000" kern="1200" dirty="0">
              <a:solidFill>
                <a:schemeClr val="bg1"/>
              </a:solidFill>
            </a:rPr>
            <a:t> Andersen</a:t>
          </a:r>
        </a:p>
      </dsp:txBody>
      <dsp:txXfrm>
        <a:off x="5739221" y="2089752"/>
        <a:ext cx="676842" cy="1310106"/>
      </dsp:txXfrm>
    </dsp:sp>
    <dsp:sp modelId="{B1EC1643-43AD-491A-A3AE-33ACB94E8022}">
      <dsp:nvSpPr>
        <dsp:cNvPr id="0" name=""/>
        <dsp:cNvSpPr/>
      </dsp:nvSpPr>
      <dsp:spPr>
        <a:xfrm>
          <a:off x="6558201" y="2089752"/>
          <a:ext cx="676842" cy="1325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Hjemmesykepleie</a:t>
          </a: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Sone 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Tj.leder</a:t>
          </a: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Merethe Eriksen</a:t>
          </a:r>
        </a:p>
      </dsp:txBody>
      <dsp:txXfrm>
        <a:off x="6558201" y="2089752"/>
        <a:ext cx="676842" cy="1325802"/>
      </dsp:txXfrm>
    </dsp:sp>
    <dsp:sp modelId="{D38F225B-0DFE-4F67-8050-41EAA67FCE8B}">
      <dsp:nvSpPr>
        <dsp:cNvPr id="0" name=""/>
        <dsp:cNvSpPr/>
      </dsp:nvSpPr>
      <dsp:spPr>
        <a:xfrm>
          <a:off x="7377180" y="2089752"/>
          <a:ext cx="676842" cy="1302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Omsorgsboliger</a:t>
          </a:r>
          <a:r>
            <a:rPr lang="en-GB" sz="1000" kern="1200" dirty="0"/>
            <a:t> med </a:t>
          </a:r>
          <a:r>
            <a:rPr lang="en-GB" sz="1000" kern="1200" dirty="0" err="1"/>
            <a:t>bemanning</a:t>
          </a:r>
          <a:r>
            <a:rPr lang="en-GB" sz="1000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Tj.leder</a:t>
          </a: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Anne Tine Nilsen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7377180" y="2089752"/>
        <a:ext cx="676842" cy="1302342"/>
      </dsp:txXfrm>
    </dsp:sp>
    <dsp:sp modelId="{02D306CE-484D-4A76-BACD-31892DC21B45}">
      <dsp:nvSpPr>
        <dsp:cNvPr id="0" name=""/>
        <dsp:cNvSpPr/>
      </dsp:nvSpPr>
      <dsp:spPr>
        <a:xfrm>
          <a:off x="7546391" y="3534232"/>
          <a:ext cx="676842" cy="33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Praktisk</a:t>
          </a:r>
          <a:r>
            <a:rPr lang="en-GB" sz="1000" kern="1200" dirty="0"/>
            <a:t> </a:t>
          </a:r>
          <a:r>
            <a:rPr lang="en-GB" sz="1000" kern="1200" dirty="0" err="1"/>
            <a:t>bistand</a:t>
          </a:r>
          <a:endParaRPr lang="en-GB" sz="1000" kern="1200" dirty="0"/>
        </a:p>
      </dsp:txBody>
      <dsp:txXfrm>
        <a:off x="7546391" y="3534232"/>
        <a:ext cx="676842" cy="338421"/>
      </dsp:txXfrm>
    </dsp:sp>
    <dsp:sp modelId="{0C10CB56-364E-474F-83CE-4750255FA095}">
      <dsp:nvSpPr>
        <dsp:cNvPr id="0" name=""/>
        <dsp:cNvSpPr/>
      </dsp:nvSpPr>
      <dsp:spPr>
        <a:xfrm>
          <a:off x="4186809" y="1559920"/>
          <a:ext cx="676842" cy="338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Rådgivere fag-/kvalitet</a:t>
          </a:r>
        </a:p>
      </dsp:txBody>
      <dsp:txXfrm>
        <a:off x="4186809" y="1559920"/>
        <a:ext cx="676842" cy="3384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CB0CD-A77C-46DE-927B-9652E2A4F89D}">
      <dsp:nvSpPr>
        <dsp:cNvPr id="0" name=""/>
        <dsp:cNvSpPr/>
      </dsp:nvSpPr>
      <dsp:spPr>
        <a:xfrm>
          <a:off x="3958469" y="1371003"/>
          <a:ext cx="156330" cy="737989"/>
        </a:xfrm>
        <a:custGeom>
          <a:avLst/>
          <a:gdLst/>
          <a:ahLst/>
          <a:cxnLst/>
          <a:rect l="0" t="0" r="0" b="0"/>
          <a:pathLst>
            <a:path>
              <a:moveTo>
                <a:pt x="156330" y="0"/>
              </a:moveTo>
              <a:lnTo>
                <a:pt x="156330" y="737989"/>
              </a:lnTo>
              <a:lnTo>
                <a:pt x="0" y="7379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D3B53-277C-476D-889B-75628036E54E}">
      <dsp:nvSpPr>
        <dsp:cNvPr id="0" name=""/>
        <dsp:cNvSpPr/>
      </dsp:nvSpPr>
      <dsp:spPr>
        <a:xfrm>
          <a:off x="4114800" y="1371003"/>
          <a:ext cx="3614752" cy="180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629"/>
              </a:lnTo>
              <a:lnTo>
                <a:pt x="3614752" y="1697629"/>
              </a:lnTo>
              <a:lnTo>
                <a:pt x="3614752" y="1802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F42C3-6DFE-47DA-B440-0073A14AB9FE}">
      <dsp:nvSpPr>
        <dsp:cNvPr id="0" name=""/>
        <dsp:cNvSpPr/>
      </dsp:nvSpPr>
      <dsp:spPr>
        <a:xfrm>
          <a:off x="4114800" y="1371003"/>
          <a:ext cx="2409835" cy="180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629"/>
              </a:lnTo>
              <a:lnTo>
                <a:pt x="2409835" y="1697629"/>
              </a:lnTo>
              <a:lnTo>
                <a:pt x="2409835" y="1802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11444-11C0-4F10-8BD0-F49E076BC296}">
      <dsp:nvSpPr>
        <dsp:cNvPr id="0" name=""/>
        <dsp:cNvSpPr/>
      </dsp:nvSpPr>
      <dsp:spPr>
        <a:xfrm>
          <a:off x="4114800" y="1371003"/>
          <a:ext cx="1204917" cy="180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629"/>
              </a:lnTo>
              <a:lnTo>
                <a:pt x="1204917" y="1697629"/>
              </a:lnTo>
              <a:lnTo>
                <a:pt x="1204917" y="1802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0B965-E350-414A-A463-36F378914994}">
      <dsp:nvSpPr>
        <dsp:cNvPr id="0" name=""/>
        <dsp:cNvSpPr/>
      </dsp:nvSpPr>
      <dsp:spPr>
        <a:xfrm>
          <a:off x="4069080" y="1371003"/>
          <a:ext cx="91440" cy="1802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2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E34AC-A8BA-42F5-B743-6869B240E83A}">
      <dsp:nvSpPr>
        <dsp:cNvPr id="0" name=""/>
        <dsp:cNvSpPr/>
      </dsp:nvSpPr>
      <dsp:spPr>
        <a:xfrm>
          <a:off x="2909882" y="1371003"/>
          <a:ext cx="1204917" cy="1802188"/>
        </a:xfrm>
        <a:custGeom>
          <a:avLst/>
          <a:gdLst/>
          <a:ahLst/>
          <a:cxnLst/>
          <a:rect l="0" t="0" r="0" b="0"/>
          <a:pathLst>
            <a:path>
              <a:moveTo>
                <a:pt x="1204917" y="0"/>
              </a:moveTo>
              <a:lnTo>
                <a:pt x="1204917" y="1697629"/>
              </a:lnTo>
              <a:lnTo>
                <a:pt x="0" y="1697629"/>
              </a:lnTo>
              <a:lnTo>
                <a:pt x="0" y="1802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C8AE8-245D-4E04-B73A-A6B13CA61640}">
      <dsp:nvSpPr>
        <dsp:cNvPr id="0" name=""/>
        <dsp:cNvSpPr/>
      </dsp:nvSpPr>
      <dsp:spPr>
        <a:xfrm>
          <a:off x="1704964" y="1371003"/>
          <a:ext cx="2409835" cy="1802188"/>
        </a:xfrm>
        <a:custGeom>
          <a:avLst/>
          <a:gdLst/>
          <a:ahLst/>
          <a:cxnLst/>
          <a:rect l="0" t="0" r="0" b="0"/>
          <a:pathLst>
            <a:path>
              <a:moveTo>
                <a:pt x="2409835" y="0"/>
              </a:moveTo>
              <a:lnTo>
                <a:pt x="2409835" y="1697629"/>
              </a:lnTo>
              <a:lnTo>
                <a:pt x="0" y="1697629"/>
              </a:lnTo>
              <a:lnTo>
                <a:pt x="0" y="1802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C4781-E1E0-43A4-BF68-73762C1E979B}">
      <dsp:nvSpPr>
        <dsp:cNvPr id="0" name=""/>
        <dsp:cNvSpPr/>
      </dsp:nvSpPr>
      <dsp:spPr>
        <a:xfrm>
          <a:off x="500047" y="1371003"/>
          <a:ext cx="3614752" cy="1802188"/>
        </a:xfrm>
        <a:custGeom>
          <a:avLst/>
          <a:gdLst/>
          <a:ahLst/>
          <a:cxnLst/>
          <a:rect l="0" t="0" r="0" b="0"/>
          <a:pathLst>
            <a:path>
              <a:moveTo>
                <a:pt x="3614752" y="0"/>
              </a:moveTo>
              <a:lnTo>
                <a:pt x="3614752" y="1697629"/>
              </a:lnTo>
              <a:lnTo>
                <a:pt x="0" y="1697629"/>
              </a:lnTo>
              <a:lnTo>
                <a:pt x="0" y="1802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04DC7-3346-4023-BAE7-B7878DD7269D}">
      <dsp:nvSpPr>
        <dsp:cNvPr id="0" name=""/>
        <dsp:cNvSpPr/>
      </dsp:nvSpPr>
      <dsp:spPr>
        <a:xfrm>
          <a:off x="3616900" y="270914"/>
          <a:ext cx="995799" cy="1100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Institusjons-tjenester</a:t>
          </a:r>
          <a:br>
            <a:rPr lang="en-GB" sz="1000" kern="1200" dirty="0"/>
          </a:br>
          <a:r>
            <a:rPr lang="en-GB" sz="1000" kern="1200"/>
            <a:t>Virksomhetsleder</a:t>
          </a: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Ann Kristin Dramdal </a:t>
          </a:r>
        </a:p>
      </dsp:txBody>
      <dsp:txXfrm>
        <a:off x="3616900" y="270914"/>
        <a:ext cx="995799" cy="1100089"/>
      </dsp:txXfrm>
    </dsp:sp>
    <dsp:sp modelId="{76F3B685-747F-4D28-B54F-ECACA945B3E9}">
      <dsp:nvSpPr>
        <dsp:cNvPr id="0" name=""/>
        <dsp:cNvSpPr/>
      </dsp:nvSpPr>
      <dsp:spPr>
        <a:xfrm>
          <a:off x="2147" y="3173192"/>
          <a:ext cx="995799" cy="80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 dirty="0"/>
            <a:t>Eikertun helsehus</a:t>
          </a:r>
          <a:br>
            <a:rPr lang="nb-NO" sz="700" kern="1200" dirty="0"/>
          </a:br>
          <a:r>
            <a:rPr lang="nb-NO" sz="700" kern="1200" dirty="0"/>
            <a:t>Korttid - /rehabilitering/</a:t>
          </a:r>
          <a:br>
            <a:rPr lang="nb-NO" sz="700" kern="1200" dirty="0"/>
          </a:br>
          <a:r>
            <a:rPr lang="nb-NO" sz="700" kern="1200" dirty="0"/>
            <a:t>lindrende avdeling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 dirty="0"/>
            <a:t>tjenesteleder  </a:t>
          </a:r>
          <a:r>
            <a:rPr lang="nb-NO" sz="700" kern="1200" dirty="0">
              <a:solidFill>
                <a:schemeClr val="bg1"/>
              </a:solidFill>
            </a:rPr>
            <a:t>Wenche Lindseth</a:t>
          </a:r>
          <a:br>
            <a:rPr lang="nb-NO" sz="700" kern="1200" dirty="0"/>
          </a:br>
          <a:r>
            <a:rPr lang="nb-NO" sz="700" kern="1200" dirty="0"/>
            <a:t>Bedr.nr: 976667433</a:t>
          </a:r>
          <a:br>
            <a:rPr lang="nb-NO" sz="500" kern="1200" dirty="0"/>
          </a:br>
          <a:endParaRPr lang="en-GB" sz="500" kern="1200" dirty="0"/>
        </a:p>
      </dsp:txBody>
      <dsp:txXfrm>
        <a:off x="2147" y="3173192"/>
        <a:ext cx="995799" cy="805875"/>
      </dsp:txXfrm>
    </dsp:sp>
    <dsp:sp modelId="{47D4BB44-836B-4BE8-A291-C0A70BBD862B}">
      <dsp:nvSpPr>
        <dsp:cNvPr id="0" name=""/>
        <dsp:cNvSpPr/>
      </dsp:nvSpPr>
      <dsp:spPr>
        <a:xfrm>
          <a:off x="1207064" y="3173192"/>
          <a:ext cx="995799" cy="825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>
              <a:solidFill>
                <a:schemeClr val="bg1"/>
              </a:solidFill>
            </a:rPr>
            <a:t>Trivsels- og mestringssenteret</a:t>
          </a:r>
          <a:br>
            <a:rPr lang="nb-NO" sz="800" kern="1200" dirty="0">
              <a:solidFill>
                <a:schemeClr val="bg1"/>
              </a:solidFill>
            </a:rPr>
          </a:br>
          <a:r>
            <a:rPr lang="nb-NO" sz="800" kern="1200" dirty="0">
              <a:solidFill>
                <a:schemeClr val="bg1"/>
              </a:solidFill>
            </a:rPr>
            <a:t>tjenesteleder </a:t>
          </a:r>
          <a:br>
            <a:rPr lang="nb-NO" sz="800" kern="1200" dirty="0">
              <a:solidFill>
                <a:schemeClr val="bg1"/>
              </a:solidFill>
            </a:rPr>
          </a:br>
          <a:r>
            <a:rPr lang="nb-NO" sz="800" kern="1200" dirty="0">
              <a:solidFill>
                <a:schemeClr val="bg1"/>
              </a:solidFill>
            </a:rPr>
            <a:t>Gry Cora </a:t>
          </a:r>
          <a:br>
            <a:rPr lang="nb-NO" sz="800" kern="1200" dirty="0">
              <a:solidFill>
                <a:schemeClr val="bg1"/>
              </a:solidFill>
            </a:rPr>
          </a:br>
          <a:r>
            <a:rPr lang="nb-NO" sz="800" kern="1200" dirty="0">
              <a:solidFill>
                <a:schemeClr val="bg1"/>
              </a:solidFill>
            </a:rPr>
            <a:t>Christensen Nordahl </a:t>
          </a:r>
          <a:br>
            <a:rPr lang="nb-NO" sz="800" kern="1200" dirty="0">
              <a:solidFill>
                <a:schemeClr val="bg1"/>
              </a:solidFill>
            </a:rPr>
          </a:br>
          <a:r>
            <a:rPr lang="nb-NO" sz="800" kern="1200" dirty="0">
              <a:solidFill>
                <a:schemeClr val="bg1"/>
              </a:solidFill>
            </a:rPr>
            <a:t>Bedr.nr: 92020443</a:t>
          </a:r>
        </a:p>
      </dsp:txBody>
      <dsp:txXfrm>
        <a:off x="1207064" y="3173192"/>
        <a:ext cx="995799" cy="825821"/>
      </dsp:txXfrm>
    </dsp:sp>
    <dsp:sp modelId="{BDCDB52E-B17A-4BBE-AE16-F5D9D73A7941}">
      <dsp:nvSpPr>
        <dsp:cNvPr id="0" name=""/>
        <dsp:cNvSpPr/>
      </dsp:nvSpPr>
      <dsp:spPr>
        <a:xfrm>
          <a:off x="2411982" y="3173192"/>
          <a:ext cx="995799" cy="825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Huldrehaugen</a:t>
          </a:r>
          <a:endParaRPr lang="en-GB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Demens</a:t>
          </a:r>
          <a:r>
            <a:rPr lang="en-GB" sz="900" kern="1200" dirty="0"/>
            <a:t> B1, D1.2, D1.1, C1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tjenesteleder</a:t>
          </a:r>
          <a:br>
            <a:rPr lang="en-GB" sz="900" kern="1200" dirty="0"/>
          </a:br>
          <a:r>
            <a:rPr lang="en-GB" sz="900" kern="1200" dirty="0"/>
            <a:t>Anne-Mona Aasheim</a:t>
          </a:r>
        </a:p>
      </dsp:txBody>
      <dsp:txXfrm>
        <a:off x="2411982" y="3173192"/>
        <a:ext cx="995799" cy="825821"/>
      </dsp:txXfrm>
    </dsp:sp>
    <dsp:sp modelId="{77E194F3-CBE0-449F-B89F-B06E2E3B6978}">
      <dsp:nvSpPr>
        <dsp:cNvPr id="0" name=""/>
        <dsp:cNvSpPr/>
      </dsp:nvSpPr>
      <dsp:spPr>
        <a:xfrm>
          <a:off x="3616900" y="3173192"/>
          <a:ext cx="995799" cy="80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Utsikten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chemeClr val="bg1"/>
              </a:solidFill>
            </a:rPr>
            <a:t>CD2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tjenesteleder</a:t>
          </a:r>
          <a:br>
            <a:rPr lang="en-GB" sz="900" kern="1200" dirty="0">
              <a:solidFill>
                <a:schemeClr val="bg1"/>
              </a:solidFill>
            </a:rPr>
          </a:br>
          <a:r>
            <a:rPr lang="en-GB" sz="900" kern="1200" dirty="0">
              <a:solidFill>
                <a:schemeClr val="bg1"/>
              </a:solidFill>
            </a:rPr>
            <a:t>Mona Helleve Bye</a:t>
          </a:r>
        </a:p>
      </dsp:txBody>
      <dsp:txXfrm>
        <a:off x="3616900" y="3173192"/>
        <a:ext cx="995799" cy="805875"/>
      </dsp:txXfrm>
    </dsp:sp>
    <dsp:sp modelId="{70B568D7-F700-4CE8-AD71-74AD1424F2E1}">
      <dsp:nvSpPr>
        <dsp:cNvPr id="0" name=""/>
        <dsp:cNvSpPr/>
      </dsp:nvSpPr>
      <dsp:spPr>
        <a:xfrm>
          <a:off x="4821817" y="3173192"/>
          <a:ext cx="995799" cy="80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Solgløtt</a:t>
          </a:r>
          <a:endParaRPr lang="en-GB" sz="900" kern="1200" dirty="0">
            <a:solidFill>
              <a:schemeClr val="bg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Demens</a:t>
          </a:r>
          <a:r>
            <a:rPr lang="en-GB" sz="900" kern="1200" dirty="0">
              <a:solidFill>
                <a:schemeClr val="bg1"/>
              </a:solidFill>
            </a:rPr>
            <a:t> E1.1, E1.2, E2.1, E2.2, B-1, B-2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kst</a:t>
          </a:r>
          <a:r>
            <a:rPr lang="en-GB" sz="900" kern="1200" dirty="0">
              <a:solidFill>
                <a:schemeClr val="bg1"/>
              </a:solidFill>
            </a:rPr>
            <a:t>. </a:t>
          </a:r>
          <a:r>
            <a:rPr lang="en-GB" sz="900" kern="1200" dirty="0" err="1">
              <a:solidFill>
                <a:schemeClr val="bg1"/>
              </a:solidFill>
            </a:rPr>
            <a:t>tjenesteleder</a:t>
          </a:r>
          <a:br>
            <a:rPr lang="en-GB" sz="900" kern="1200" dirty="0">
              <a:solidFill>
                <a:schemeClr val="bg1"/>
              </a:solidFill>
            </a:rPr>
          </a:br>
          <a:r>
            <a:rPr lang="en-GB" sz="900" kern="1200" dirty="0">
              <a:solidFill>
                <a:schemeClr val="bg1"/>
              </a:solidFill>
            </a:rPr>
            <a:t>Aleksandar </a:t>
          </a:r>
          <a:r>
            <a:rPr lang="en-GB" sz="900" kern="1200" dirty="0" err="1">
              <a:solidFill>
                <a:schemeClr val="bg1"/>
              </a:solidFill>
            </a:rPr>
            <a:t>Dasic</a:t>
          </a:r>
          <a:endParaRPr lang="en-GB" sz="900" kern="1200" dirty="0">
            <a:solidFill>
              <a:schemeClr val="bg1"/>
            </a:solidFill>
          </a:endParaRPr>
        </a:p>
      </dsp:txBody>
      <dsp:txXfrm>
        <a:off x="4821817" y="3173192"/>
        <a:ext cx="995799" cy="805875"/>
      </dsp:txXfrm>
    </dsp:sp>
    <dsp:sp modelId="{FC6BE75C-9C89-48E1-8583-44F1F998D13B}">
      <dsp:nvSpPr>
        <dsp:cNvPr id="0" name=""/>
        <dsp:cNvSpPr/>
      </dsp:nvSpPr>
      <dsp:spPr>
        <a:xfrm>
          <a:off x="6026735" y="3173192"/>
          <a:ext cx="995799" cy="805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Felles</a:t>
          </a:r>
          <a:r>
            <a:rPr lang="en-GB" sz="900" kern="1200" dirty="0"/>
            <a:t> </a:t>
          </a:r>
          <a:r>
            <a:rPr lang="en-GB" sz="900" kern="1200" dirty="0" err="1"/>
            <a:t>nattjeneste</a:t>
          </a:r>
          <a:r>
            <a:rPr lang="en-GB" sz="900" kern="1200" dirty="0"/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tjenesteleder</a:t>
          </a:r>
          <a:br>
            <a:rPr lang="en-GB" sz="900" kern="1200" dirty="0">
              <a:solidFill>
                <a:schemeClr val="bg1"/>
              </a:solidFill>
            </a:rPr>
          </a:br>
          <a:r>
            <a:rPr lang="en-GB" sz="900" kern="1200" dirty="0">
              <a:solidFill>
                <a:schemeClr val="bg1"/>
              </a:solidFill>
            </a:rPr>
            <a:t>Monica Leikvoll</a:t>
          </a:r>
        </a:p>
      </dsp:txBody>
      <dsp:txXfrm>
        <a:off x="6026735" y="3173192"/>
        <a:ext cx="995799" cy="805875"/>
      </dsp:txXfrm>
    </dsp:sp>
    <dsp:sp modelId="{84FB858E-A12D-469A-9F81-DC2AE9F86BC5}">
      <dsp:nvSpPr>
        <dsp:cNvPr id="0" name=""/>
        <dsp:cNvSpPr/>
      </dsp:nvSpPr>
      <dsp:spPr>
        <a:xfrm>
          <a:off x="7231653" y="3173192"/>
          <a:ext cx="995799" cy="78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Korttidsavdeling</a:t>
          </a:r>
          <a:endParaRPr lang="en-GB" sz="900" kern="1200" dirty="0">
            <a:solidFill>
              <a:schemeClr val="bg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bg1"/>
              </a:solidFill>
            </a:rPr>
            <a:t>Demens</a:t>
          </a:r>
          <a:r>
            <a:rPr lang="en-GB" sz="900" kern="1200" dirty="0">
              <a:solidFill>
                <a:schemeClr val="bg1"/>
              </a:solidFill>
            </a:rPr>
            <a:t> E2    </a:t>
          </a:r>
          <a:r>
            <a:rPr lang="en-GB" sz="900" kern="1200" dirty="0" err="1">
              <a:solidFill>
                <a:schemeClr val="bg1"/>
              </a:solidFill>
            </a:rPr>
            <a:t>tjenesteleder</a:t>
          </a:r>
          <a:br>
            <a:rPr lang="en-GB" sz="900" kern="1200" dirty="0">
              <a:solidFill>
                <a:schemeClr val="bg1"/>
              </a:solidFill>
            </a:rPr>
          </a:br>
          <a:r>
            <a:rPr lang="en-GB" sz="900" kern="1200" dirty="0">
              <a:solidFill>
                <a:schemeClr val="bg1"/>
              </a:solidFill>
            </a:rPr>
            <a:t>Wenche Lill Aakre</a:t>
          </a:r>
        </a:p>
      </dsp:txBody>
      <dsp:txXfrm>
        <a:off x="7231653" y="3173192"/>
        <a:ext cx="995799" cy="785934"/>
      </dsp:txXfrm>
    </dsp:sp>
    <dsp:sp modelId="{A4122EFF-18E1-43AA-8188-ADE0299434D2}">
      <dsp:nvSpPr>
        <dsp:cNvPr id="0" name=""/>
        <dsp:cNvSpPr/>
      </dsp:nvSpPr>
      <dsp:spPr>
        <a:xfrm>
          <a:off x="2962669" y="1545034"/>
          <a:ext cx="995799" cy="1127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Sykehjemsleger</a:t>
          </a:r>
          <a:br>
            <a:rPr lang="en-GB" sz="900" kern="1200" dirty="0"/>
          </a:br>
          <a:r>
            <a:rPr lang="en-GB" sz="900" kern="1200" dirty="0"/>
            <a:t>Hilde Lobben, Mari Fiske </a:t>
          </a:r>
          <a:r>
            <a:rPr lang="en-GB" sz="900" kern="1200" dirty="0" err="1"/>
            <a:t>og</a:t>
          </a:r>
          <a:r>
            <a:rPr lang="en-GB" sz="900" kern="1200" dirty="0"/>
            <a:t> Svetlana Petrovic-</a:t>
          </a:r>
          <a:r>
            <a:rPr lang="en-GB" sz="900" kern="1200" dirty="0" err="1"/>
            <a:t>Baukovic</a:t>
          </a:r>
          <a:endParaRPr lang="en-GB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/>
            <a:t>Fagrådgiver</a:t>
          </a:r>
          <a:r>
            <a:rPr lang="en-GB" sz="900" kern="1200" dirty="0"/>
            <a:t> Wenche-Lill </a:t>
          </a:r>
          <a:r>
            <a:rPr lang="en-GB" sz="900" kern="1200" dirty="0" err="1"/>
            <a:t>Aakre</a:t>
          </a:r>
          <a:endParaRPr lang="en-GB" sz="900" kern="1200" dirty="0"/>
        </a:p>
      </dsp:txBody>
      <dsp:txXfrm>
        <a:off x="2962669" y="1545034"/>
        <a:ext cx="995799" cy="112791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65DBC-2B49-49D7-BCB4-091702DD681F}">
      <dsp:nvSpPr>
        <dsp:cNvPr id="0" name=""/>
        <dsp:cNvSpPr/>
      </dsp:nvSpPr>
      <dsp:spPr>
        <a:xfrm>
          <a:off x="3730092" y="1187475"/>
          <a:ext cx="175627" cy="770577"/>
        </a:xfrm>
        <a:custGeom>
          <a:avLst/>
          <a:gdLst/>
          <a:ahLst/>
          <a:cxnLst/>
          <a:rect l="0" t="0" r="0" b="0"/>
          <a:pathLst>
            <a:path>
              <a:moveTo>
                <a:pt x="175627" y="0"/>
              </a:moveTo>
              <a:lnTo>
                <a:pt x="175627" y="770577"/>
              </a:lnTo>
              <a:lnTo>
                <a:pt x="0" y="7705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B171F-D18D-4333-A783-EA5C0EE7327F}">
      <dsp:nvSpPr>
        <dsp:cNvPr id="0" name=""/>
        <dsp:cNvSpPr/>
      </dsp:nvSpPr>
      <dsp:spPr>
        <a:xfrm>
          <a:off x="5260559" y="3563789"/>
          <a:ext cx="250896" cy="76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415"/>
              </a:lnTo>
              <a:lnTo>
                <a:pt x="250896" y="7694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BE2CC-9064-4689-B52D-8EF2D76D59FB}">
      <dsp:nvSpPr>
        <dsp:cNvPr id="0" name=""/>
        <dsp:cNvSpPr/>
      </dsp:nvSpPr>
      <dsp:spPr>
        <a:xfrm>
          <a:off x="3905719" y="1187475"/>
          <a:ext cx="2023896" cy="1539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365"/>
              </a:lnTo>
              <a:lnTo>
                <a:pt x="2023896" y="1364365"/>
              </a:lnTo>
              <a:lnTo>
                <a:pt x="2023896" y="1539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99E86-1F2F-49A5-A6C1-C4510FC7AAAA}">
      <dsp:nvSpPr>
        <dsp:cNvPr id="0" name=""/>
        <dsp:cNvSpPr/>
      </dsp:nvSpPr>
      <dsp:spPr>
        <a:xfrm>
          <a:off x="3859999" y="1187475"/>
          <a:ext cx="91440" cy="1539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9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CB3C6-1164-47C2-99E1-5138BC1AF800}">
      <dsp:nvSpPr>
        <dsp:cNvPr id="0" name=""/>
        <dsp:cNvSpPr/>
      </dsp:nvSpPr>
      <dsp:spPr>
        <a:xfrm>
          <a:off x="1881822" y="1187475"/>
          <a:ext cx="2023896" cy="1539993"/>
        </a:xfrm>
        <a:custGeom>
          <a:avLst/>
          <a:gdLst/>
          <a:ahLst/>
          <a:cxnLst/>
          <a:rect l="0" t="0" r="0" b="0"/>
          <a:pathLst>
            <a:path>
              <a:moveTo>
                <a:pt x="2023896" y="0"/>
              </a:moveTo>
              <a:lnTo>
                <a:pt x="2023896" y="1364365"/>
              </a:lnTo>
              <a:lnTo>
                <a:pt x="0" y="1364365"/>
              </a:lnTo>
              <a:lnTo>
                <a:pt x="0" y="1539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0EC6F-A9C2-4F83-8580-AA3D6DD46571}">
      <dsp:nvSpPr>
        <dsp:cNvPr id="0" name=""/>
        <dsp:cNvSpPr/>
      </dsp:nvSpPr>
      <dsp:spPr>
        <a:xfrm>
          <a:off x="3069398" y="0"/>
          <a:ext cx="1672642" cy="118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Kommunalsjef</a:t>
          </a:r>
          <a:br>
            <a:rPr lang="nb-NO" sz="1000" kern="1200" dirty="0"/>
          </a:br>
          <a:r>
            <a:rPr lang="nb-NO" sz="1000" kern="1200" dirty="0"/>
            <a:t>Anita Kjensli   </a:t>
          </a:r>
          <a:br>
            <a:rPr lang="nb-NO" sz="1000" kern="1200" dirty="0"/>
          </a:br>
          <a:r>
            <a:rPr lang="nb-NO" sz="1000" kern="1200" dirty="0" err="1"/>
            <a:t>Org.ledd</a:t>
          </a:r>
          <a:r>
            <a:rPr lang="nb-NO" sz="1000" kern="1200" dirty="0"/>
            <a:t>: 974643626</a:t>
          </a:r>
          <a:br>
            <a:rPr lang="nb-NO" sz="1000" kern="1200" dirty="0"/>
          </a:br>
          <a:r>
            <a:rPr lang="nb-NO" sz="1000" kern="1200" dirty="0"/>
            <a:t>Bedr.nr: 974586959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800" kern="1200" dirty="0"/>
          </a:br>
          <a:endParaRPr lang="nb-NO" sz="800" kern="1200" dirty="0"/>
        </a:p>
      </dsp:txBody>
      <dsp:txXfrm>
        <a:off x="3069398" y="0"/>
        <a:ext cx="1672642" cy="1187475"/>
      </dsp:txXfrm>
    </dsp:sp>
    <dsp:sp modelId="{EE2241DC-B446-45A3-BCF1-3DA848C8314B}">
      <dsp:nvSpPr>
        <dsp:cNvPr id="0" name=""/>
        <dsp:cNvSpPr/>
      </dsp:nvSpPr>
      <dsp:spPr>
        <a:xfrm>
          <a:off x="1045501" y="2727468"/>
          <a:ext cx="1672642" cy="836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Sentralarkivet</a:t>
          </a:r>
          <a:br>
            <a:rPr lang="nb-NO" sz="1000" kern="1200" dirty="0"/>
          </a:br>
          <a:br>
            <a:rPr lang="nb-NO" sz="1000" kern="1200" dirty="0"/>
          </a:br>
          <a:r>
            <a:rPr lang="nb-NO" sz="1000" kern="1200" dirty="0"/>
            <a:t>tjenesteleder</a:t>
          </a:r>
          <a:br>
            <a:rPr lang="nb-NO" sz="1000" kern="1200" dirty="0"/>
          </a:br>
          <a:r>
            <a:rPr lang="nb-NO" sz="1000" kern="1200" dirty="0"/>
            <a:t>Trine Bryn Jensen </a:t>
          </a:r>
        </a:p>
      </dsp:txBody>
      <dsp:txXfrm>
        <a:off x="1045501" y="2727468"/>
        <a:ext cx="1672642" cy="836321"/>
      </dsp:txXfrm>
    </dsp:sp>
    <dsp:sp modelId="{74A2545D-D0E2-4CCF-8ED0-32E5C5B550D1}">
      <dsp:nvSpPr>
        <dsp:cNvPr id="0" name=""/>
        <dsp:cNvSpPr/>
      </dsp:nvSpPr>
      <dsp:spPr>
        <a:xfrm>
          <a:off x="3069398" y="2727468"/>
          <a:ext cx="1672642" cy="836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HR</a:t>
          </a:r>
          <a:br>
            <a:rPr lang="nb-NO" sz="1000" kern="1200" dirty="0"/>
          </a:br>
          <a:br>
            <a:rPr lang="nb-NO" sz="1000" kern="1200" dirty="0"/>
          </a:br>
          <a:r>
            <a:rPr lang="nb-NO" sz="1000" kern="1200" dirty="0"/>
            <a:t>kommunalsjef</a:t>
          </a:r>
          <a:br>
            <a:rPr lang="nb-NO" sz="1000" kern="1200" dirty="0"/>
          </a:br>
          <a:r>
            <a:rPr lang="nb-NO" sz="1000" kern="1200" dirty="0">
              <a:solidFill>
                <a:schemeClr val="bg1"/>
              </a:solidFill>
            </a:rPr>
            <a:t>Anita Kjensli</a:t>
          </a:r>
        </a:p>
      </dsp:txBody>
      <dsp:txXfrm>
        <a:off x="3069398" y="2727468"/>
        <a:ext cx="1672642" cy="836321"/>
      </dsp:txXfrm>
    </dsp:sp>
    <dsp:sp modelId="{1324ED53-1BA8-4977-90AF-2890313BA756}">
      <dsp:nvSpPr>
        <dsp:cNvPr id="0" name=""/>
        <dsp:cNvSpPr/>
      </dsp:nvSpPr>
      <dsp:spPr>
        <a:xfrm>
          <a:off x="5093295" y="2727468"/>
          <a:ext cx="1672642" cy="836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IKT</a:t>
          </a:r>
          <a:br>
            <a:rPr lang="nb-NO" sz="1000" kern="1200" dirty="0"/>
          </a:br>
          <a:r>
            <a:rPr lang="nb-NO" sz="1000" kern="1200" dirty="0"/>
            <a:t>kommunalsjef</a:t>
          </a:r>
          <a:br>
            <a:rPr lang="nb-NO" sz="1000" kern="1200" dirty="0"/>
          </a:br>
          <a:r>
            <a:rPr lang="nb-NO" sz="1000" kern="1200" dirty="0"/>
            <a:t>Anita Kjensli</a:t>
          </a:r>
          <a:br>
            <a:rPr lang="nb-NO" sz="1000" kern="1200" dirty="0"/>
          </a:br>
          <a:r>
            <a:rPr lang="nb-NO" sz="1000" kern="1200" dirty="0"/>
            <a:t>fagleder</a:t>
          </a:r>
          <a:br>
            <a:rPr lang="nb-NO" sz="1000" kern="1200" dirty="0"/>
          </a:br>
          <a:r>
            <a:rPr lang="nb-NO" sz="1000" kern="1200" dirty="0"/>
            <a:t>Jo-Are Stubmo</a:t>
          </a:r>
          <a:endParaRPr lang="nb-NO" sz="1200" kern="1200" dirty="0"/>
        </a:p>
      </dsp:txBody>
      <dsp:txXfrm>
        <a:off x="5093295" y="2727468"/>
        <a:ext cx="1672642" cy="836321"/>
      </dsp:txXfrm>
    </dsp:sp>
    <dsp:sp modelId="{B824E9E4-C04C-4BE1-821F-3F7754012AF0}">
      <dsp:nvSpPr>
        <dsp:cNvPr id="0" name=""/>
        <dsp:cNvSpPr/>
      </dsp:nvSpPr>
      <dsp:spPr>
        <a:xfrm>
          <a:off x="5511456" y="3915044"/>
          <a:ext cx="1672642" cy="836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Servicesenteret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teamleder </a:t>
          </a:r>
          <a:br>
            <a:rPr lang="nb-NO" sz="900" kern="1200" dirty="0"/>
          </a:br>
          <a:r>
            <a:rPr lang="nb-NO" sz="900" kern="1200" dirty="0"/>
            <a:t>Anne Lise Bergh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/>
        </a:p>
      </dsp:txBody>
      <dsp:txXfrm>
        <a:off x="5511456" y="3915044"/>
        <a:ext cx="1672642" cy="836321"/>
      </dsp:txXfrm>
    </dsp:sp>
    <dsp:sp modelId="{5AB7E22B-E5BB-4CE1-8FC4-43F929377153}">
      <dsp:nvSpPr>
        <dsp:cNvPr id="0" name=""/>
        <dsp:cNvSpPr/>
      </dsp:nvSpPr>
      <dsp:spPr>
        <a:xfrm>
          <a:off x="2057450" y="1539892"/>
          <a:ext cx="1672642" cy="836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Kommunikasjon </a:t>
          </a:r>
          <a:br>
            <a:rPr lang="nb-NO" sz="1000" kern="1200" dirty="0"/>
          </a:br>
          <a:endParaRPr lang="nb-NO" sz="1000" kern="1200" dirty="0"/>
        </a:p>
      </dsp:txBody>
      <dsp:txXfrm>
        <a:off x="2057450" y="1539892"/>
        <a:ext cx="1672642" cy="836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EC52C-EED9-4645-A9AC-113C72DBFDB7}">
      <dsp:nvSpPr>
        <dsp:cNvPr id="0" name=""/>
        <dsp:cNvSpPr/>
      </dsp:nvSpPr>
      <dsp:spPr>
        <a:xfrm>
          <a:off x="3748632" y="1491551"/>
          <a:ext cx="139799" cy="612456"/>
        </a:xfrm>
        <a:custGeom>
          <a:avLst/>
          <a:gdLst/>
          <a:ahLst/>
          <a:cxnLst/>
          <a:rect l="0" t="0" r="0" b="0"/>
          <a:pathLst>
            <a:path>
              <a:moveTo>
                <a:pt x="139799" y="0"/>
              </a:moveTo>
              <a:lnTo>
                <a:pt x="139799" y="612456"/>
              </a:lnTo>
              <a:lnTo>
                <a:pt x="0" y="612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55928-5759-4B94-A0D9-37EB20D186AA}">
      <dsp:nvSpPr>
        <dsp:cNvPr id="0" name=""/>
        <dsp:cNvSpPr/>
      </dsp:nvSpPr>
      <dsp:spPr>
        <a:xfrm>
          <a:off x="3888432" y="1491551"/>
          <a:ext cx="3222053" cy="1224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113"/>
              </a:lnTo>
              <a:lnTo>
                <a:pt x="3222053" y="1085113"/>
              </a:lnTo>
              <a:lnTo>
                <a:pt x="3222053" y="1224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84FF8-568E-4729-B8AB-06AE1B87F8B9}">
      <dsp:nvSpPr>
        <dsp:cNvPr id="0" name=""/>
        <dsp:cNvSpPr/>
      </dsp:nvSpPr>
      <dsp:spPr>
        <a:xfrm>
          <a:off x="3888432" y="1491551"/>
          <a:ext cx="1611026" cy="1224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113"/>
              </a:lnTo>
              <a:lnTo>
                <a:pt x="1611026" y="1085113"/>
              </a:lnTo>
              <a:lnTo>
                <a:pt x="1611026" y="1224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C2A56-9962-4988-B491-89E1E89ADA63}">
      <dsp:nvSpPr>
        <dsp:cNvPr id="0" name=""/>
        <dsp:cNvSpPr/>
      </dsp:nvSpPr>
      <dsp:spPr>
        <a:xfrm>
          <a:off x="3842712" y="1491551"/>
          <a:ext cx="91440" cy="12249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4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DBB81-1C46-4481-9CD4-2A82DF551F5B}">
      <dsp:nvSpPr>
        <dsp:cNvPr id="0" name=""/>
        <dsp:cNvSpPr/>
      </dsp:nvSpPr>
      <dsp:spPr>
        <a:xfrm>
          <a:off x="2277405" y="1491551"/>
          <a:ext cx="1611026" cy="1224913"/>
        </a:xfrm>
        <a:custGeom>
          <a:avLst/>
          <a:gdLst/>
          <a:ahLst/>
          <a:cxnLst/>
          <a:rect l="0" t="0" r="0" b="0"/>
          <a:pathLst>
            <a:path>
              <a:moveTo>
                <a:pt x="1611026" y="0"/>
              </a:moveTo>
              <a:lnTo>
                <a:pt x="1611026" y="1085113"/>
              </a:lnTo>
              <a:lnTo>
                <a:pt x="0" y="1085113"/>
              </a:lnTo>
              <a:lnTo>
                <a:pt x="0" y="1224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2E52E-383B-45AD-80D1-4A4D0B63E3D7}">
      <dsp:nvSpPr>
        <dsp:cNvPr id="0" name=""/>
        <dsp:cNvSpPr/>
      </dsp:nvSpPr>
      <dsp:spPr>
        <a:xfrm>
          <a:off x="666378" y="1491551"/>
          <a:ext cx="3222053" cy="1237807"/>
        </a:xfrm>
        <a:custGeom>
          <a:avLst/>
          <a:gdLst/>
          <a:ahLst/>
          <a:cxnLst/>
          <a:rect l="0" t="0" r="0" b="0"/>
          <a:pathLst>
            <a:path>
              <a:moveTo>
                <a:pt x="3222053" y="0"/>
              </a:moveTo>
              <a:lnTo>
                <a:pt x="3222053" y="1098008"/>
              </a:lnTo>
              <a:lnTo>
                <a:pt x="0" y="1098008"/>
              </a:lnTo>
              <a:lnTo>
                <a:pt x="0" y="1237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D161A-9A0B-425B-8BBC-918C0B5388DC}">
      <dsp:nvSpPr>
        <dsp:cNvPr id="0" name=""/>
        <dsp:cNvSpPr/>
      </dsp:nvSpPr>
      <dsp:spPr>
        <a:xfrm>
          <a:off x="3222718" y="825837"/>
          <a:ext cx="1331427" cy="665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Politisk ledelse </a:t>
          </a:r>
          <a:br>
            <a:rPr lang="nb-NO" sz="1000" kern="1200" dirty="0"/>
          </a:br>
          <a:r>
            <a:rPr lang="nb-NO" sz="1000" kern="1200" dirty="0"/>
            <a:t>Org.nr:  954597482</a:t>
          </a:r>
        </a:p>
      </dsp:txBody>
      <dsp:txXfrm>
        <a:off x="3222718" y="825837"/>
        <a:ext cx="1331427" cy="665713"/>
      </dsp:txXfrm>
    </dsp:sp>
    <dsp:sp modelId="{2CBB08D1-002D-4166-9787-120208058C01}">
      <dsp:nvSpPr>
        <dsp:cNvPr id="0" name=""/>
        <dsp:cNvSpPr/>
      </dsp:nvSpPr>
      <dsp:spPr>
        <a:xfrm>
          <a:off x="664" y="2729359"/>
          <a:ext cx="1331427" cy="665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Øvre Eiker kommunale eiendom KF</a:t>
          </a:r>
          <a:br>
            <a:rPr lang="nb-NO" sz="1000" kern="1200" dirty="0"/>
          </a:br>
          <a:r>
            <a:rPr lang="nb-NO" sz="1000" kern="1200" dirty="0"/>
            <a:t>Eierandel: 100%</a:t>
          </a:r>
          <a:br>
            <a:rPr lang="nb-NO" sz="1000" kern="1200" dirty="0"/>
          </a:br>
          <a:r>
            <a:rPr lang="nb-NO" sz="1000" kern="1200" dirty="0"/>
            <a:t>Org.nr:  82154162</a:t>
          </a:r>
        </a:p>
      </dsp:txBody>
      <dsp:txXfrm>
        <a:off x="664" y="2729359"/>
        <a:ext cx="1331427" cy="665713"/>
      </dsp:txXfrm>
    </dsp:sp>
    <dsp:sp modelId="{3976EF11-AB8E-46CE-AC83-EC904064E77A}">
      <dsp:nvSpPr>
        <dsp:cNvPr id="0" name=""/>
        <dsp:cNvSpPr/>
      </dsp:nvSpPr>
      <dsp:spPr>
        <a:xfrm>
          <a:off x="1611691" y="2716464"/>
          <a:ext cx="1331427" cy="665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Eiker eiendomsutvikling AS</a:t>
          </a:r>
          <a:br>
            <a:rPr lang="nb-NO" sz="1000" kern="1200" dirty="0"/>
          </a:br>
          <a:r>
            <a:rPr lang="nb-NO" sz="1000" kern="1200" dirty="0"/>
            <a:t>Eierandel:100%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Org.nr:  965690328</a:t>
          </a:r>
        </a:p>
      </dsp:txBody>
      <dsp:txXfrm>
        <a:off x="1611691" y="2716464"/>
        <a:ext cx="1331427" cy="665713"/>
      </dsp:txXfrm>
    </dsp:sp>
    <dsp:sp modelId="{1369D161-DC75-4F68-B107-78BECB4A026F}">
      <dsp:nvSpPr>
        <dsp:cNvPr id="0" name=""/>
        <dsp:cNvSpPr/>
      </dsp:nvSpPr>
      <dsp:spPr>
        <a:xfrm>
          <a:off x="3222718" y="2716464"/>
          <a:ext cx="1331427" cy="665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Øvre Eiker energi AS</a:t>
          </a:r>
          <a:br>
            <a:rPr lang="nb-NO" sz="1000" kern="1200" dirty="0"/>
          </a:br>
          <a:r>
            <a:rPr lang="nb-NO" sz="1000" kern="1200" dirty="0"/>
            <a:t>Eierandel:100%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Org.nr: 979497563 </a:t>
          </a:r>
        </a:p>
      </dsp:txBody>
      <dsp:txXfrm>
        <a:off x="3222718" y="2716464"/>
        <a:ext cx="1331427" cy="665713"/>
      </dsp:txXfrm>
    </dsp:sp>
    <dsp:sp modelId="{419CABF4-6AA7-4A44-8FB6-9A78625CEE9A}">
      <dsp:nvSpPr>
        <dsp:cNvPr id="0" name=""/>
        <dsp:cNvSpPr/>
      </dsp:nvSpPr>
      <dsp:spPr>
        <a:xfrm>
          <a:off x="4833745" y="2716464"/>
          <a:ext cx="1331427" cy="665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Eiker vekst  AS</a:t>
          </a:r>
          <a:br>
            <a:rPr lang="nb-NO" sz="1000" kern="1200" dirty="0"/>
          </a:br>
          <a:r>
            <a:rPr lang="nb-NO" sz="1000" kern="1200" dirty="0"/>
            <a:t>Eierandel: 50%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Org.nr: 963771932</a:t>
          </a:r>
        </a:p>
      </dsp:txBody>
      <dsp:txXfrm>
        <a:off x="4833745" y="2716464"/>
        <a:ext cx="1331427" cy="665713"/>
      </dsp:txXfrm>
    </dsp:sp>
    <dsp:sp modelId="{C6801C70-D692-42C1-9C06-E628D07F519F}">
      <dsp:nvSpPr>
        <dsp:cNvPr id="0" name=""/>
        <dsp:cNvSpPr/>
      </dsp:nvSpPr>
      <dsp:spPr>
        <a:xfrm>
          <a:off x="6444772" y="2716464"/>
          <a:ext cx="1331427" cy="665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Vardar AS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Eierandel : 8%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Org.nr: 977028442</a:t>
          </a:r>
        </a:p>
      </dsp:txBody>
      <dsp:txXfrm>
        <a:off x="6444772" y="2716464"/>
        <a:ext cx="1331427" cy="665713"/>
      </dsp:txXfrm>
    </dsp:sp>
    <dsp:sp modelId="{D04247C0-2844-4F7B-AA2F-D611EF5388C8}">
      <dsp:nvSpPr>
        <dsp:cNvPr id="0" name=""/>
        <dsp:cNvSpPr/>
      </dsp:nvSpPr>
      <dsp:spPr>
        <a:xfrm>
          <a:off x="2417204" y="1771151"/>
          <a:ext cx="1331427" cy="665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Kommunedirektør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 err="1"/>
            <a:t>Org.ledd</a:t>
          </a:r>
          <a:r>
            <a:rPr lang="nb-NO" sz="1000" kern="1200" dirty="0"/>
            <a:t>: 920397034</a:t>
          </a:r>
        </a:p>
      </dsp:txBody>
      <dsp:txXfrm>
        <a:off x="2417204" y="1771151"/>
        <a:ext cx="1331427" cy="665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EC52C-EED9-4645-A9AC-113C72DBFDB7}">
      <dsp:nvSpPr>
        <dsp:cNvPr id="0" name=""/>
        <dsp:cNvSpPr/>
      </dsp:nvSpPr>
      <dsp:spPr>
        <a:xfrm>
          <a:off x="3966861" y="1597167"/>
          <a:ext cx="147938" cy="665814"/>
        </a:xfrm>
        <a:custGeom>
          <a:avLst/>
          <a:gdLst/>
          <a:ahLst/>
          <a:cxnLst/>
          <a:rect l="0" t="0" r="0" b="0"/>
          <a:pathLst>
            <a:path>
              <a:moveTo>
                <a:pt x="147938" y="0"/>
              </a:moveTo>
              <a:lnTo>
                <a:pt x="147938" y="665814"/>
              </a:lnTo>
              <a:lnTo>
                <a:pt x="0" y="665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971E6-6B44-467B-9BD3-F1A481B5A0EF}">
      <dsp:nvSpPr>
        <dsp:cNvPr id="0" name=""/>
        <dsp:cNvSpPr/>
      </dsp:nvSpPr>
      <dsp:spPr>
        <a:xfrm>
          <a:off x="4114800" y="1597167"/>
          <a:ext cx="3409628" cy="1313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87"/>
              </a:lnTo>
              <a:lnTo>
                <a:pt x="3409628" y="1165987"/>
              </a:lnTo>
              <a:lnTo>
                <a:pt x="3409628" y="1313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84FF8-568E-4729-B8AB-06AE1B87F8B9}">
      <dsp:nvSpPr>
        <dsp:cNvPr id="0" name=""/>
        <dsp:cNvSpPr/>
      </dsp:nvSpPr>
      <dsp:spPr>
        <a:xfrm>
          <a:off x="4114800" y="1597167"/>
          <a:ext cx="1704814" cy="1313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87"/>
              </a:lnTo>
              <a:lnTo>
                <a:pt x="1704814" y="1165987"/>
              </a:lnTo>
              <a:lnTo>
                <a:pt x="1704814" y="1313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C2A56-9962-4988-B491-89E1E89ADA63}">
      <dsp:nvSpPr>
        <dsp:cNvPr id="0" name=""/>
        <dsp:cNvSpPr/>
      </dsp:nvSpPr>
      <dsp:spPr>
        <a:xfrm>
          <a:off x="4069080" y="1597167"/>
          <a:ext cx="91440" cy="1313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FBF01-AC5A-40F7-9CE1-E5A66C5936EB}">
      <dsp:nvSpPr>
        <dsp:cNvPr id="0" name=""/>
        <dsp:cNvSpPr/>
      </dsp:nvSpPr>
      <dsp:spPr>
        <a:xfrm>
          <a:off x="2409985" y="1597167"/>
          <a:ext cx="1704814" cy="1313925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165987"/>
              </a:lnTo>
              <a:lnTo>
                <a:pt x="0" y="1165987"/>
              </a:lnTo>
              <a:lnTo>
                <a:pt x="0" y="1313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DBB81-1C46-4481-9CD4-2A82DF551F5B}">
      <dsp:nvSpPr>
        <dsp:cNvPr id="0" name=""/>
        <dsp:cNvSpPr/>
      </dsp:nvSpPr>
      <dsp:spPr>
        <a:xfrm>
          <a:off x="705171" y="1597167"/>
          <a:ext cx="3409628" cy="1313925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165987"/>
              </a:lnTo>
              <a:lnTo>
                <a:pt x="0" y="1165987"/>
              </a:lnTo>
              <a:lnTo>
                <a:pt x="0" y="1313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D161A-9A0B-425B-8BBC-918C0B5388DC}">
      <dsp:nvSpPr>
        <dsp:cNvPr id="0" name=""/>
        <dsp:cNvSpPr/>
      </dsp:nvSpPr>
      <dsp:spPr>
        <a:xfrm>
          <a:off x="3410331" y="892698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Politisk ledelse </a:t>
          </a:r>
          <a:br>
            <a:rPr lang="nb-NO" sz="1000" kern="1200" dirty="0"/>
          </a:br>
          <a:r>
            <a:rPr lang="nb-NO" sz="1000" kern="1200" dirty="0"/>
            <a:t>Org.nr:  954597482</a:t>
          </a:r>
        </a:p>
      </dsp:txBody>
      <dsp:txXfrm>
        <a:off x="3410331" y="892698"/>
        <a:ext cx="1408937" cy="704468"/>
      </dsp:txXfrm>
    </dsp:sp>
    <dsp:sp modelId="{3976EF11-AB8E-46CE-AC83-EC904064E77A}">
      <dsp:nvSpPr>
        <dsp:cNvPr id="0" name=""/>
        <dsp:cNvSpPr/>
      </dsp:nvSpPr>
      <dsp:spPr>
        <a:xfrm>
          <a:off x="703" y="2911092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Renovasjonsselskapet for drammensregionen</a:t>
          </a:r>
        </a:p>
      </dsp:txBody>
      <dsp:txXfrm>
        <a:off x="703" y="2911092"/>
        <a:ext cx="1408937" cy="704468"/>
      </dsp:txXfrm>
    </dsp:sp>
    <dsp:sp modelId="{B04AF805-A52B-4666-986E-EB5B397C97D7}">
      <dsp:nvSpPr>
        <dsp:cNvPr id="0" name=""/>
        <dsp:cNvSpPr/>
      </dsp:nvSpPr>
      <dsp:spPr>
        <a:xfrm>
          <a:off x="1705517" y="2911092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Viken Kontrollutvalgssekretariat IKS</a:t>
          </a:r>
        </a:p>
      </dsp:txBody>
      <dsp:txXfrm>
        <a:off x="1705517" y="2911092"/>
        <a:ext cx="1408937" cy="704468"/>
      </dsp:txXfrm>
    </dsp:sp>
    <dsp:sp modelId="{1369D161-DC75-4F68-B107-78BECB4A026F}">
      <dsp:nvSpPr>
        <dsp:cNvPr id="0" name=""/>
        <dsp:cNvSpPr/>
      </dsp:nvSpPr>
      <dsp:spPr>
        <a:xfrm>
          <a:off x="3410331" y="2911092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Drammensregionens interkommunale brannvesen</a:t>
          </a:r>
        </a:p>
      </dsp:txBody>
      <dsp:txXfrm>
        <a:off x="3410331" y="2911092"/>
        <a:ext cx="1408937" cy="704468"/>
      </dsp:txXfrm>
    </dsp:sp>
    <dsp:sp modelId="{419CABF4-6AA7-4A44-8FB6-9A78625CEE9A}">
      <dsp:nvSpPr>
        <dsp:cNvPr id="0" name=""/>
        <dsp:cNvSpPr/>
      </dsp:nvSpPr>
      <dsp:spPr>
        <a:xfrm>
          <a:off x="5115145" y="2911092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>
              <a:solidFill>
                <a:schemeClr val="bg1"/>
              </a:solidFill>
            </a:rPr>
            <a:t>Viken</a:t>
          </a:r>
          <a:r>
            <a:rPr lang="nb-NO" sz="1000" kern="1200" dirty="0">
              <a:solidFill>
                <a:srgbClr val="FFC000"/>
              </a:solidFill>
            </a:rPr>
            <a:t> </a:t>
          </a:r>
          <a:r>
            <a:rPr lang="nb-NO" sz="1000" kern="1200" dirty="0"/>
            <a:t>kommunerevisjon</a:t>
          </a:r>
        </a:p>
      </dsp:txBody>
      <dsp:txXfrm>
        <a:off x="5115145" y="2911092"/>
        <a:ext cx="1408937" cy="704468"/>
      </dsp:txXfrm>
    </dsp:sp>
    <dsp:sp modelId="{6DC2D279-56D7-4DD2-9BEE-701344F4EB57}">
      <dsp:nvSpPr>
        <dsp:cNvPr id="0" name=""/>
        <dsp:cNvSpPr/>
      </dsp:nvSpPr>
      <dsp:spPr>
        <a:xfrm>
          <a:off x="6819959" y="2911092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Kongsberg </a:t>
          </a:r>
          <a:r>
            <a:rPr lang="en-GB" sz="1000" kern="1200" dirty="0" err="1"/>
            <a:t>interkommunale</a:t>
          </a:r>
          <a:r>
            <a:rPr lang="en-GB" sz="1000" kern="1200" dirty="0"/>
            <a:t> </a:t>
          </a:r>
          <a:r>
            <a:rPr lang="en-GB" sz="1000" kern="1200" dirty="0" err="1"/>
            <a:t>legevakt</a:t>
          </a:r>
          <a:r>
            <a:rPr lang="en-GB" sz="1000" kern="1200" dirty="0"/>
            <a:t> </a:t>
          </a:r>
          <a:br>
            <a:rPr lang="en-GB" sz="1000" kern="1200" dirty="0"/>
          </a:br>
          <a:r>
            <a:rPr lang="en-GB" sz="1000" kern="1200" dirty="0" err="1"/>
            <a:t>vertskommunesamarbeid</a:t>
          </a:r>
          <a:endParaRPr lang="en-GB" sz="1000" kern="1200" dirty="0"/>
        </a:p>
      </dsp:txBody>
      <dsp:txXfrm>
        <a:off x="6819959" y="2911092"/>
        <a:ext cx="1408937" cy="704468"/>
      </dsp:txXfrm>
    </dsp:sp>
    <dsp:sp modelId="{D04247C0-2844-4F7B-AA2F-D611EF5388C8}">
      <dsp:nvSpPr>
        <dsp:cNvPr id="0" name=""/>
        <dsp:cNvSpPr/>
      </dsp:nvSpPr>
      <dsp:spPr>
        <a:xfrm>
          <a:off x="2557924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Kommunedirektør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 err="1"/>
            <a:t>Org.ledd</a:t>
          </a:r>
          <a:r>
            <a:rPr lang="nb-NO" sz="1000" kern="1200" dirty="0"/>
            <a:t>: 920397034</a:t>
          </a:r>
        </a:p>
      </dsp:txBody>
      <dsp:txXfrm>
        <a:off x="2557924" y="1910747"/>
        <a:ext cx="1408937" cy="704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715FC-9A0D-4A40-89FB-58F6084BFE16}">
      <dsp:nvSpPr>
        <dsp:cNvPr id="0" name=""/>
        <dsp:cNvSpPr/>
      </dsp:nvSpPr>
      <dsp:spPr>
        <a:xfrm>
          <a:off x="3928360" y="1446199"/>
          <a:ext cx="186439" cy="816781"/>
        </a:xfrm>
        <a:custGeom>
          <a:avLst/>
          <a:gdLst/>
          <a:ahLst/>
          <a:cxnLst/>
          <a:rect l="0" t="0" r="0" b="0"/>
          <a:pathLst>
            <a:path>
              <a:moveTo>
                <a:pt x="186439" y="0"/>
              </a:moveTo>
              <a:lnTo>
                <a:pt x="186439" y="816781"/>
              </a:lnTo>
              <a:lnTo>
                <a:pt x="0" y="816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E3D43-ABD8-4C98-9EB4-114AD624E530}">
      <dsp:nvSpPr>
        <dsp:cNvPr id="0" name=""/>
        <dsp:cNvSpPr/>
      </dsp:nvSpPr>
      <dsp:spPr>
        <a:xfrm>
          <a:off x="4114800" y="1446199"/>
          <a:ext cx="3222736" cy="163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124"/>
              </a:lnTo>
              <a:lnTo>
                <a:pt x="3222736" y="1447124"/>
              </a:lnTo>
              <a:lnTo>
                <a:pt x="3222736" y="1633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FC322-31A0-439F-A4D5-34C408095E1A}">
      <dsp:nvSpPr>
        <dsp:cNvPr id="0" name=""/>
        <dsp:cNvSpPr/>
      </dsp:nvSpPr>
      <dsp:spPr>
        <a:xfrm>
          <a:off x="4114800" y="1446199"/>
          <a:ext cx="1074245" cy="163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124"/>
              </a:lnTo>
              <a:lnTo>
                <a:pt x="1074245" y="1447124"/>
              </a:lnTo>
              <a:lnTo>
                <a:pt x="1074245" y="1633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E7A0E-4A0E-453E-9BBC-8A66685B2CDC}">
      <dsp:nvSpPr>
        <dsp:cNvPr id="0" name=""/>
        <dsp:cNvSpPr/>
      </dsp:nvSpPr>
      <dsp:spPr>
        <a:xfrm>
          <a:off x="3040554" y="1446199"/>
          <a:ext cx="1074245" cy="1633563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447124"/>
              </a:lnTo>
              <a:lnTo>
                <a:pt x="0" y="1447124"/>
              </a:lnTo>
              <a:lnTo>
                <a:pt x="0" y="1633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5630D-D811-4893-9FD0-BEB1B886EF39}">
      <dsp:nvSpPr>
        <dsp:cNvPr id="0" name=""/>
        <dsp:cNvSpPr/>
      </dsp:nvSpPr>
      <dsp:spPr>
        <a:xfrm>
          <a:off x="887806" y="1446199"/>
          <a:ext cx="3226993" cy="1606734"/>
        </a:xfrm>
        <a:custGeom>
          <a:avLst/>
          <a:gdLst/>
          <a:ahLst/>
          <a:cxnLst/>
          <a:rect l="0" t="0" r="0" b="0"/>
          <a:pathLst>
            <a:path>
              <a:moveTo>
                <a:pt x="3226993" y="0"/>
              </a:moveTo>
              <a:lnTo>
                <a:pt x="3226993" y="1420294"/>
              </a:lnTo>
              <a:lnTo>
                <a:pt x="0" y="1420294"/>
              </a:lnTo>
              <a:lnTo>
                <a:pt x="0" y="1606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40E14-9DDD-4BC7-A646-EB9A48CD7FA4}">
      <dsp:nvSpPr>
        <dsp:cNvPr id="0" name=""/>
        <dsp:cNvSpPr/>
      </dsp:nvSpPr>
      <dsp:spPr>
        <a:xfrm>
          <a:off x="3226993" y="55839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Kommunalsjef</a:t>
          </a:r>
          <a:r>
            <a:rPr lang="en-GB" sz="1000" kern="1200" dirty="0"/>
            <a:t> </a:t>
          </a:r>
          <a:br>
            <a:rPr lang="en-GB" sz="1000" kern="1200" dirty="0"/>
          </a:br>
          <a:r>
            <a:rPr lang="en-GB" sz="1000" kern="1200" dirty="0"/>
            <a:t>Susanne Vist</a:t>
          </a:r>
          <a:br>
            <a:rPr lang="en-GB" sz="1000" kern="1200" dirty="0"/>
          </a:br>
          <a:r>
            <a:rPr lang="en-GB" sz="1000" kern="1200" dirty="0" err="1"/>
            <a:t>Org.ledd</a:t>
          </a:r>
          <a:r>
            <a:rPr lang="en-GB" sz="1000" kern="1200" dirty="0"/>
            <a:t>: 988358061</a:t>
          </a:r>
        </a:p>
      </dsp:txBody>
      <dsp:txXfrm>
        <a:off x="3226993" y="558393"/>
        <a:ext cx="1775612" cy="887806"/>
      </dsp:txXfrm>
    </dsp:sp>
    <dsp:sp modelId="{74336C6D-A11E-406C-93E0-A0923CA40075}">
      <dsp:nvSpPr>
        <dsp:cNvPr id="0" name=""/>
        <dsp:cNvSpPr/>
      </dsp:nvSpPr>
      <dsp:spPr>
        <a:xfrm>
          <a:off x="0" y="305293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Virksomhet</a:t>
          </a:r>
          <a:r>
            <a:rPr lang="en-GB" sz="1000" kern="1200" dirty="0">
              <a:solidFill>
                <a:schemeClr val="bg1"/>
              </a:solidFill>
            </a:rPr>
            <a:t> </a:t>
          </a:r>
          <a:br>
            <a:rPr lang="en-GB" sz="1000" kern="1200" dirty="0">
              <a:solidFill>
                <a:schemeClr val="bg1"/>
              </a:solidFill>
            </a:rPr>
          </a:br>
          <a:r>
            <a:rPr lang="en-GB" sz="1000" kern="1200" dirty="0">
              <a:solidFill>
                <a:schemeClr val="bg1"/>
              </a:solidFill>
            </a:rPr>
            <a:t>Plan, </a:t>
          </a:r>
          <a:r>
            <a:rPr lang="en-GB" sz="1000" kern="1200" dirty="0" err="1">
              <a:solidFill>
                <a:schemeClr val="bg1"/>
              </a:solidFill>
            </a:rPr>
            <a:t>byggesak</a:t>
          </a:r>
          <a:r>
            <a:rPr lang="en-GB" sz="1000" kern="1200" dirty="0">
              <a:solidFill>
                <a:schemeClr val="bg1"/>
              </a:solidFill>
            </a:rPr>
            <a:t> og geodata</a:t>
          </a:r>
          <a:br>
            <a:rPr lang="en-GB" sz="1000" kern="1200" dirty="0">
              <a:solidFill>
                <a:schemeClr val="bg1"/>
              </a:solidFill>
            </a:rPr>
          </a:br>
          <a:r>
            <a:rPr lang="en-GB" sz="1000" kern="1200" dirty="0" err="1">
              <a:solidFill>
                <a:schemeClr val="bg1"/>
              </a:solidFill>
            </a:rPr>
            <a:t>virksomhetsleder</a:t>
          </a:r>
          <a:br>
            <a:rPr lang="en-GB" sz="1000" kern="1200" dirty="0">
              <a:solidFill>
                <a:schemeClr val="bg1"/>
              </a:solidFill>
            </a:rPr>
          </a:br>
          <a:r>
            <a:rPr lang="en-GB" sz="1000" kern="1200" dirty="0" err="1">
              <a:solidFill>
                <a:schemeClr val="bg1"/>
              </a:solidFill>
            </a:rPr>
            <a:t>Vakant</a:t>
          </a:r>
          <a:endParaRPr lang="en-GB" sz="1000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Bedr</a:t>
          </a:r>
          <a:r>
            <a:rPr lang="en-GB" sz="1000" kern="1200" dirty="0">
              <a:solidFill>
                <a:schemeClr val="bg1"/>
              </a:solidFill>
            </a:rPr>
            <a:t>. Nr: 976667506</a:t>
          </a:r>
        </a:p>
      </dsp:txBody>
      <dsp:txXfrm>
        <a:off x="0" y="3052933"/>
        <a:ext cx="1775612" cy="887806"/>
      </dsp:txXfrm>
    </dsp:sp>
    <dsp:sp modelId="{73077ECA-2FAD-48EC-A198-9BEE5EC06326}">
      <dsp:nvSpPr>
        <dsp:cNvPr id="0" name=""/>
        <dsp:cNvSpPr/>
      </dsp:nvSpPr>
      <dsp:spPr>
        <a:xfrm>
          <a:off x="2152748" y="307976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Landbruk</a:t>
          </a:r>
          <a:r>
            <a:rPr lang="en-GB" sz="1000" kern="1200" dirty="0"/>
            <a:t> og </a:t>
          </a:r>
          <a:r>
            <a:rPr lang="en-GB" sz="1000" kern="1200" dirty="0" err="1"/>
            <a:t>miljø</a:t>
          </a:r>
          <a:br>
            <a:rPr lang="en-GB" sz="1000" kern="1200" dirty="0"/>
          </a:br>
          <a:r>
            <a:rPr lang="en-GB" sz="1000" kern="1200" dirty="0"/>
            <a:t> </a:t>
          </a:r>
          <a:r>
            <a:rPr lang="en-GB" sz="1000" kern="1200" dirty="0" err="1"/>
            <a:t>tjenesteleder</a:t>
          </a:r>
          <a:r>
            <a:rPr lang="en-GB" sz="1000" kern="1200" dirty="0"/>
            <a:t> </a:t>
          </a:r>
          <a:br>
            <a:rPr lang="en-GB" sz="1000" kern="1200" dirty="0"/>
          </a:br>
          <a:r>
            <a:rPr lang="en-GB" sz="1000" kern="1200" dirty="0"/>
            <a:t>Anne Bjørg Rian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Bedr.nr:  </a:t>
          </a:r>
        </a:p>
      </dsp:txBody>
      <dsp:txXfrm>
        <a:off x="2152748" y="3079763"/>
        <a:ext cx="1775612" cy="887806"/>
      </dsp:txXfrm>
    </dsp:sp>
    <dsp:sp modelId="{F2A32797-04F3-47CD-8D9B-F73E690DF082}">
      <dsp:nvSpPr>
        <dsp:cNvPr id="0" name=""/>
        <dsp:cNvSpPr/>
      </dsp:nvSpPr>
      <dsp:spPr>
        <a:xfrm>
          <a:off x="4301239" y="307976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Teknisk</a:t>
          </a:r>
          <a:r>
            <a:rPr lang="en-GB" sz="1000" kern="1200" dirty="0">
              <a:solidFill>
                <a:schemeClr val="bg1"/>
              </a:solidFill>
            </a:rPr>
            <a:t> </a:t>
          </a:r>
          <a:r>
            <a:rPr lang="en-GB" sz="1000" kern="1200" dirty="0" err="1">
              <a:solidFill>
                <a:schemeClr val="bg1"/>
              </a:solidFill>
            </a:rPr>
            <a:t>virksomhet</a:t>
          </a:r>
          <a:br>
            <a:rPr lang="en-GB" sz="1000" kern="1200" dirty="0">
              <a:solidFill>
                <a:schemeClr val="bg1"/>
              </a:solidFill>
            </a:rPr>
          </a:br>
          <a:r>
            <a:rPr lang="en-GB" sz="1000" kern="1200" dirty="0" err="1">
              <a:solidFill>
                <a:schemeClr val="bg1"/>
              </a:solidFill>
            </a:rPr>
            <a:t>virksomhetsleder</a:t>
          </a:r>
          <a:r>
            <a:rPr lang="en-GB" sz="1000" kern="1200" dirty="0">
              <a:solidFill>
                <a:schemeClr val="bg1"/>
              </a:solidFill>
            </a:rPr>
            <a:t> </a:t>
          </a:r>
          <a:br>
            <a:rPr lang="en-GB" sz="1000" kern="1200" dirty="0">
              <a:solidFill>
                <a:schemeClr val="bg1"/>
              </a:solidFill>
            </a:rPr>
          </a:br>
          <a:r>
            <a:rPr lang="en-GB" sz="1000" kern="1200" dirty="0">
              <a:solidFill>
                <a:schemeClr val="bg1"/>
              </a:solidFill>
            </a:rPr>
            <a:t>Vegard Knutsen </a:t>
          </a:r>
        </a:p>
      </dsp:txBody>
      <dsp:txXfrm>
        <a:off x="4301239" y="3079763"/>
        <a:ext cx="1775612" cy="887806"/>
      </dsp:txXfrm>
    </dsp:sp>
    <dsp:sp modelId="{2E8EF8AF-F997-48DE-8052-9849F299FB7E}">
      <dsp:nvSpPr>
        <dsp:cNvPr id="0" name=""/>
        <dsp:cNvSpPr/>
      </dsp:nvSpPr>
      <dsp:spPr>
        <a:xfrm>
          <a:off x="6449730" y="3079763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Kultur, </a:t>
          </a:r>
          <a:r>
            <a:rPr lang="en-GB" sz="1000" kern="1200" dirty="0" err="1">
              <a:solidFill>
                <a:schemeClr val="bg1"/>
              </a:solidFill>
            </a:rPr>
            <a:t>idrett</a:t>
          </a:r>
          <a:r>
            <a:rPr lang="en-GB" sz="1000" kern="1200" dirty="0">
              <a:solidFill>
                <a:schemeClr val="bg1"/>
              </a:solidFill>
            </a:rPr>
            <a:t> og </a:t>
          </a:r>
          <a:r>
            <a:rPr lang="en-GB" sz="1000" kern="1200" dirty="0" err="1">
              <a:solidFill>
                <a:schemeClr val="bg1"/>
              </a:solidFill>
            </a:rPr>
            <a:t>bibliotek</a:t>
          </a:r>
          <a:r>
            <a:rPr lang="en-GB" sz="1000" kern="1200" dirty="0">
              <a:solidFill>
                <a:schemeClr val="bg1"/>
              </a:solidFill>
            </a:rPr>
            <a:t> </a:t>
          </a:r>
          <a:br>
            <a:rPr lang="en-GB" sz="1000" kern="1200" dirty="0">
              <a:solidFill>
                <a:schemeClr val="bg1"/>
              </a:solidFill>
            </a:rPr>
          </a:br>
          <a:r>
            <a:rPr lang="en-GB" sz="1000" kern="1200" dirty="0" err="1">
              <a:solidFill>
                <a:schemeClr val="bg1"/>
              </a:solidFill>
            </a:rPr>
            <a:t>virksomhetsleder</a:t>
          </a:r>
          <a:br>
            <a:rPr lang="en-GB" sz="1000" kern="1200" dirty="0">
              <a:solidFill>
                <a:schemeClr val="bg1"/>
              </a:solidFill>
            </a:rPr>
          </a:br>
          <a:r>
            <a:rPr lang="en-GB" sz="1000" kern="1200" dirty="0">
              <a:solidFill>
                <a:schemeClr val="bg1"/>
              </a:solidFill>
            </a:rPr>
            <a:t>Arve Hauklien Røren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Bedr.nr: </a:t>
          </a:r>
          <a:r>
            <a:rPr lang="nb-NO" sz="1000" b="0" i="0" kern="1200" dirty="0">
              <a:solidFill>
                <a:schemeClr val="bg1"/>
              </a:solidFill>
            </a:rPr>
            <a:t>988 360 716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6449730" y="3079763"/>
        <a:ext cx="1775612" cy="887806"/>
      </dsp:txXfrm>
    </dsp:sp>
    <dsp:sp modelId="{30693561-6806-4368-910D-D18F70CC2A1E}">
      <dsp:nvSpPr>
        <dsp:cNvPr id="0" name=""/>
        <dsp:cNvSpPr/>
      </dsp:nvSpPr>
      <dsp:spPr>
        <a:xfrm>
          <a:off x="2152748" y="1819078"/>
          <a:ext cx="1775612" cy="887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Næring</a:t>
          </a:r>
          <a:r>
            <a:rPr lang="en-GB" sz="1000" kern="1200" dirty="0"/>
            <a:t> </a:t>
          </a:r>
        </a:p>
      </dsp:txBody>
      <dsp:txXfrm>
        <a:off x="2152748" y="1819078"/>
        <a:ext cx="1775612" cy="887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4C0C3-FBF8-444D-AF90-77B58B2736E6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DA89B-79E3-410C-AB15-C41A1EC76DAF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094E-88BA-4EB4-B72A-2B5B10FCE593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3A4E8-BDD4-4009-A5CF-FD9F6A3B8E0D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Plan, </a:t>
          </a:r>
          <a:r>
            <a:rPr lang="en-GB" sz="1000" kern="1200" dirty="0" err="1">
              <a:solidFill>
                <a:schemeClr val="bg1"/>
              </a:solidFill>
            </a:rPr>
            <a:t>byggesak</a:t>
          </a:r>
          <a:r>
            <a:rPr lang="en-GB" sz="1000" kern="1200" dirty="0">
              <a:solidFill>
                <a:schemeClr val="bg1"/>
              </a:solidFill>
            </a:rPr>
            <a:t> og geodata     </a:t>
          </a:r>
          <a:r>
            <a:rPr lang="en-GB" sz="1000" kern="1200" dirty="0" err="1">
              <a:solidFill>
                <a:schemeClr val="bg1"/>
              </a:solidFill>
            </a:rPr>
            <a:t>Virksomhetsleder</a:t>
          </a:r>
          <a:r>
            <a:rPr lang="en-GB" sz="1000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Vakant</a:t>
          </a:r>
          <a:r>
            <a:rPr lang="en-GB" sz="1000" kern="1200" dirty="0">
              <a:solidFill>
                <a:schemeClr val="bg1"/>
              </a:solidFill>
            </a:rPr>
            <a:t>                                                         Bedr.nr: 976667506</a:t>
          </a:r>
        </a:p>
      </dsp:txBody>
      <dsp:txXfrm>
        <a:off x="2911803" y="807355"/>
        <a:ext cx="2405992" cy="1202996"/>
      </dsp:txXfrm>
    </dsp:sp>
    <dsp:sp modelId="{450DC1A1-9D3E-43CF-A969-816011601C32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Planavdeling</a:t>
          </a:r>
          <a:r>
            <a:rPr lang="en-GB" sz="1000" kern="1200" dirty="0">
              <a:solidFill>
                <a:schemeClr val="bg1"/>
              </a:solidFill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  		</a:t>
          </a:r>
          <a:r>
            <a:rPr lang="en-GB" sz="1000" kern="1200" dirty="0" err="1">
              <a:solidFill>
                <a:schemeClr val="bg1"/>
              </a:solidFill>
            </a:rPr>
            <a:t>tjenesteleder</a:t>
          </a:r>
          <a:r>
            <a:rPr lang="en-GB" sz="1000" kern="1200" dirty="0">
              <a:solidFill>
                <a:schemeClr val="bg1"/>
              </a:solidFill>
            </a:rPr>
            <a:t>                                                   		Jørgen Firing</a:t>
          </a:r>
          <a:r>
            <a:rPr lang="en-GB" sz="1700" kern="1200" dirty="0"/>
            <a:t>	</a:t>
          </a:r>
        </a:p>
      </dsp:txBody>
      <dsp:txXfrm>
        <a:off x="552" y="2515610"/>
        <a:ext cx="2405992" cy="1202996"/>
      </dsp:txXfrm>
    </dsp:sp>
    <dsp:sp modelId="{BA58863D-2B77-47F2-807C-B979A2B5939F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Byggesaksavdeling</a:t>
          </a:r>
          <a:br>
            <a:rPr lang="en-GB" sz="1000" kern="1200" dirty="0"/>
          </a:br>
          <a:r>
            <a:rPr lang="en-GB" sz="1000" kern="1200" dirty="0" err="1"/>
            <a:t>tjenesteleder</a:t>
          </a:r>
          <a:br>
            <a:rPr lang="en-GB" sz="1000" kern="1200" dirty="0"/>
          </a:br>
          <a:r>
            <a:rPr lang="en-GB" sz="1000" kern="1200" dirty="0"/>
            <a:t>Knut Anders Laag</a:t>
          </a:r>
        </a:p>
      </dsp:txBody>
      <dsp:txXfrm>
        <a:off x="2911803" y="2515610"/>
        <a:ext cx="2405992" cy="1202996"/>
      </dsp:txXfrm>
    </dsp:sp>
    <dsp:sp modelId="{C24B0A3B-3EA7-4C60-9E59-CC6987720987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Geodataavdeling</a:t>
          </a:r>
          <a:br>
            <a:rPr lang="en-GB" sz="1000" kern="1200" dirty="0"/>
          </a:br>
          <a:r>
            <a:rPr lang="en-GB" sz="1000" kern="1200" dirty="0" err="1"/>
            <a:t>tjenesteleder</a:t>
          </a:r>
          <a:br>
            <a:rPr lang="en-GB" sz="1000" kern="1200" dirty="0"/>
          </a:br>
          <a:r>
            <a:rPr lang="en-GB" sz="1000" kern="1200" dirty="0"/>
            <a:t>Terje Norli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>
        <a:off x="5823054" y="2515610"/>
        <a:ext cx="2405992" cy="12029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5AC28-5DE8-4109-B20E-A87906B153B7}">
      <dsp:nvSpPr>
        <dsp:cNvPr id="0" name=""/>
        <dsp:cNvSpPr/>
      </dsp:nvSpPr>
      <dsp:spPr>
        <a:xfrm>
          <a:off x="5649361" y="3175597"/>
          <a:ext cx="336035" cy="677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951"/>
              </a:lnTo>
              <a:lnTo>
                <a:pt x="336035" y="6779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E1932-FE7A-41BE-9037-91A1F3A527BD}">
      <dsp:nvSpPr>
        <dsp:cNvPr id="0" name=""/>
        <dsp:cNvSpPr/>
      </dsp:nvSpPr>
      <dsp:spPr>
        <a:xfrm>
          <a:off x="3834770" y="1585030"/>
          <a:ext cx="2710684" cy="470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24"/>
              </a:lnTo>
              <a:lnTo>
                <a:pt x="2710684" y="235224"/>
              </a:lnTo>
              <a:lnTo>
                <a:pt x="2710684" y="470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C80D0-AEDC-4837-BB88-449F0ED58B3B}">
      <dsp:nvSpPr>
        <dsp:cNvPr id="0" name=""/>
        <dsp:cNvSpPr/>
      </dsp:nvSpPr>
      <dsp:spPr>
        <a:xfrm>
          <a:off x="3789050" y="1585030"/>
          <a:ext cx="91440" cy="470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0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1EDF9-B88B-4424-B10B-EC0BD1484718}">
      <dsp:nvSpPr>
        <dsp:cNvPr id="0" name=""/>
        <dsp:cNvSpPr/>
      </dsp:nvSpPr>
      <dsp:spPr>
        <a:xfrm>
          <a:off x="1124085" y="1585030"/>
          <a:ext cx="2710684" cy="470449"/>
        </a:xfrm>
        <a:custGeom>
          <a:avLst/>
          <a:gdLst/>
          <a:ahLst/>
          <a:cxnLst/>
          <a:rect l="0" t="0" r="0" b="0"/>
          <a:pathLst>
            <a:path>
              <a:moveTo>
                <a:pt x="2710684" y="0"/>
              </a:moveTo>
              <a:lnTo>
                <a:pt x="2710684" y="235224"/>
              </a:lnTo>
              <a:lnTo>
                <a:pt x="0" y="235224"/>
              </a:lnTo>
              <a:lnTo>
                <a:pt x="0" y="4704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BB040-A648-498C-B108-04C1E19A1D06}">
      <dsp:nvSpPr>
        <dsp:cNvPr id="0" name=""/>
        <dsp:cNvSpPr/>
      </dsp:nvSpPr>
      <dsp:spPr>
        <a:xfrm>
          <a:off x="2714652" y="464912"/>
          <a:ext cx="2240235" cy="1120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Landbruk</a:t>
          </a:r>
          <a:r>
            <a:rPr lang="en-GB" sz="1000" kern="1200" dirty="0"/>
            <a:t> og </a:t>
          </a:r>
          <a:r>
            <a:rPr lang="en-GB" sz="1000" kern="1200" dirty="0" err="1"/>
            <a:t>miljø</a:t>
          </a:r>
          <a:br>
            <a:rPr lang="en-GB" sz="1000" kern="1200" dirty="0"/>
          </a:br>
          <a:r>
            <a:rPr lang="en-GB" sz="1000" kern="1200" dirty="0" err="1"/>
            <a:t>virksomhetsleder</a:t>
          </a:r>
          <a:r>
            <a:rPr lang="en-GB" sz="1000" kern="1200" dirty="0"/>
            <a:t> </a:t>
          </a:r>
          <a:br>
            <a:rPr lang="en-GB" sz="1000" kern="1200" dirty="0"/>
          </a:br>
          <a:r>
            <a:rPr lang="en-GB" sz="1000" kern="1200" dirty="0"/>
            <a:t>Anne Bjørg Rian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Bedrifts.nr: </a:t>
          </a:r>
        </a:p>
      </dsp:txBody>
      <dsp:txXfrm>
        <a:off x="2714652" y="464912"/>
        <a:ext cx="2240235" cy="1120117"/>
      </dsp:txXfrm>
    </dsp:sp>
    <dsp:sp modelId="{42A66C89-72E7-4FAB-BBDE-0FA616C8B9EF}">
      <dsp:nvSpPr>
        <dsp:cNvPr id="0" name=""/>
        <dsp:cNvSpPr/>
      </dsp:nvSpPr>
      <dsp:spPr>
        <a:xfrm>
          <a:off x="3968" y="2055479"/>
          <a:ext cx="2240235" cy="1120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Jordbruk</a:t>
          </a:r>
          <a:r>
            <a:rPr lang="en-GB" sz="1000" kern="1200" dirty="0"/>
            <a:t> </a:t>
          </a:r>
          <a:r>
            <a:rPr lang="en-GB" sz="1000" kern="1200" dirty="0" err="1"/>
            <a:t>og</a:t>
          </a:r>
          <a:r>
            <a:rPr lang="en-GB" sz="1000" kern="1200" dirty="0"/>
            <a:t> </a:t>
          </a:r>
          <a:r>
            <a:rPr lang="en-GB" sz="1000" kern="1200" dirty="0" err="1"/>
            <a:t>skognæring</a:t>
          </a:r>
          <a:endParaRPr lang="en-GB" sz="1000" kern="1200" dirty="0"/>
        </a:p>
      </dsp:txBody>
      <dsp:txXfrm>
        <a:off x="3968" y="2055479"/>
        <a:ext cx="2240235" cy="1120117"/>
      </dsp:txXfrm>
    </dsp:sp>
    <dsp:sp modelId="{CC9EFD87-49D6-447E-9015-08AEDDAB53EB}">
      <dsp:nvSpPr>
        <dsp:cNvPr id="0" name=""/>
        <dsp:cNvSpPr/>
      </dsp:nvSpPr>
      <dsp:spPr>
        <a:xfrm>
          <a:off x="2714652" y="2055479"/>
          <a:ext cx="2240235" cy="1120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Vannforvaltning</a:t>
          </a:r>
          <a:endParaRPr lang="en-GB" sz="1000" kern="1200" dirty="0"/>
        </a:p>
      </dsp:txBody>
      <dsp:txXfrm>
        <a:off x="2714652" y="2055479"/>
        <a:ext cx="2240235" cy="1120117"/>
      </dsp:txXfrm>
    </dsp:sp>
    <dsp:sp modelId="{B1041D6F-A1B6-4B70-8F12-89372C208248}">
      <dsp:nvSpPr>
        <dsp:cNvPr id="0" name=""/>
        <dsp:cNvSpPr/>
      </dsp:nvSpPr>
      <dsp:spPr>
        <a:xfrm>
          <a:off x="5425337" y="2055479"/>
          <a:ext cx="2240235" cy="1120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Klima </a:t>
          </a:r>
          <a:r>
            <a:rPr lang="en-GB" sz="1000" kern="1200" dirty="0" err="1"/>
            <a:t>og</a:t>
          </a:r>
          <a:r>
            <a:rPr lang="en-GB" sz="1000" kern="1200" dirty="0"/>
            <a:t> </a:t>
          </a:r>
          <a:r>
            <a:rPr lang="en-GB" sz="1000" kern="1200" dirty="0" err="1"/>
            <a:t>miljø</a:t>
          </a:r>
          <a:endParaRPr lang="en-GB" sz="1000" kern="1200" dirty="0"/>
        </a:p>
      </dsp:txBody>
      <dsp:txXfrm>
        <a:off x="5425337" y="2055479"/>
        <a:ext cx="2240235" cy="1120117"/>
      </dsp:txXfrm>
    </dsp:sp>
    <dsp:sp modelId="{F044B9E4-91DE-4229-88E1-4CA28892AB93}">
      <dsp:nvSpPr>
        <dsp:cNvPr id="0" name=""/>
        <dsp:cNvSpPr/>
      </dsp:nvSpPr>
      <dsp:spPr>
        <a:xfrm>
          <a:off x="5985396" y="3646046"/>
          <a:ext cx="2240235" cy="415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Fisk </a:t>
          </a:r>
          <a:r>
            <a:rPr lang="en-GB" sz="1000" kern="1200" dirty="0" err="1"/>
            <a:t>og</a:t>
          </a:r>
          <a:r>
            <a:rPr lang="en-GB" sz="1000" kern="1200" dirty="0"/>
            <a:t> </a:t>
          </a:r>
          <a:r>
            <a:rPr lang="en-GB" sz="1000" kern="1200" dirty="0" err="1"/>
            <a:t>viltforvaltning</a:t>
          </a:r>
          <a:r>
            <a:rPr lang="en-GB" sz="1000" kern="1200" dirty="0"/>
            <a:t> </a:t>
          </a:r>
        </a:p>
      </dsp:txBody>
      <dsp:txXfrm>
        <a:off x="5985396" y="3646046"/>
        <a:ext cx="2240235" cy="4150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88788-548C-43F3-94B0-313D98CE5F7D}">
      <dsp:nvSpPr>
        <dsp:cNvPr id="0" name=""/>
        <dsp:cNvSpPr/>
      </dsp:nvSpPr>
      <dsp:spPr>
        <a:xfrm>
          <a:off x="4221280" y="2851922"/>
          <a:ext cx="353364" cy="108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651"/>
              </a:lnTo>
              <a:lnTo>
                <a:pt x="353364" y="10836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7A7B7-5E8F-4C8F-BCDE-BF59C6762388}">
      <dsp:nvSpPr>
        <dsp:cNvPr id="0" name=""/>
        <dsp:cNvSpPr/>
      </dsp:nvSpPr>
      <dsp:spPr>
        <a:xfrm>
          <a:off x="3738349" y="1179330"/>
          <a:ext cx="1425236" cy="494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55"/>
              </a:lnTo>
              <a:lnTo>
                <a:pt x="1425236" y="247355"/>
              </a:lnTo>
              <a:lnTo>
                <a:pt x="1425236" y="494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7F88C-7D20-4714-AB7D-9F8B40BECC23}">
      <dsp:nvSpPr>
        <dsp:cNvPr id="0" name=""/>
        <dsp:cNvSpPr/>
      </dsp:nvSpPr>
      <dsp:spPr>
        <a:xfrm>
          <a:off x="1370807" y="2851922"/>
          <a:ext cx="353364" cy="108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651"/>
              </a:lnTo>
              <a:lnTo>
                <a:pt x="353364" y="10836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4D644-D261-421C-B8EE-013B26D75627}">
      <dsp:nvSpPr>
        <dsp:cNvPr id="0" name=""/>
        <dsp:cNvSpPr/>
      </dsp:nvSpPr>
      <dsp:spPr>
        <a:xfrm>
          <a:off x="2313112" y="1179330"/>
          <a:ext cx="1425236" cy="494710"/>
        </a:xfrm>
        <a:custGeom>
          <a:avLst/>
          <a:gdLst/>
          <a:ahLst/>
          <a:cxnLst/>
          <a:rect l="0" t="0" r="0" b="0"/>
          <a:pathLst>
            <a:path>
              <a:moveTo>
                <a:pt x="1425236" y="0"/>
              </a:moveTo>
              <a:lnTo>
                <a:pt x="1425236" y="247355"/>
              </a:lnTo>
              <a:lnTo>
                <a:pt x="0" y="247355"/>
              </a:lnTo>
              <a:lnTo>
                <a:pt x="0" y="494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D3683-147E-4603-88EC-416E13D5D651}">
      <dsp:nvSpPr>
        <dsp:cNvPr id="0" name=""/>
        <dsp:cNvSpPr/>
      </dsp:nvSpPr>
      <dsp:spPr>
        <a:xfrm>
          <a:off x="2560467" y="1448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Virksomhetsleder</a:t>
          </a: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Vegard Knutsen</a:t>
          </a:r>
        </a:p>
      </dsp:txBody>
      <dsp:txXfrm>
        <a:off x="2560467" y="1448"/>
        <a:ext cx="2355763" cy="1177881"/>
      </dsp:txXfrm>
    </dsp:sp>
    <dsp:sp modelId="{A2223FE7-A36E-42E4-A888-176277439AD3}">
      <dsp:nvSpPr>
        <dsp:cNvPr id="0" name=""/>
        <dsp:cNvSpPr/>
      </dsp:nvSpPr>
      <dsp:spPr>
        <a:xfrm>
          <a:off x="1135230" y="1674040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Vann </a:t>
          </a:r>
          <a:r>
            <a:rPr lang="en-GB" sz="1000" kern="1200" dirty="0" err="1"/>
            <a:t>og</a:t>
          </a:r>
          <a:r>
            <a:rPr lang="en-GB" sz="1000" kern="1200" dirty="0"/>
            <a:t> </a:t>
          </a:r>
          <a:r>
            <a:rPr lang="en-GB" sz="1000" kern="1200" dirty="0" err="1"/>
            <a:t>avløp</a:t>
          </a:r>
          <a:br>
            <a:rPr lang="en-GB" sz="1000" kern="1200" dirty="0"/>
          </a:br>
          <a:r>
            <a:rPr lang="en-GB" sz="1000" kern="1200" dirty="0" err="1"/>
            <a:t>tjenesteleder</a:t>
          </a:r>
          <a:r>
            <a:rPr lang="en-GB" sz="1000" kern="1200" dirty="0"/>
            <a:t> </a:t>
          </a:r>
          <a:br>
            <a:rPr lang="en-GB" sz="1000" kern="1200" dirty="0"/>
          </a:br>
          <a:r>
            <a:rPr lang="en-GB" sz="1000" kern="1200" dirty="0"/>
            <a:t>Kim L. </a:t>
          </a:r>
          <a:r>
            <a:rPr lang="en-GB" sz="1000" kern="1200"/>
            <a:t>Karlsen </a:t>
          </a: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Bedr.nr: 974587084 (</a:t>
          </a:r>
          <a:r>
            <a:rPr lang="en-GB" sz="1000" kern="1200" dirty="0" err="1"/>
            <a:t>vann</a:t>
          </a:r>
          <a:r>
            <a:rPr lang="en-GB" sz="1000" kern="1200" dirty="0"/>
            <a:t>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Bedr.nr: 988359076 (</a:t>
          </a:r>
          <a:r>
            <a:rPr lang="en-GB" sz="1000" kern="1200" dirty="0" err="1"/>
            <a:t>avløp</a:t>
          </a:r>
          <a:r>
            <a:rPr lang="en-GB" sz="1000" kern="1200" dirty="0"/>
            <a:t>) </a:t>
          </a:r>
        </a:p>
      </dsp:txBody>
      <dsp:txXfrm>
        <a:off x="1135230" y="1674040"/>
        <a:ext cx="2355763" cy="1177881"/>
      </dsp:txXfrm>
    </dsp:sp>
    <dsp:sp modelId="{54247743-2E17-4816-BD80-AA8A7B17744D}">
      <dsp:nvSpPr>
        <dsp:cNvPr id="0" name=""/>
        <dsp:cNvSpPr/>
      </dsp:nvSpPr>
      <dsp:spPr>
        <a:xfrm>
          <a:off x="1724171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Støttefunksjoner</a:t>
          </a:r>
          <a:endParaRPr lang="en-GB" sz="1000" kern="1200" dirty="0"/>
        </a:p>
      </dsp:txBody>
      <dsp:txXfrm>
        <a:off x="1724171" y="3346632"/>
        <a:ext cx="2355763" cy="1177881"/>
      </dsp:txXfrm>
    </dsp:sp>
    <dsp:sp modelId="{4C2F2432-3DFB-4381-AB35-0A0F38B17ABD}">
      <dsp:nvSpPr>
        <dsp:cNvPr id="0" name=""/>
        <dsp:cNvSpPr/>
      </dsp:nvSpPr>
      <dsp:spPr>
        <a:xfrm>
          <a:off x="3985704" y="1674040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Vei </a:t>
          </a:r>
          <a:r>
            <a:rPr lang="en-GB" sz="1000" kern="1200" dirty="0" err="1"/>
            <a:t>og</a:t>
          </a:r>
          <a:r>
            <a:rPr lang="en-GB" sz="1000" kern="1200" dirty="0"/>
            <a:t> park</a:t>
          </a:r>
          <a:br>
            <a:rPr lang="en-GB" sz="1000" kern="1200" dirty="0"/>
          </a:br>
          <a:r>
            <a:rPr lang="en-GB" sz="1000" kern="1200" dirty="0" err="1"/>
            <a:t>tjenesteleder</a:t>
          </a:r>
          <a:br>
            <a:rPr lang="en-GB" sz="1000" kern="1200" dirty="0"/>
          </a:br>
          <a:r>
            <a:rPr lang="en-GB" sz="1000" kern="1200" dirty="0">
              <a:solidFill>
                <a:schemeClr val="bg1"/>
              </a:solidFill>
            </a:rPr>
            <a:t>Andreas Birkeland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Bedr.nr: 988359092 (</a:t>
          </a:r>
          <a:r>
            <a:rPr lang="en-GB" sz="1000" kern="1200" dirty="0" err="1">
              <a:solidFill>
                <a:schemeClr val="bg1"/>
              </a:solidFill>
            </a:rPr>
            <a:t>vei</a:t>
          </a:r>
          <a:r>
            <a:rPr lang="en-GB" sz="1000" kern="1200" dirty="0">
              <a:solidFill>
                <a:schemeClr val="bg1"/>
              </a:solidFill>
            </a:rPr>
            <a:t>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Bedr.nr: 920396933 (park)</a:t>
          </a:r>
          <a:r>
            <a:rPr lang="en-GB" sz="1000" kern="1200" dirty="0"/>
            <a:t> </a:t>
          </a:r>
        </a:p>
      </dsp:txBody>
      <dsp:txXfrm>
        <a:off x="3985704" y="1674040"/>
        <a:ext cx="2355763" cy="1177881"/>
      </dsp:txXfrm>
    </dsp:sp>
    <dsp:sp modelId="{DF35C05C-9184-4392-9F9F-C22FBD7C9A6E}">
      <dsp:nvSpPr>
        <dsp:cNvPr id="0" name=""/>
        <dsp:cNvSpPr/>
      </dsp:nvSpPr>
      <dsp:spPr>
        <a:xfrm>
          <a:off x="4574644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Kommuneskogen</a:t>
          </a:r>
          <a:r>
            <a:rPr lang="en-GB" sz="1000" kern="1200" dirty="0"/>
            <a:t> </a:t>
          </a:r>
        </a:p>
      </dsp:txBody>
      <dsp:txXfrm>
        <a:off x="4574644" y="3346632"/>
        <a:ext cx="2355763" cy="1177881"/>
      </dsp:txXfrm>
    </dsp:sp>
    <dsp:sp modelId="{C4CA6425-83DF-4796-BF03-4B58883FCF54}">
      <dsp:nvSpPr>
        <dsp:cNvPr id="0" name=""/>
        <dsp:cNvSpPr/>
      </dsp:nvSpPr>
      <dsp:spPr>
        <a:xfrm>
          <a:off x="5410940" y="1448"/>
          <a:ext cx="1683428" cy="748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Anlegg</a:t>
          </a:r>
          <a:r>
            <a:rPr lang="en-GB" sz="1000" kern="1200" dirty="0"/>
            <a:t>/</a:t>
          </a:r>
          <a:r>
            <a:rPr lang="en-GB" sz="1000" kern="1200" dirty="0" err="1"/>
            <a:t>utbygging</a:t>
          </a:r>
          <a:endParaRPr lang="en-GB" sz="1000" kern="1200" dirty="0"/>
        </a:p>
      </dsp:txBody>
      <dsp:txXfrm>
        <a:off x="5410940" y="1448"/>
        <a:ext cx="1683428" cy="7486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C17FE-AD3C-41A1-BB98-F6D13BC8D81D}">
      <dsp:nvSpPr>
        <dsp:cNvPr id="0" name=""/>
        <dsp:cNvSpPr/>
      </dsp:nvSpPr>
      <dsp:spPr>
        <a:xfrm>
          <a:off x="3867444" y="1179330"/>
          <a:ext cx="247355" cy="1083651"/>
        </a:xfrm>
        <a:custGeom>
          <a:avLst/>
          <a:gdLst/>
          <a:ahLst/>
          <a:cxnLst/>
          <a:rect l="0" t="0" r="0" b="0"/>
          <a:pathLst>
            <a:path>
              <a:moveTo>
                <a:pt x="247355" y="0"/>
              </a:moveTo>
              <a:lnTo>
                <a:pt x="247355" y="1083651"/>
              </a:lnTo>
              <a:lnTo>
                <a:pt x="0" y="10836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B7E56-A2D5-4A65-A0DA-8E611EEDA149}">
      <dsp:nvSpPr>
        <dsp:cNvPr id="0" name=""/>
        <dsp:cNvSpPr/>
      </dsp:nvSpPr>
      <dsp:spPr>
        <a:xfrm>
          <a:off x="4114800" y="1179330"/>
          <a:ext cx="2906069" cy="2161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281"/>
              </a:lnTo>
              <a:lnTo>
                <a:pt x="2906069" y="1914281"/>
              </a:lnTo>
              <a:lnTo>
                <a:pt x="2906069" y="21616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D0731-79C2-49B0-BC30-0278A1B60C48}">
      <dsp:nvSpPr>
        <dsp:cNvPr id="0" name=""/>
        <dsp:cNvSpPr/>
      </dsp:nvSpPr>
      <dsp:spPr>
        <a:xfrm>
          <a:off x="4069080" y="1179330"/>
          <a:ext cx="91440" cy="2167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7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C5D33-3E11-4C8E-8E50-587D9ABBA113}">
      <dsp:nvSpPr>
        <dsp:cNvPr id="0" name=""/>
        <dsp:cNvSpPr/>
      </dsp:nvSpPr>
      <dsp:spPr>
        <a:xfrm>
          <a:off x="1264326" y="1179330"/>
          <a:ext cx="2850473" cy="2167302"/>
        </a:xfrm>
        <a:custGeom>
          <a:avLst/>
          <a:gdLst/>
          <a:ahLst/>
          <a:cxnLst/>
          <a:rect l="0" t="0" r="0" b="0"/>
          <a:pathLst>
            <a:path>
              <a:moveTo>
                <a:pt x="2850473" y="0"/>
              </a:moveTo>
              <a:lnTo>
                <a:pt x="2850473" y="1919946"/>
              </a:lnTo>
              <a:lnTo>
                <a:pt x="0" y="1919946"/>
              </a:lnTo>
              <a:lnTo>
                <a:pt x="0" y="2167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97DDE-7B9C-4851-87B1-1439190060E8}">
      <dsp:nvSpPr>
        <dsp:cNvPr id="0" name=""/>
        <dsp:cNvSpPr/>
      </dsp:nvSpPr>
      <dsp:spPr>
        <a:xfrm>
          <a:off x="2936918" y="1448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>
              <a:solidFill>
                <a:schemeClr val="bg1"/>
              </a:solidFill>
            </a:rPr>
            <a:t>Virksomhetsleder</a:t>
          </a:r>
          <a:br>
            <a:rPr lang="en-GB" sz="1000" kern="1200" dirty="0">
              <a:solidFill>
                <a:schemeClr val="bg1"/>
              </a:solidFill>
            </a:rPr>
          </a:br>
          <a:r>
            <a:rPr lang="en-GB" sz="1000" kern="1200" dirty="0">
              <a:solidFill>
                <a:schemeClr val="bg1"/>
              </a:solidFill>
            </a:rPr>
            <a:t>Arve Hauklien Røren</a:t>
          </a:r>
          <a:br>
            <a:rPr lang="en-GB" sz="1000" kern="1200" dirty="0"/>
          </a:br>
          <a:endParaRPr lang="en-GB" sz="1000" kern="1200" dirty="0"/>
        </a:p>
      </dsp:txBody>
      <dsp:txXfrm>
        <a:off x="2936918" y="1448"/>
        <a:ext cx="2355763" cy="1177881"/>
      </dsp:txXfrm>
    </dsp:sp>
    <dsp:sp modelId="{B9B7808F-A1AC-44C6-9F03-BEA23DD3E887}">
      <dsp:nvSpPr>
        <dsp:cNvPr id="0" name=""/>
        <dsp:cNvSpPr/>
      </dsp:nvSpPr>
      <dsp:spPr>
        <a:xfrm>
          <a:off x="86444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Bibliotek</a:t>
          </a:r>
          <a:r>
            <a:rPr lang="en-GB" sz="1000" kern="1200" dirty="0"/>
            <a:t> </a:t>
          </a:r>
          <a:br>
            <a:rPr lang="en-GB" sz="1000" kern="1200" dirty="0"/>
          </a:br>
          <a:r>
            <a:rPr lang="en-GB" sz="1000" kern="1200" dirty="0" err="1"/>
            <a:t>tjenesteleder</a:t>
          </a:r>
          <a:r>
            <a:rPr lang="en-GB" sz="1000" kern="1200" dirty="0"/>
            <a:t> </a:t>
          </a:r>
          <a:br>
            <a:rPr lang="en-GB" sz="1000" kern="1200" dirty="0"/>
          </a:br>
          <a:r>
            <a:rPr lang="en-GB" sz="1000" kern="1200" dirty="0" err="1">
              <a:solidFill>
                <a:schemeClr val="bg1"/>
              </a:solidFill>
            </a:rPr>
            <a:t>Geirr</a:t>
          </a:r>
          <a:r>
            <a:rPr lang="en-GB" sz="1000" kern="1200" dirty="0">
              <a:solidFill>
                <a:schemeClr val="bg1"/>
              </a:solidFill>
            </a:rPr>
            <a:t> Karlsen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Bedr.nr: 974587041</a:t>
          </a:r>
        </a:p>
      </dsp:txBody>
      <dsp:txXfrm>
        <a:off x="86444" y="3346632"/>
        <a:ext cx="2355763" cy="1177881"/>
      </dsp:txXfrm>
    </dsp:sp>
    <dsp:sp modelId="{378A2A7A-0E4B-4A41-AE04-66CB252D55EA}">
      <dsp:nvSpPr>
        <dsp:cNvPr id="0" name=""/>
        <dsp:cNvSpPr/>
      </dsp:nvSpPr>
      <dsp:spPr>
        <a:xfrm>
          <a:off x="2936918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Idrett</a:t>
          </a:r>
          <a:r>
            <a:rPr lang="en-GB" sz="1000" kern="1200" dirty="0"/>
            <a:t> </a:t>
          </a:r>
          <a:r>
            <a:rPr lang="en-GB" sz="1000" kern="1200" dirty="0" err="1"/>
            <a:t>og</a:t>
          </a:r>
          <a:r>
            <a:rPr lang="en-GB" sz="1000" kern="1200" dirty="0"/>
            <a:t> </a:t>
          </a:r>
          <a:r>
            <a:rPr lang="en-GB" sz="1000" kern="1200" dirty="0" err="1"/>
            <a:t>aktivitet</a:t>
          </a:r>
          <a:br>
            <a:rPr lang="en-GB" sz="1000" kern="1200" dirty="0"/>
          </a:br>
          <a:r>
            <a:rPr lang="en-GB" sz="1000" kern="1200" dirty="0" err="1">
              <a:solidFill>
                <a:schemeClr val="bg1"/>
              </a:solidFill>
            </a:rPr>
            <a:t>virksomhetsleder</a:t>
          </a:r>
          <a:br>
            <a:rPr lang="en-GB" sz="1000" kern="1200" dirty="0"/>
          </a:br>
          <a:r>
            <a:rPr lang="en-GB" sz="1000" kern="1200" dirty="0"/>
            <a:t>Arve Hauklien Røren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Bedr.nr: 976667387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Bedr.nr: 976667395 (</a:t>
          </a:r>
          <a:r>
            <a:rPr lang="en-GB" sz="1000" kern="1200" dirty="0" err="1"/>
            <a:t>badene</a:t>
          </a:r>
          <a:r>
            <a:rPr lang="en-GB" sz="1000" kern="1200" dirty="0"/>
            <a:t>) </a:t>
          </a:r>
          <a:br>
            <a:rPr lang="en-GB" sz="1000" kern="1200" dirty="0"/>
          </a:br>
          <a:endParaRPr lang="en-GB" sz="1000" kern="1200" dirty="0"/>
        </a:p>
      </dsp:txBody>
      <dsp:txXfrm>
        <a:off x="2936918" y="3346632"/>
        <a:ext cx="2355763" cy="1177881"/>
      </dsp:txXfrm>
    </dsp:sp>
    <dsp:sp modelId="{DAFC6517-080A-4F9A-8EDC-8B3F9BBE3A88}">
      <dsp:nvSpPr>
        <dsp:cNvPr id="0" name=""/>
        <dsp:cNvSpPr/>
      </dsp:nvSpPr>
      <dsp:spPr>
        <a:xfrm>
          <a:off x="5842987" y="3340966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Kultur </a:t>
          </a:r>
          <a:r>
            <a:rPr lang="en-GB" sz="1000" kern="1200" dirty="0" err="1"/>
            <a:t>og</a:t>
          </a:r>
          <a:r>
            <a:rPr lang="en-GB" sz="1000" kern="1200" dirty="0"/>
            <a:t> </a:t>
          </a:r>
          <a:r>
            <a:rPr lang="en-GB" sz="1000" kern="1200" dirty="0" err="1"/>
            <a:t>frivillighet</a:t>
          </a:r>
          <a:r>
            <a:rPr lang="en-GB" sz="1000" kern="1200" dirty="0"/>
            <a:t> </a:t>
          </a:r>
          <a:br>
            <a:rPr lang="en-GB" sz="1000" kern="1200" dirty="0"/>
          </a:br>
          <a:r>
            <a:rPr lang="en-GB" sz="1000" kern="1200" dirty="0" err="1"/>
            <a:t>tjenesteleder</a:t>
          </a:r>
          <a:br>
            <a:rPr lang="en-GB" sz="1000" kern="1200" dirty="0"/>
          </a:br>
          <a:r>
            <a:rPr lang="en-GB" sz="1000" kern="1200" dirty="0"/>
            <a:t>Torodd Eriksen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Bedr.nr: 927366967 </a:t>
          </a:r>
        </a:p>
      </dsp:txBody>
      <dsp:txXfrm>
        <a:off x="5842987" y="3340966"/>
        <a:ext cx="2355763" cy="1177881"/>
      </dsp:txXfrm>
    </dsp:sp>
    <dsp:sp modelId="{F96D6A07-D0A3-4CD0-9812-BD61D04FDB22}">
      <dsp:nvSpPr>
        <dsp:cNvPr id="0" name=""/>
        <dsp:cNvSpPr/>
      </dsp:nvSpPr>
      <dsp:spPr>
        <a:xfrm>
          <a:off x="1511681" y="1674040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Folkehelsekoordinator</a:t>
          </a:r>
          <a:r>
            <a:rPr lang="en-GB" sz="1000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511681" y="1674040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981" cy="511730"/>
          </a:xfrm>
          <a:prstGeom prst="rect">
            <a:avLst/>
          </a:prstGeom>
        </p:spPr>
        <p:txBody>
          <a:bodyPr vert="horz" lIns="94921" tIns="47461" rIns="94921" bIns="4746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3424" y="1"/>
            <a:ext cx="3078981" cy="511730"/>
          </a:xfrm>
          <a:prstGeom prst="rect">
            <a:avLst/>
          </a:prstGeom>
        </p:spPr>
        <p:txBody>
          <a:bodyPr vert="horz" lIns="94921" tIns="47461" rIns="94921" bIns="47461" rtlCol="0"/>
          <a:lstStyle>
            <a:lvl1pPr algn="r">
              <a:defRPr sz="1200"/>
            </a:lvl1pPr>
          </a:lstStyle>
          <a:p>
            <a:fld id="{07D90C2B-5E52-4212-8186-3D81DF7E2C1A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1" tIns="47461" rIns="94921" bIns="4746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5"/>
          </a:xfrm>
          <a:prstGeom prst="rect">
            <a:avLst/>
          </a:prstGeom>
        </p:spPr>
        <p:txBody>
          <a:bodyPr vert="horz" lIns="94921" tIns="47461" rIns="94921" bIns="47461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721244"/>
            <a:ext cx="3078981" cy="511730"/>
          </a:xfrm>
          <a:prstGeom prst="rect">
            <a:avLst/>
          </a:prstGeom>
        </p:spPr>
        <p:txBody>
          <a:bodyPr vert="horz" lIns="94921" tIns="47461" rIns="94921" bIns="4746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3424" y="9721244"/>
            <a:ext cx="3078981" cy="511730"/>
          </a:xfrm>
          <a:prstGeom prst="rect">
            <a:avLst/>
          </a:prstGeom>
        </p:spPr>
        <p:txBody>
          <a:bodyPr vert="horz" lIns="94921" tIns="47461" rIns="94921" bIns="47461" rtlCol="0" anchor="b"/>
          <a:lstStyle>
            <a:lvl1pPr algn="r">
              <a:defRPr sz="1200"/>
            </a:lvl1pPr>
          </a:lstStyle>
          <a:p>
            <a:fld id="{432F8CAD-0A47-49F4-A74F-3172FECAE1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57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87EAD-D720-4DA6-A860-C894A279B1DE}" type="slidenum">
              <a:rPr lang="nb-NO" smtClean="0">
                <a:solidFill>
                  <a:prstClr val="black"/>
                </a:solidFill>
              </a:rPr>
              <a:pPr/>
              <a:t>14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6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" y="22448"/>
            <a:ext cx="9123885" cy="68429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03648" y="2607047"/>
            <a:ext cx="6840760" cy="147002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A8D-61F8-4881-AFE7-20A6B063AF0B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09320"/>
            <a:ext cx="5074920" cy="61722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04" y="5928102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D2E-E1B7-4D22-A13C-2C45B5AC4159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02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DDE-4B55-475C-B7B3-244C6A2009FA}" type="datetime1">
              <a:rPr lang="nb-NO" smtClean="0"/>
              <a:t>06.03.2024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79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3777-3AE2-42DC-AF84-E1586DB502DB}" type="datetime1">
              <a:rPr lang="nb-NO" smtClean="0"/>
              <a:t>06.03.2024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790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C244-D1E5-4B0F-982B-81688A3B867D}" type="datetime1">
              <a:rPr lang="nb-NO" smtClean="0"/>
              <a:t>06.03.2024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40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83A9-E514-4F8D-A461-19966B2A95D6}" type="datetime1">
              <a:rPr lang="nb-NO" smtClean="0"/>
              <a:t>06.03.2024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02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934-607A-4F88-A4D5-309C8D038195}" type="datetime1">
              <a:rPr lang="nb-NO" smtClean="0"/>
              <a:t>06.03.2024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302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DA60-4407-4995-BEB3-433D87A82A6F}" type="datetime1">
              <a:rPr lang="nb-NO" smtClean="0"/>
              <a:t>06.03.2024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14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572E-7F1B-4CE0-9233-A3CC132BF386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9787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D60C-347F-4BF5-92FD-3B7C19E4B123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48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" y="22448"/>
            <a:ext cx="9123885" cy="68429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03648" y="2607047"/>
            <a:ext cx="6840760" cy="147002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43CC-ECF7-468B-B20F-C6A2ACAEBCAD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09320"/>
            <a:ext cx="5074920" cy="61722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04" y="5928102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7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7B64-7D8A-4412-B0FA-D2982DBC282B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09320"/>
            <a:ext cx="5074920" cy="61722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04" y="5920740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5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CE06-BE86-4E77-B1F0-FFBEE57AAC3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09320"/>
            <a:ext cx="5074920" cy="61722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04" y="5920740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6E6B-0B5E-4D08-9F7F-CAE1C8759C99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09320"/>
            <a:ext cx="5074920" cy="61722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25144"/>
            <a:ext cx="4752528" cy="21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0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/>
          <a:stretch/>
        </p:blipFill>
        <p:spPr>
          <a:xfrm>
            <a:off x="0" y="-133457"/>
            <a:ext cx="9138541" cy="69914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6624736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62473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B6E6-078D-4C34-A78A-384E97711C52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72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65" y="5920740"/>
            <a:ext cx="5196840" cy="9372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011F-3BF5-4E00-93CA-46B8215C9C8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05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696744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6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54BB-3E74-439B-876D-B68E4398D60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82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219C-6686-44DB-9F5F-6B94C4415D8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61" y="5920740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00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4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6480720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55272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9673-8911-4FD8-BA77-2915ABEC5C63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9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D16F-BF1B-45AB-BCA5-BD6B8642BAE0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81" y="5948124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88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1FAA-CA3E-4458-8E64-9A3181055B43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85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BE68-62C9-4084-B920-DD7F1A6B627F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7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8105-D9E8-47D6-B95B-FAEF8904329F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09320"/>
            <a:ext cx="5074920" cy="61722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25144"/>
            <a:ext cx="4752528" cy="21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18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369D-7EF6-4571-825C-AE9F2AD35306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77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366A-41E7-4A17-9AD1-31B0A13A4DD8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48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2CDD-D56C-4474-9643-61C38C3E3BC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62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6939-7693-40C1-89E5-7E8B6BF497FB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11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3990-0FDF-4CCD-A6B0-2B05FFC4AA9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39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5CEE-1847-4E04-9387-AD37B89D55EE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81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B3A8-27B9-4313-997C-43EC1BD4631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4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" y="22448"/>
            <a:ext cx="9123885" cy="68429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03648" y="2607047"/>
            <a:ext cx="6840760" cy="147002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A8D-61F8-4881-AFE7-20A6B063AF0B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09320"/>
            <a:ext cx="5074920" cy="61722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04" y="5928102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88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7B64-7D8A-4412-B0FA-D2982DBC282B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09320"/>
            <a:ext cx="5074920" cy="61722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04" y="5920740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3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8105-D9E8-47D6-B95B-FAEF8904329F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309320"/>
            <a:ext cx="5074920" cy="61722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25144"/>
            <a:ext cx="4752528" cy="21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/>
          <a:stretch/>
        </p:blipFill>
        <p:spPr>
          <a:xfrm>
            <a:off x="0" y="-133457"/>
            <a:ext cx="9138541" cy="69914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6624736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62473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AFC-1A32-473A-A709-CB1A9E5EA10A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31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/>
          <a:stretch/>
        </p:blipFill>
        <p:spPr>
          <a:xfrm>
            <a:off x="0" y="-133457"/>
            <a:ext cx="9138541" cy="69914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6624736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624736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AFC-1A32-473A-A709-CB1A9E5EA10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91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65" y="5920740"/>
            <a:ext cx="5196840" cy="9372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F6E2-EAA5-4F0C-9D30-91DB6905F6F0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17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696744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6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33F-DE52-49DB-8B36-E53D2453F07E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15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FF4B-1CAF-4423-ACD5-BFF403693DAD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61" y="5920740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4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6480720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55272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D975-FCFA-43F0-A5BD-2D8A111EB1BE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54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4F10-3EC9-438B-96F7-FE030EB46FAF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81" y="5948124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02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D2E-E1B7-4D22-A13C-2C45B5AC4159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81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DDE-4B55-475C-B7B3-244C6A2009F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68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3777-3AE2-42DC-AF84-E1586DB502DB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9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C244-D1E5-4B0F-982B-81688A3B867D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65" y="5920740"/>
            <a:ext cx="5196840" cy="9372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F6E2-EAA5-4F0C-9D30-91DB6905F6F0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973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83A9-E514-4F8D-A461-19966B2A95D6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21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F934-607A-4F88-A4D5-309C8D038195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29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DA60-4407-4995-BEB3-433D87A82A6F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19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572E-7F1B-4CE0-9233-A3CC132BF386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77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D60C-347F-4BF5-92FD-3B7C19E4B123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9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696744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696744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33F-DE52-49DB-8B36-E53D2453F07E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FF4B-1CAF-4423-ACD5-BFF403693DAD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61" y="5920740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1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4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6480720" cy="1470025"/>
          </a:xfrm>
        </p:spPr>
        <p:txBody>
          <a:bodyPr/>
          <a:lstStyle>
            <a:lvl1pPr algn="l">
              <a:defRPr b="1">
                <a:solidFill>
                  <a:srgbClr val="4D4D4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552728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D975-FCFA-43F0-A5BD-2D8A111EB1BE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02"/>
            <a:ext cx="3032420" cy="13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4F10-3EC9-438B-96F7-FE030EB46FAF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154680" cy="762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81" y="5948124"/>
            <a:ext cx="5196840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97ED-D71B-44E2-98C9-81AD86F1BE5A}" type="datetime1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4C64-216D-44A6-AB35-D2A4BC5184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436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A3E53-B29F-4078-AFAF-8D1BADA559C6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6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97ED-D71B-44E2-98C9-81AD86F1BE5A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4C64-216D-44A6-AB35-D2A4BC51840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0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hlinkClick r:id="" action="ppaction://hlinkshowjump?jump=nextslide"/>
          </p:cNvPr>
          <p:cNvGraphicFramePr/>
          <p:nvPr>
            <p:extLst>
              <p:ext uri="{D42A27DB-BD31-4B8C-83A1-F6EECF244321}">
                <p14:modId xmlns:p14="http://schemas.microsoft.com/office/powerpoint/2010/main" val="3538789296"/>
              </p:ext>
            </p:extLst>
          </p:nvPr>
        </p:nvGraphicFramePr>
        <p:xfrm>
          <a:off x="431540" y="1529408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1763688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latin typeface="+mj-lt"/>
              </a:rPr>
              <a:t>ØVRE EIKER </a:t>
            </a:r>
            <a:r>
              <a:rPr lang="nb-NO" sz="1600" b="1" dirty="0">
                <a:latin typeface="+mj-lt"/>
              </a:rPr>
              <a:t>Pr. 01.01.2024</a:t>
            </a:r>
          </a:p>
        </p:txBody>
      </p:sp>
      <p:sp>
        <p:nvSpPr>
          <p:cNvPr id="2" name="Ellipse 1"/>
          <p:cNvSpPr/>
          <p:nvPr/>
        </p:nvSpPr>
        <p:spPr>
          <a:xfrm>
            <a:off x="5796136" y="2655082"/>
            <a:ext cx="2232248" cy="1111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b-NO" sz="1000" dirty="0">
                <a:solidFill>
                  <a:schemeClr val="bg1"/>
                </a:solidFill>
              </a:rPr>
            </a:br>
            <a:r>
              <a:rPr lang="nb-NO" sz="1000" dirty="0">
                <a:solidFill>
                  <a:schemeClr val="bg1"/>
                </a:solidFill>
              </a:rPr>
              <a:t>Kommunedirektørens stab  </a:t>
            </a:r>
            <a:br>
              <a:rPr lang="nb-NO" sz="1000" dirty="0"/>
            </a:br>
            <a:r>
              <a:rPr lang="nb-NO" sz="1000" dirty="0"/>
              <a:t>Bedr.nr: 920397131</a:t>
            </a:r>
          </a:p>
          <a:p>
            <a:pPr algn="ctr"/>
            <a:endParaRPr lang="nb-NO" sz="1200" dirty="0"/>
          </a:p>
        </p:txBody>
      </p:sp>
      <p:cxnSp>
        <p:nvCxnSpPr>
          <p:cNvPr id="8" name="Rett linje 7"/>
          <p:cNvCxnSpPr>
            <a:cxnSpLocks/>
          </p:cNvCxnSpPr>
          <p:nvPr/>
        </p:nvCxnSpPr>
        <p:spPr>
          <a:xfrm flipV="1">
            <a:off x="5605547" y="2996952"/>
            <a:ext cx="288032" cy="214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8791-EBEA-4CF4-A167-A24C4417A2F7}" type="datetime1">
              <a:rPr lang="nb-NO" smtClean="0"/>
              <a:t>06.03.2024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475656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1475656" y="2101498"/>
            <a:ext cx="1584176" cy="75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dirty="0">
                <a:solidFill>
                  <a:schemeClr val="bg1"/>
                </a:solidFill>
              </a:rPr>
              <a:t>Øvre Eiker kirkelig fellesråd</a:t>
            </a:r>
          </a:p>
        </p:txBody>
      </p:sp>
      <p:cxnSp>
        <p:nvCxnSpPr>
          <p:cNvPr id="11" name="Rett linje 10"/>
          <p:cNvCxnSpPr/>
          <p:nvPr/>
        </p:nvCxnSpPr>
        <p:spPr>
          <a:xfrm flipH="1">
            <a:off x="3059832" y="2101498"/>
            <a:ext cx="936104" cy="24738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Seksjon oppvekst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367333"/>
              </p:ext>
            </p:extLst>
          </p:nvPr>
        </p:nvGraphicFramePr>
        <p:xfrm>
          <a:off x="395536" y="1196752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F190B-6858-4CAD-83A9-610164188A79}" type="datetime1">
              <a:rPr lang="nb-NO" smtClean="0"/>
              <a:t>06.03.2024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060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Seksjon oppvekst</a:t>
            </a:r>
            <a:br>
              <a:rPr lang="nb-NO" dirty="0"/>
            </a:br>
            <a:r>
              <a:rPr lang="nb-NO" sz="2400" b="0" dirty="0"/>
              <a:t>Skole og SFO</a:t>
            </a:r>
            <a:endParaRPr lang="nb-NO" b="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35383"/>
              </p:ext>
            </p:extLst>
          </p:nvPr>
        </p:nvGraphicFramePr>
        <p:xfrm>
          <a:off x="467544" y="1268760"/>
          <a:ext cx="849694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Rett linje 5"/>
          <p:cNvCxnSpPr/>
          <p:nvPr/>
        </p:nvCxnSpPr>
        <p:spPr>
          <a:xfrm>
            <a:off x="4716016" y="2276872"/>
            <a:ext cx="0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tt linje 4"/>
          <p:cNvCxnSpPr/>
          <p:nvPr/>
        </p:nvCxnSpPr>
        <p:spPr>
          <a:xfrm>
            <a:off x="5292080" y="2780928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E7FB-2CB9-4E93-97A0-4E9FC5642496}" type="datetime1">
              <a:rPr lang="nb-NO" smtClean="0"/>
              <a:t>06.03.2024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774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Seksjon oppvekst</a:t>
            </a:r>
            <a:br>
              <a:rPr lang="nb-NO" dirty="0"/>
            </a:br>
            <a:r>
              <a:rPr lang="nb-NO" sz="2400" b="0" dirty="0"/>
              <a:t>Barnehage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9584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Rett linje 5"/>
          <p:cNvCxnSpPr/>
          <p:nvPr/>
        </p:nvCxnSpPr>
        <p:spPr>
          <a:xfrm>
            <a:off x="4572000" y="2636912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95D3-A019-419E-92C6-D9A131B0ED0E}" type="datetime1">
              <a:rPr lang="nb-NO" smtClean="0"/>
              <a:t>06.03.2024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C8D9AD9-9C87-F291-6376-4BCD4BF6F886}"/>
              </a:ext>
            </a:extLst>
          </p:cNvPr>
          <p:cNvCxnSpPr/>
          <p:nvPr/>
        </p:nvCxnSpPr>
        <p:spPr>
          <a:xfrm>
            <a:off x="5292080" y="3212976"/>
            <a:ext cx="2160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33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Seksjon oppvekst</a:t>
            </a:r>
            <a:br>
              <a:rPr lang="nb-NO" dirty="0"/>
            </a:br>
            <a:r>
              <a:rPr lang="nb-NO" sz="2400" b="0" dirty="0"/>
              <a:t>Barn og familie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528351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7B64-7D8A-4412-B0FA-D2982DBC282B}" type="datetime1">
              <a:rPr lang="nb-NO" smtClean="0"/>
              <a:t>06.03.2024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04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4506"/>
            <a:ext cx="8219256" cy="1124744"/>
          </a:xfrm>
        </p:spPr>
        <p:txBody>
          <a:bodyPr>
            <a:noAutofit/>
          </a:bodyPr>
          <a:lstStyle/>
          <a:p>
            <a:r>
              <a:rPr lang="nb-NO" dirty="0"/>
              <a:t>Seksjon helse og velferd </a:t>
            </a:r>
          </a:p>
        </p:txBody>
      </p:sp>
      <p:graphicFrame>
        <p:nvGraphicFramePr>
          <p:cNvPr id="4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974609"/>
              </p:ext>
            </p:extLst>
          </p:nvPr>
        </p:nvGraphicFramePr>
        <p:xfrm>
          <a:off x="179512" y="908720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DDCF-2819-4E5F-B42F-6692650DCC2E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Seksjon helse og</a:t>
            </a:r>
            <a:r>
              <a:rPr lang="nb-NO" dirty="0">
                <a:solidFill>
                  <a:srgbClr val="FFC000"/>
                </a:solidFill>
              </a:rPr>
              <a:t> </a:t>
            </a:r>
            <a:r>
              <a:rPr lang="nb-NO" dirty="0"/>
              <a:t>velferd</a:t>
            </a:r>
            <a:br>
              <a:rPr lang="nb-NO" dirty="0"/>
            </a:br>
            <a:r>
              <a:rPr lang="nb-NO" sz="2400" b="0" dirty="0"/>
              <a:t>Driftsstab, Forvaltning, helse og samordning, Øvre Eiker-hjelpa, NAV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89955"/>
              </p:ext>
            </p:extLst>
          </p:nvPr>
        </p:nvGraphicFramePr>
        <p:xfrm>
          <a:off x="467544" y="1268760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8105-D9E8-47D6-B95B-FAEF8904329F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75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Seksjon helse og velferd</a:t>
            </a:r>
            <a:br>
              <a:rPr lang="nb-NO" dirty="0"/>
            </a:br>
            <a:r>
              <a:rPr lang="nb-NO" sz="2400" b="0" dirty="0"/>
              <a:t>Tjenester til hjemmeboende, avlastning og aktivitet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025947"/>
              </p:ext>
            </p:extLst>
          </p:nvPr>
        </p:nvGraphicFramePr>
        <p:xfrm>
          <a:off x="457200" y="1556793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8105-D9E8-47D6-B95B-FAEF8904329F}" type="datetime1">
              <a:rPr lang="nb-NO" smtClean="0"/>
              <a:t>06.03.2024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18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2A2B6C-3AF9-F55A-233B-968D5C1F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Seksjon</a:t>
            </a:r>
            <a:r>
              <a:rPr lang="en-GB" dirty="0"/>
              <a:t> </a:t>
            </a:r>
            <a:r>
              <a:rPr lang="en-GB" dirty="0" err="1"/>
              <a:t>helse</a:t>
            </a:r>
            <a:r>
              <a:rPr lang="en-GB" dirty="0"/>
              <a:t> og </a:t>
            </a:r>
            <a:r>
              <a:rPr lang="en-GB" dirty="0" err="1"/>
              <a:t>velferd</a:t>
            </a:r>
            <a:br>
              <a:rPr lang="en-GB" dirty="0"/>
            </a:br>
            <a:r>
              <a:rPr lang="en-GB" sz="2400" b="0" dirty="0" err="1"/>
              <a:t>Institusjon</a:t>
            </a:r>
            <a:r>
              <a:rPr lang="en-GB" sz="2400" b="0" dirty="0"/>
              <a:t> og </a:t>
            </a:r>
            <a:r>
              <a:rPr lang="en-GB" sz="2400" b="0" dirty="0" err="1"/>
              <a:t>dagtilbud</a:t>
            </a:r>
            <a:endParaRPr lang="en-GB" sz="2400" b="0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4E120DF5-853E-88BE-3D87-FF7AD97DE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5898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B088C4-9EDB-82A6-F09C-60757747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8105-D9E8-47D6-B95B-FAEF8904329F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3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Seksjon service og fellestjenester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380718"/>
              </p:ext>
            </p:extLst>
          </p:nvPr>
        </p:nvGraphicFramePr>
        <p:xfrm>
          <a:off x="539552" y="1196752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C984-A77D-448C-8A10-ED7FC5791652}" type="datetime1">
              <a:rPr lang="nb-NO" smtClean="0"/>
              <a:t>06.03.2024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48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Eierskap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160980"/>
              </p:ext>
            </p:extLst>
          </p:nvPr>
        </p:nvGraphicFramePr>
        <p:xfrm>
          <a:off x="539552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7B64-7D8A-4412-B0FA-D2982DBC282B}" type="datetime1">
              <a:rPr lang="nb-NO" smtClean="0"/>
              <a:t>06.03.2024</a:t>
            </a:fld>
            <a:endParaRPr lang="nb-NO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2696939"/>
              </p:ext>
            </p:extLst>
          </p:nvPr>
        </p:nvGraphicFramePr>
        <p:xfrm>
          <a:off x="971600" y="1180976"/>
          <a:ext cx="7776864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2" name="Rett linje 11"/>
          <p:cNvCxnSpPr/>
          <p:nvPr/>
        </p:nvCxnSpPr>
        <p:spPr>
          <a:xfrm flipH="1">
            <a:off x="1259632" y="3068960"/>
            <a:ext cx="2232248" cy="8640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01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Interkommunale selskap / vertskommunesamarbeid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7B64-7D8A-4412-B0FA-D2982DBC282B}" type="datetime1">
              <a:rPr lang="nb-NO" smtClean="0"/>
              <a:t>06.03.2024</a:t>
            </a:fld>
            <a:endParaRPr lang="nb-NO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8201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210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58D4BC-6216-E9F4-C847-28DE950D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Seksjon</a:t>
            </a:r>
            <a:r>
              <a:rPr lang="en-GB" dirty="0"/>
              <a:t> kultur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samfunnsutvikling</a:t>
            </a:r>
            <a:endParaRPr lang="en-GB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5EB04028-8BC5-E315-2997-D31AFBB0A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84910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C6A5CA-1C84-C76C-265B-2C1949CE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CE06-BE86-4E77-B1F0-FFBEE57AAC3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3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42633D-3ECA-6795-30AF-7A54E2BC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Seksjon</a:t>
            </a:r>
            <a:r>
              <a:rPr lang="en-GB" dirty="0"/>
              <a:t> kultur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samfunnsutvikling</a:t>
            </a:r>
            <a:br>
              <a:rPr lang="en-GB" dirty="0"/>
            </a:br>
            <a:r>
              <a:rPr lang="en-GB" sz="2400" b="0" dirty="0"/>
              <a:t>Plan, </a:t>
            </a:r>
            <a:r>
              <a:rPr lang="en-GB" sz="2400" b="0" dirty="0" err="1"/>
              <a:t>byggesak</a:t>
            </a:r>
            <a:r>
              <a:rPr lang="en-GB" sz="2400" b="0" dirty="0"/>
              <a:t> </a:t>
            </a:r>
            <a:r>
              <a:rPr lang="en-GB" sz="2400" b="0" dirty="0" err="1"/>
              <a:t>og</a:t>
            </a:r>
            <a:r>
              <a:rPr lang="en-GB" sz="2400" b="0" dirty="0"/>
              <a:t> geodata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1CFEA706-C0D2-1EE1-47AC-E33049CFD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0186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0F9B87-9A61-1ECD-BEB1-A9FE57F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CE06-BE86-4E77-B1F0-FFBEE57AAC3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2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22ABE6-3BA6-2860-95DD-9AB92654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Seksjon</a:t>
            </a:r>
            <a:r>
              <a:rPr lang="en-GB" dirty="0"/>
              <a:t> kultur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samfunnsutvikling</a:t>
            </a:r>
            <a:br>
              <a:rPr lang="en-GB" dirty="0"/>
            </a:br>
            <a:r>
              <a:rPr lang="en-GB" sz="2400" b="0" dirty="0" err="1"/>
              <a:t>Landbruk</a:t>
            </a:r>
            <a:r>
              <a:rPr lang="en-GB" sz="2400" b="0" dirty="0"/>
              <a:t> </a:t>
            </a:r>
            <a:r>
              <a:rPr lang="en-GB" sz="2400" b="0" dirty="0" err="1"/>
              <a:t>og</a:t>
            </a:r>
            <a:r>
              <a:rPr lang="en-GB" sz="2400" b="0" dirty="0"/>
              <a:t> </a:t>
            </a:r>
            <a:r>
              <a:rPr lang="en-GB" sz="2400" b="0" dirty="0" err="1"/>
              <a:t>miljø</a:t>
            </a:r>
            <a:endParaRPr lang="en-GB" sz="2400" b="0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65E70EAC-8452-776C-A911-5B373773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828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FB794E-6E04-5B02-3EA3-610F84B5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CE06-BE86-4E77-B1F0-FFBEE57AAC3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2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2D0D41-A214-079E-DAA4-41DE20C8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Seksjon</a:t>
            </a:r>
            <a:r>
              <a:rPr lang="en-GB" dirty="0"/>
              <a:t> kultur og </a:t>
            </a:r>
            <a:r>
              <a:rPr lang="en-GB" dirty="0" err="1"/>
              <a:t>samfunnsutvikling</a:t>
            </a:r>
            <a:br>
              <a:rPr lang="en-GB" dirty="0"/>
            </a:br>
            <a:r>
              <a:rPr lang="en-GB" sz="2400" b="0" dirty="0" err="1"/>
              <a:t>Teknisk</a:t>
            </a:r>
            <a:r>
              <a:rPr lang="en-GB" sz="2400" b="0" dirty="0"/>
              <a:t> </a:t>
            </a:r>
            <a:r>
              <a:rPr lang="en-GB" sz="2400" b="0" dirty="0" err="1"/>
              <a:t>virksomhet</a:t>
            </a:r>
            <a:endParaRPr lang="en-GB" sz="2400" b="0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2FDBF7E2-F950-1C3C-459A-6440E419C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425555"/>
              </p:ext>
            </p:extLst>
          </p:nvPr>
        </p:nvGraphicFramePr>
        <p:xfrm>
          <a:off x="457200" y="178335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7C7B41-FBBD-7CF8-A6FE-72D0DF30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CE06-BE86-4E77-B1F0-FFBEE57AAC3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1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B36F5D-F758-11FE-EF88-7E3C7E7C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Seksjon</a:t>
            </a:r>
            <a:r>
              <a:rPr lang="en-GB" dirty="0"/>
              <a:t> kultur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samfunnsutvikling</a:t>
            </a:r>
            <a:br>
              <a:rPr lang="en-GB" dirty="0"/>
            </a:br>
            <a:r>
              <a:rPr lang="en-GB" sz="2400" b="0" dirty="0"/>
              <a:t>Kultur, </a:t>
            </a:r>
            <a:r>
              <a:rPr lang="en-GB" sz="2400" b="0" dirty="0" err="1"/>
              <a:t>idrett</a:t>
            </a:r>
            <a:r>
              <a:rPr lang="en-GB" sz="2400" b="0" dirty="0"/>
              <a:t> </a:t>
            </a:r>
            <a:r>
              <a:rPr lang="en-GB" sz="2400" b="0" dirty="0" err="1"/>
              <a:t>og</a:t>
            </a:r>
            <a:r>
              <a:rPr lang="en-GB" sz="2400" b="0" dirty="0"/>
              <a:t> </a:t>
            </a:r>
            <a:r>
              <a:rPr lang="en-GB" sz="2400" b="0" dirty="0" err="1"/>
              <a:t>bibliotek</a:t>
            </a:r>
            <a:endParaRPr lang="en-GB" sz="2400" b="0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EF647B38-ECEA-A8E4-1F64-3144195C2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2033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409AD3-58F3-A7A3-34BB-BE6A1577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CE06-BE86-4E77-B1F0-FFBEE57AAC37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4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/>
          <a:lstStyle/>
          <a:p>
            <a:r>
              <a:rPr lang="nb-NO" dirty="0"/>
              <a:t>Seksjon økonomi, styring og støtte 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7122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5C38-2F12-4DF3-8052-9C4B7A4BD24B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06.03.2024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11473"/>
      </p:ext>
    </p:extLst>
  </p:cSld>
  <p:clrMapOvr>
    <a:masterClrMapping/>
  </p:clrMapOvr>
</p:sld>
</file>

<file path=ppt/theme/theme1.xml><?xml version="1.0" encoding="utf-8"?>
<a:theme xmlns:a="http://schemas.openxmlformats.org/drawingml/2006/main" name="ØvreEikermal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ØvreEikermal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DE09EABD063F41BA94C5677E839D63" ma:contentTypeVersion="1" ma:contentTypeDescription="Opprett et nytt dokument." ma:contentTypeScope="" ma:versionID="f56e1e22767983ee87fd87269a2a9d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0c0180eee9ee720d3a6c588d300bb7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3FF306-C51A-468C-A7AE-47B8F16AB6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DE252C-06B5-4F14-942B-D0BEFEA97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79D66C-C396-49B0-8AB9-CB837E8F5EDC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6730</TotalTime>
  <Words>1701</Words>
  <Application>Microsoft Office PowerPoint</Application>
  <PresentationFormat>Skjermfremvisning (4:3)</PresentationFormat>
  <Paragraphs>332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ØvreEikermal2</vt:lpstr>
      <vt:lpstr>blank</vt:lpstr>
      <vt:lpstr>2_ØvreEikermal2</vt:lpstr>
      <vt:lpstr>PowerPoint-presentasjon</vt:lpstr>
      <vt:lpstr>Eierskap</vt:lpstr>
      <vt:lpstr>Interkommunale selskap / vertskommunesamarbeid</vt:lpstr>
      <vt:lpstr>Seksjon kultur og samfunnsutvikling</vt:lpstr>
      <vt:lpstr>Seksjon kultur og samfunnsutvikling Plan, byggesak og geodata</vt:lpstr>
      <vt:lpstr>Seksjon kultur og samfunnsutvikling Landbruk og miljø</vt:lpstr>
      <vt:lpstr>Seksjon kultur og samfunnsutvikling Teknisk virksomhet</vt:lpstr>
      <vt:lpstr>Seksjon kultur og samfunnsutvikling Kultur, idrett og bibliotek</vt:lpstr>
      <vt:lpstr>Seksjon økonomi, styring og støtte </vt:lpstr>
      <vt:lpstr>Seksjon oppvekst</vt:lpstr>
      <vt:lpstr>Seksjon oppvekst Skole og SFO</vt:lpstr>
      <vt:lpstr>Seksjon oppvekst Barnehage</vt:lpstr>
      <vt:lpstr>Seksjon oppvekst Barn og familie</vt:lpstr>
      <vt:lpstr>Seksjon helse og velferd </vt:lpstr>
      <vt:lpstr>Seksjon helse og velferd Driftsstab, Forvaltning, helse og samordning, Øvre Eiker-hjelpa, NAV</vt:lpstr>
      <vt:lpstr>Seksjon helse og velferd Tjenester til hjemmeboende, avlastning og aktivitet</vt:lpstr>
      <vt:lpstr>Seksjon helse og velferd Institusjon og dagtilbud</vt:lpstr>
      <vt:lpstr>Seksjon service og fellestjenester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Ann-Mari Amundsen</dc:creator>
  <cp:lastModifiedBy>Anette Jæger Martinsen</cp:lastModifiedBy>
  <cp:revision>434</cp:revision>
  <cp:lastPrinted>2024-01-15T12:09:38Z</cp:lastPrinted>
  <dcterms:created xsi:type="dcterms:W3CDTF">2014-01-15T15:29:58Z</dcterms:created>
  <dcterms:modified xsi:type="dcterms:W3CDTF">2024-03-06T14:06:00Z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0x010100BBDE09EABD063F41BA94C5677E839D63</vt:lpwstr>
  </property>
</Properties>
</file>