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omments/modernComment_133_EE9771E1.xml" ContentType="application/vnd.ms-powerpoint.comment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xml" ContentType="application/vnd.openxmlformats-officedocument.presentationml.notesSlide+xml"/>
  <Override PartName="/ppt/comments/modernComment_130_947BB13F.xml" ContentType="application/vnd.ms-powerpoint.comments+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omments/modernComment_131_AA0820AE.xml" ContentType="application/vnd.ms-powerpoint.comments+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modernComment_132_D82C0BB2.xml" ContentType="application/vnd.ms-powerpoint.comment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7" r:id="rId5"/>
    <p:sldMasterId id="2147483705" r:id="rId6"/>
  </p:sldMasterIdLst>
  <p:notesMasterIdLst>
    <p:notesMasterId r:id="rId25"/>
  </p:notesMasterIdLst>
  <p:sldIdLst>
    <p:sldId id="256" r:id="rId7"/>
    <p:sldId id="284" r:id="rId8"/>
    <p:sldId id="287" r:id="rId9"/>
    <p:sldId id="301" r:id="rId10"/>
    <p:sldId id="297" r:id="rId11"/>
    <p:sldId id="298" r:id="rId12"/>
    <p:sldId id="299" r:id="rId13"/>
    <p:sldId id="300" r:id="rId14"/>
    <p:sldId id="271" r:id="rId15"/>
    <p:sldId id="273" r:id="rId16"/>
    <p:sldId id="307" r:id="rId17"/>
    <p:sldId id="308" r:id="rId18"/>
    <p:sldId id="283" r:id="rId19"/>
    <p:sldId id="304" r:id="rId20"/>
    <p:sldId id="305" r:id="rId21"/>
    <p:sldId id="306" r:id="rId22"/>
    <p:sldId id="302" r:id="rId23"/>
    <p:sldId id="257" r:id="rId24"/>
  </p:sldIdLst>
  <p:sldSz cx="9144000" cy="6858000" type="screen4x3"/>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76DC9C-B1BB-C00F-45BC-6B21E112BBED}" name="Anette Jæger Martinsen" initials="AM" userId="S::AnetteJaeger.Martinsen@ovre-eiker.kommune.no::c18f53a3-a48d-4dd1-a924-c2070b56be93" providerId="AD"/>
  <p188:author id="{38B2C69F-7D5C-12CC-6AF3-A7F68A04ED3A}" name="Kari Hesselberg" initials="KH" userId="S::Kari.Hesselberg@ovre-eiker.kommune.no::059d7a9a-464e-42b0-afd6-54aad3c8f0c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1430BA-A5C0-489A-98DC-12958B26F3C4}" v="25" dt="2025-12-15T13:59:15.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86388" autoAdjust="0"/>
  </p:normalViewPr>
  <p:slideViewPr>
    <p:cSldViewPr>
      <p:cViewPr varScale="1">
        <p:scale>
          <a:sx n="83" d="100"/>
          <a:sy n="83" d="100"/>
        </p:scale>
        <p:origin x="2154" y="96"/>
      </p:cViewPr>
      <p:guideLst>
        <p:guide orient="horz" pos="2160"/>
        <p:guide pos="2880"/>
      </p:guideLst>
    </p:cSldViewPr>
  </p:slideViewPr>
  <p:outlineViewPr>
    <p:cViewPr>
      <p:scale>
        <a:sx n="33" d="100"/>
        <a:sy n="33" d="100"/>
      </p:scale>
      <p:origin x="0" y="-184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comments/modernComment_130_947BB13F.xml><?xml version="1.0" encoding="utf-8"?>
<p188:cmLst xmlns:a="http://schemas.openxmlformats.org/drawingml/2006/main" xmlns:r="http://schemas.openxmlformats.org/officeDocument/2006/relationships" xmlns:p188="http://schemas.microsoft.com/office/powerpoint/2018/8/main">
  <p188:cm id="{703958A9-A005-479F-885A-1C5DC814C09D}" authorId="{38B2C69F-7D5C-12CC-6AF3-A7F68A04ED3A}" created="2025-11-14T08:06:54.656">
    <ac:txMkLst xmlns:ac="http://schemas.microsoft.com/office/drawing/2013/main/command">
      <pc:docMk xmlns:pc="http://schemas.microsoft.com/office/powerpoint/2013/main/command"/>
      <pc:sldMk xmlns:pc="http://schemas.microsoft.com/office/powerpoint/2013/main/command" cId="2491134271" sldId="304"/>
      <ac:spMk id="2" creationId="{00000000-0000-0000-0000-000000000000}"/>
      <ac:txMk cp="0" len="24">
        <ac:context len="25" hash="681085049"/>
      </ac:txMk>
    </ac:txMkLst>
    <p188:pos x="6252433" y="517585"/>
    <p188:txBody>
      <a:bodyPr/>
      <a:lstStyle/>
      <a:p>
        <a:r>
          <a:rPr lang="nb-NO"/>
          <a:t>Endringer her:
Ta bort ”psykisk helse og rus” det står to ganger i boksen</a:t>
        </a:r>
      </a:p>
    </p188:txBody>
  </p188:cm>
</p188:cmLst>
</file>

<file path=ppt/comments/modernComment_131_AA0820AE.xml><?xml version="1.0" encoding="utf-8"?>
<p188:cmLst xmlns:a="http://schemas.openxmlformats.org/drawingml/2006/main" xmlns:r="http://schemas.openxmlformats.org/officeDocument/2006/relationships" xmlns:p188="http://schemas.microsoft.com/office/powerpoint/2018/8/main">
  <p188:cm id="{62488BEA-2F55-4777-95FD-5A18F09367F9}" authorId="{38B2C69F-7D5C-12CC-6AF3-A7F68A04ED3A}" created="2025-11-14T08:04:34.101">
    <ac:txMkLst xmlns:ac="http://schemas.microsoft.com/office/drawing/2013/main/command">
      <pc:docMk xmlns:pc="http://schemas.microsoft.com/office/powerpoint/2013/main/command"/>
      <pc:sldMk xmlns:pc="http://schemas.microsoft.com/office/powerpoint/2013/main/command" cId="2852659374" sldId="305"/>
      <ac:spMk id="2" creationId="{00000000-0000-0000-0000-000000000000}"/>
      <ac:txMk cp="0" len="106">
        <ac:context len="107" hash="1368661630"/>
      </ac:txMk>
    </ac:txMkLst>
    <p188:pos x="8046728" y="389596"/>
    <p188:txBody>
      <a:bodyPr/>
      <a:lstStyle/>
      <a:p>
        <a:r>
          <a:rPr lang="nb-NO"/>
          <a:t>her er følgende endringer:
Endret overskriften på bildet. Det heter ikke lenger ”Øvre Eiker-hjelpa
Lagt inn HEVs org. Nr i øverste boks
Per Chr er ikke lenger konstituert, han er tilsatt.
Ressursteam 15-24 - jeg tror de har et bedriftsnummer, hvis det stemmer, bør det fjernes. De er ikke lenger et egen org-ledd, men et team i tjenesten. Kan du fikse det?
Og vi vil veldig gjerne få strøket navnet og bedriftsnummeret til Optignisten. Dette er nå integrert del av tjenesten som et team</a:t>
        </a:r>
      </a:p>
    </p188:txBody>
  </p188:cm>
</p188:cmLst>
</file>

<file path=ppt/comments/modernComment_132_D82C0BB2.xml><?xml version="1.0" encoding="utf-8"?>
<p188:cmLst xmlns:a="http://schemas.openxmlformats.org/drawingml/2006/main" xmlns:r="http://schemas.openxmlformats.org/officeDocument/2006/relationships" xmlns:p188="http://schemas.microsoft.com/office/powerpoint/2018/8/main">
  <p188:cm id="{0E4DD8EF-0C80-49C0-85DB-F174BD9B09F7}" authorId="{38B2C69F-7D5C-12CC-6AF3-A7F68A04ED3A}" created="2025-11-14T08:23:08.363">
    <pc:sldMkLst xmlns:pc="http://schemas.microsoft.com/office/powerpoint/2013/main/command">
      <pc:docMk/>
      <pc:sldMk cId="2433183864" sldId="291"/>
    </pc:sldMkLst>
    <p188:txBody>
      <a:bodyPr/>
      <a:lstStyle/>
      <a:p>
        <a:r>
          <a:rPr lang="nb-NO"/>
          <a:t>Her er endringene:
Eiker aktivitetssenter ledes av Laila van der Reek
Avlastningen av Mona Modalen
Sone 2, der har Charlotte sv.permisjon og Calina er konstituert tjenesteleder.
Sone 3, der er Merethe delvis sykemeldt og Thomas er konstituert, men p.t. kun til mars, derfor står begge der</a:t>
        </a:r>
      </a:p>
    </p188:txBody>
  </p188:cm>
</p188:cmLst>
</file>

<file path=ppt/comments/modernComment_133_EE9771E1.xml><?xml version="1.0" encoding="utf-8"?>
<p188:cmLst xmlns:a="http://schemas.openxmlformats.org/drawingml/2006/main" xmlns:r="http://schemas.openxmlformats.org/officeDocument/2006/relationships" xmlns:p188="http://schemas.microsoft.com/office/powerpoint/2018/8/main">
  <p188:cm id="{A71C9433-B3DD-4D9C-83B9-65360F18031E}" authorId="{A876DC9C-B1BB-C00F-45BC-6B21E112BBED}" created="2025-12-15T13:46:08.714">
    <pc:sldMkLst xmlns:pc="http://schemas.microsoft.com/office/powerpoint/2013/main/command">
      <pc:docMk/>
      <pc:sldMk cId="4002902497" sldId="307"/>
    </pc:sldMkLst>
    <p188:txBody>
      <a:bodyPr/>
      <a:lstStyle/>
      <a:p>
        <a:r>
          <a:rPr lang="nb-NO"/>
          <a:t>OBS! Eiken settes opp som egen enhet, men med Erik Lund som leder slik som vestfosse barneskole. Skilles ut som egen enhet pga rapporering avvik compilo!</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825D9-AAB1-4696-966C-42696C439F7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35E16C70-FD56-4E12-B39F-14085C9475AE}">
      <dgm:prSet phldrT="[Tekst]" custT="1"/>
      <dgm:spPr>
        <a:solidFill>
          <a:schemeClr val="tx2">
            <a:lumMod val="60000"/>
            <a:lumOff val="40000"/>
          </a:schemeClr>
        </a:solidFill>
      </dgm:spPr>
      <dgm:t>
        <a:bodyPr/>
        <a:lstStyle/>
        <a:p>
          <a:br>
            <a:rPr lang="nb-NO" sz="1000" dirty="0"/>
          </a:br>
          <a:r>
            <a:rPr lang="nb-NO" sz="1000" dirty="0"/>
            <a:t>Politisk ledelse</a:t>
          </a:r>
          <a:br>
            <a:rPr lang="nb-NO" sz="1000" dirty="0"/>
          </a:br>
          <a:r>
            <a:rPr lang="nb-NO" sz="1000" dirty="0"/>
            <a:t>ordfører                       </a:t>
          </a:r>
          <a:r>
            <a:rPr lang="nb-NO" sz="1000" dirty="0">
              <a:solidFill>
                <a:schemeClr val="bg1"/>
              </a:solidFill>
            </a:rPr>
            <a:t>Adrian Tollefsen</a:t>
          </a:r>
        </a:p>
        <a:p>
          <a:r>
            <a:rPr lang="nb-NO" sz="1000" dirty="0"/>
            <a:t>Org.nr: 954597482</a:t>
          </a:r>
        </a:p>
        <a:p>
          <a:endParaRPr lang="nb-NO" sz="1000" dirty="0"/>
        </a:p>
      </dgm:t>
    </dgm:pt>
    <dgm:pt modelId="{C6CBF9DC-0565-4B28-B024-79306E96D756}" type="parTrans" cxnId="{7747F7FB-A90F-4219-98FF-C9ACED6B18C9}">
      <dgm:prSet/>
      <dgm:spPr/>
      <dgm:t>
        <a:bodyPr/>
        <a:lstStyle/>
        <a:p>
          <a:endParaRPr lang="nb-NO" sz="1100"/>
        </a:p>
      </dgm:t>
    </dgm:pt>
    <dgm:pt modelId="{31734D23-FFCA-41B3-BCC1-E10DC1A39B02}" type="sibTrans" cxnId="{7747F7FB-A90F-4219-98FF-C9ACED6B18C9}">
      <dgm:prSet/>
      <dgm:spPr/>
      <dgm:t>
        <a:bodyPr/>
        <a:lstStyle/>
        <a:p>
          <a:endParaRPr lang="nb-NO" sz="1100"/>
        </a:p>
      </dgm:t>
    </dgm:pt>
    <dgm:pt modelId="{CED6D4E5-CFD5-451E-A18E-9946162CC764}">
      <dgm:prSet phldrT="[Tekst]" custT="1"/>
      <dgm:spPr/>
      <dgm:t>
        <a:bodyPr/>
        <a:lstStyle/>
        <a:p>
          <a:pPr algn="ctr"/>
          <a:r>
            <a:rPr lang="nb-NO" sz="1000" dirty="0">
              <a:solidFill>
                <a:srgbClr val="F2F2F2"/>
              </a:solidFill>
            </a:rPr>
            <a:t>Seksjon kultur og samfunnsutvikling</a:t>
          </a:r>
        </a:p>
        <a:p>
          <a:pPr algn="ctr"/>
          <a:r>
            <a:rPr lang="nb-NO" sz="1000" dirty="0" err="1"/>
            <a:t>Org.ledd</a:t>
          </a:r>
          <a:r>
            <a:rPr lang="nb-NO" sz="1000" dirty="0"/>
            <a:t>:  </a:t>
          </a:r>
          <a:br>
            <a:rPr lang="nb-NO" sz="1000" dirty="0"/>
          </a:br>
          <a:r>
            <a:rPr lang="nb-NO" sz="1000" dirty="0"/>
            <a:t>988358061</a:t>
          </a:r>
        </a:p>
        <a:p>
          <a:pPr algn="ctr"/>
          <a:endParaRPr lang="nb-NO" sz="1000" dirty="0"/>
        </a:p>
      </dgm:t>
      <dgm:extLst>
        <a:ext uri="{E40237B7-FDA0-4F09-8148-C483321AD2D9}">
          <dgm14:cNvPr xmlns:dgm14="http://schemas.microsoft.com/office/drawing/2010/diagram" id="0" name="">
            <a:hlinkClick xmlns:r="http://schemas.openxmlformats.org/officeDocument/2006/relationships" r:id="" action="ppaction://hlinkshowjump?jump=nextslide"/>
            <a:hlinkHover xmlns:r="http://schemas.openxmlformats.org/officeDocument/2006/relationships" r:id="" action="ppaction://hlinkshowjump?jump=nextslide"/>
          </dgm14:cNvPr>
        </a:ext>
      </dgm:extLst>
    </dgm:pt>
    <dgm:pt modelId="{92AEABC1-2BED-498F-A7BF-EA2A3AB84A70}" type="parTrans" cxnId="{E5A9B43A-D705-4E06-9EA1-3550200386D5}">
      <dgm:prSet/>
      <dgm:spPr/>
      <dgm:t>
        <a:bodyPr/>
        <a:lstStyle/>
        <a:p>
          <a:endParaRPr lang="nb-NO" sz="1100"/>
        </a:p>
      </dgm:t>
    </dgm:pt>
    <dgm:pt modelId="{1AA9CA8F-0A5A-4B00-8E0F-FBC547581660}" type="sibTrans" cxnId="{E5A9B43A-D705-4E06-9EA1-3550200386D5}">
      <dgm:prSet/>
      <dgm:spPr/>
      <dgm:t>
        <a:bodyPr/>
        <a:lstStyle/>
        <a:p>
          <a:endParaRPr lang="nb-NO" sz="1100"/>
        </a:p>
      </dgm:t>
    </dgm:pt>
    <dgm:pt modelId="{10212791-F7BB-40F8-9F71-56DF4AD2F33A}">
      <dgm:prSet custT="1"/>
      <dgm:spPr/>
      <dgm:t>
        <a:bodyPr/>
        <a:lstStyle/>
        <a:p>
          <a:r>
            <a:rPr lang="nb-NO" sz="1000" dirty="0">
              <a:solidFill>
                <a:schemeClr val="bg1"/>
              </a:solidFill>
            </a:rPr>
            <a:t>Seksjon oppvekst</a:t>
          </a:r>
        </a:p>
        <a:p>
          <a:r>
            <a:rPr lang="nb-NO" sz="1000" dirty="0" err="1">
              <a:solidFill>
                <a:schemeClr val="bg1"/>
              </a:solidFill>
            </a:rPr>
            <a:t>Org.ledd</a:t>
          </a:r>
          <a:r>
            <a:rPr lang="nb-NO" sz="1000" dirty="0">
              <a:solidFill>
                <a:schemeClr val="bg1"/>
              </a:solidFill>
            </a:rPr>
            <a:t>: </a:t>
          </a:r>
          <a:br>
            <a:rPr lang="nb-NO" sz="1000" dirty="0">
              <a:solidFill>
                <a:schemeClr val="bg1"/>
              </a:solidFill>
            </a:rPr>
          </a:br>
          <a:r>
            <a:rPr lang="nb-NO" sz="1000" dirty="0">
              <a:solidFill>
                <a:schemeClr val="bg1"/>
              </a:solidFill>
            </a:rPr>
            <a:t>974636174</a:t>
          </a:r>
        </a:p>
        <a:p>
          <a:endParaRPr lang="nb-NO" sz="1000" dirty="0">
            <a:solidFill>
              <a:schemeClr val="bg1"/>
            </a:solidFill>
          </a:endParaRPr>
        </a:p>
      </dgm:t>
    </dgm:pt>
    <dgm:pt modelId="{21ABAD52-2885-4782-AC42-5317709E49B7}" type="parTrans" cxnId="{B208C6C5-E9BC-4E76-99AD-81DB9CD94D08}">
      <dgm:prSet/>
      <dgm:spPr/>
      <dgm:t>
        <a:bodyPr/>
        <a:lstStyle/>
        <a:p>
          <a:endParaRPr lang="nb-NO" sz="1100"/>
        </a:p>
      </dgm:t>
    </dgm:pt>
    <dgm:pt modelId="{4E7044D7-7FC2-462F-B56F-14346D7003D7}" type="sibTrans" cxnId="{B208C6C5-E9BC-4E76-99AD-81DB9CD94D08}">
      <dgm:prSet/>
      <dgm:spPr/>
      <dgm:t>
        <a:bodyPr/>
        <a:lstStyle/>
        <a:p>
          <a:endParaRPr lang="nb-NO" sz="1100"/>
        </a:p>
      </dgm:t>
    </dgm:pt>
    <dgm:pt modelId="{D853CCAF-6BFF-4627-8A49-901B28D4C52A}">
      <dgm:prSet custT="1"/>
      <dgm:spPr/>
      <dgm:t>
        <a:bodyPr/>
        <a:lstStyle/>
        <a:p>
          <a:br>
            <a:rPr lang="nb-NO" sz="1000" dirty="0">
              <a:solidFill>
                <a:schemeClr val="bg1"/>
              </a:solidFill>
            </a:rPr>
          </a:br>
          <a:r>
            <a:rPr lang="nb-NO" sz="1000" dirty="0">
              <a:solidFill>
                <a:schemeClr val="bg1"/>
              </a:solidFill>
            </a:rPr>
            <a:t>Seksjon </a:t>
          </a:r>
          <a:br>
            <a:rPr lang="nb-NO" sz="1000" dirty="0">
              <a:solidFill>
                <a:schemeClr val="bg1"/>
              </a:solidFill>
            </a:rPr>
          </a:br>
          <a:r>
            <a:rPr lang="nb-NO" sz="1000" dirty="0">
              <a:solidFill>
                <a:schemeClr val="bg1"/>
              </a:solidFill>
            </a:rPr>
            <a:t>helse</a:t>
          </a:r>
          <a:r>
            <a:rPr lang="nb-NO" sz="1000" dirty="0">
              <a:solidFill>
                <a:srgbClr val="FF0000"/>
              </a:solidFill>
            </a:rPr>
            <a:t> </a:t>
          </a:r>
          <a:r>
            <a:rPr lang="nb-NO" sz="1000" dirty="0">
              <a:solidFill>
                <a:schemeClr val="bg1"/>
              </a:solidFill>
            </a:rPr>
            <a:t>og</a:t>
          </a:r>
          <a:r>
            <a:rPr lang="nb-NO" sz="1000" dirty="0">
              <a:solidFill>
                <a:srgbClr val="FF0000"/>
              </a:solidFill>
            </a:rPr>
            <a:t>  </a:t>
          </a:r>
          <a:r>
            <a:rPr lang="nb-NO" sz="1000" dirty="0">
              <a:solidFill>
                <a:schemeClr val="bg1"/>
              </a:solidFill>
            </a:rPr>
            <a:t>velferd</a:t>
          </a:r>
        </a:p>
        <a:p>
          <a:r>
            <a:rPr lang="nb-NO" sz="1000" dirty="0" err="1">
              <a:solidFill>
                <a:schemeClr val="bg1"/>
              </a:solidFill>
            </a:rPr>
            <a:t>Org.ledd</a:t>
          </a:r>
          <a:r>
            <a:rPr lang="nb-NO" sz="1000" dirty="0">
              <a:solidFill>
                <a:schemeClr val="bg1"/>
              </a:solidFill>
            </a:rPr>
            <a:t>: </a:t>
          </a:r>
          <a:br>
            <a:rPr lang="nb-NO" sz="1000" dirty="0">
              <a:solidFill>
                <a:schemeClr val="bg1"/>
              </a:solidFill>
            </a:rPr>
          </a:br>
          <a:r>
            <a:rPr lang="nb-NO" sz="1000" dirty="0">
              <a:solidFill>
                <a:schemeClr val="bg1"/>
              </a:solidFill>
            </a:rPr>
            <a:t>974639939</a:t>
          </a:r>
        </a:p>
        <a:p>
          <a:endParaRPr lang="nb-NO" sz="1000" dirty="0">
            <a:solidFill>
              <a:schemeClr val="bg1"/>
            </a:solidFill>
          </a:endParaRPr>
        </a:p>
      </dgm:t>
    </dgm:pt>
    <dgm:pt modelId="{223ECCA9-DEBE-44B3-88FF-2C5C426AE7F3}" type="parTrans" cxnId="{A615FE50-F9A3-4065-9F52-A979E7A51810}">
      <dgm:prSet/>
      <dgm:spPr/>
      <dgm:t>
        <a:bodyPr/>
        <a:lstStyle/>
        <a:p>
          <a:endParaRPr lang="nb-NO" sz="1100"/>
        </a:p>
      </dgm:t>
    </dgm:pt>
    <dgm:pt modelId="{9B6C23FB-B91F-464D-8571-0F474BBC5630}" type="sibTrans" cxnId="{A615FE50-F9A3-4065-9F52-A979E7A51810}">
      <dgm:prSet/>
      <dgm:spPr/>
      <dgm:t>
        <a:bodyPr/>
        <a:lstStyle/>
        <a:p>
          <a:endParaRPr lang="nb-NO" sz="1100"/>
        </a:p>
      </dgm:t>
    </dgm:pt>
    <dgm:pt modelId="{CBF68EFA-47DD-41E4-8543-8BA86B78B05D}">
      <dgm:prSet custT="1"/>
      <dgm:spPr/>
      <dgm:t>
        <a:bodyPr/>
        <a:lstStyle/>
        <a:p>
          <a:br>
            <a:rPr lang="nb-NO" sz="1000" dirty="0">
              <a:solidFill>
                <a:schemeClr val="bg1"/>
              </a:solidFill>
            </a:rPr>
          </a:br>
          <a:r>
            <a:rPr lang="nb-NO" sz="1000" dirty="0">
              <a:solidFill>
                <a:schemeClr val="bg1"/>
              </a:solidFill>
            </a:rPr>
            <a:t>Seksjon </a:t>
          </a:r>
          <a:br>
            <a:rPr lang="nb-NO" sz="1000" dirty="0">
              <a:solidFill>
                <a:schemeClr val="bg1"/>
              </a:solidFill>
            </a:rPr>
          </a:br>
          <a:r>
            <a:rPr lang="nb-NO" sz="1000" dirty="0">
              <a:solidFill>
                <a:schemeClr val="bg1"/>
              </a:solidFill>
            </a:rPr>
            <a:t>service og fellestjenester</a:t>
          </a:r>
        </a:p>
        <a:p>
          <a:r>
            <a:rPr lang="nb-NO" sz="1000" dirty="0" err="1">
              <a:solidFill>
                <a:schemeClr val="bg1"/>
              </a:solidFill>
            </a:rPr>
            <a:t>Org.ledd</a:t>
          </a:r>
          <a:r>
            <a:rPr lang="nb-NO" sz="1000" dirty="0">
              <a:solidFill>
                <a:schemeClr val="bg1"/>
              </a:solidFill>
            </a:rPr>
            <a:t>: </a:t>
          </a:r>
          <a:br>
            <a:rPr lang="nb-NO" sz="1000" dirty="0">
              <a:solidFill>
                <a:schemeClr val="bg1"/>
              </a:solidFill>
            </a:rPr>
          </a:br>
          <a:r>
            <a:rPr lang="nb-NO" sz="1000" dirty="0">
              <a:solidFill>
                <a:schemeClr val="bg1"/>
              </a:solidFill>
            </a:rPr>
            <a:t>974643626</a:t>
          </a:r>
        </a:p>
        <a:p>
          <a:endParaRPr lang="nb-NO" sz="1000" dirty="0">
            <a:solidFill>
              <a:schemeClr val="bg1"/>
            </a:solidFill>
          </a:endParaRPr>
        </a:p>
      </dgm:t>
    </dgm:pt>
    <dgm:pt modelId="{1569C389-17A9-424B-85AF-4C3337256F7E}" type="parTrans" cxnId="{4AEF336D-0EB5-4AE9-AD96-F4F48B4223E1}">
      <dgm:prSet/>
      <dgm:spPr/>
      <dgm:t>
        <a:bodyPr/>
        <a:lstStyle/>
        <a:p>
          <a:endParaRPr lang="nb-NO" sz="1100"/>
        </a:p>
      </dgm:t>
    </dgm:pt>
    <dgm:pt modelId="{91EC83E0-DC55-401C-9DBD-66BAC576F387}" type="sibTrans" cxnId="{4AEF336D-0EB5-4AE9-AD96-F4F48B4223E1}">
      <dgm:prSet/>
      <dgm:spPr/>
      <dgm:t>
        <a:bodyPr/>
        <a:lstStyle/>
        <a:p>
          <a:endParaRPr lang="nb-NO" sz="1100"/>
        </a:p>
      </dgm:t>
    </dgm:pt>
    <dgm:pt modelId="{C4E17853-7B4A-41CD-886A-85BF645F4788}">
      <dgm:prSet custT="1"/>
      <dgm:spPr/>
      <dgm:t>
        <a:bodyPr/>
        <a:lstStyle/>
        <a:p>
          <a:r>
            <a:rPr lang="nb-NO" sz="1000" dirty="0"/>
            <a:t>K</a:t>
          </a:r>
          <a:r>
            <a:rPr lang="nb-NO" sz="1000" dirty="0">
              <a:solidFill>
                <a:srgbClr val="F2F2F2"/>
              </a:solidFill>
            </a:rPr>
            <a:t>ommunedirektør</a:t>
          </a:r>
          <a:br>
            <a:rPr lang="nb-NO" sz="1000" dirty="0">
              <a:solidFill>
                <a:srgbClr val="F2F2F2"/>
              </a:solidFill>
            </a:rPr>
          </a:br>
          <a:r>
            <a:rPr lang="nb-NO" sz="1000" dirty="0">
              <a:solidFill>
                <a:schemeClr val="bg1"/>
              </a:solidFill>
            </a:rPr>
            <a:t>Susanne Vist</a:t>
          </a:r>
          <a:br>
            <a:rPr lang="nb-NO" sz="1000" dirty="0"/>
          </a:br>
          <a:r>
            <a:rPr lang="nb-NO" sz="1000" dirty="0" err="1"/>
            <a:t>Org.ledd</a:t>
          </a:r>
          <a:r>
            <a:rPr lang="nb-NO" sz="1000" dirty="0"/>
            <a:t>:  920397034</a:t>
          </a:r>
        </a:p>
      </dgm:t>
    </dgm:pt>
    <dgm:pt modelId="{8E8E0738-C4F5-4D37-892B-EDE5F2CD4542}" type="parTrans" cxnId="{BC66259D-6610-41BC-9A6A-4177935970F7}">
      <dgm:prSet/>
      <dgm:spPr/>
      <dgm:t>
        <a:bodyPr/>
        <a:lstStyle/>
        <a:p>
          <a:endParaRPr lang="nb-NO" sz="1100"/>
        </a:p>
      </dgm:t>
    </dgm:pt>
    <dgm:pt modelId="{D8EC8048-4E95-4478-8BD1-AE9969F7D3BE}" type="sibTrans" cxnId="{BC66259D-6610-41BC-9A6A-4177935970F7}">
      <dgm:prSet/>
      <dgm:spPr/>
      <dgm:t>
        <a:bodyPr/>
        <a:lstStyle/>
        <a:p>
          <a:endParaRPr lang="nb-NO" sz="1100"/>
        </a:p>
      </dgm:t>
    </dgm:pt>
    <dgm:pt modelId="{0D6EC79B-C102-4832-9D9C-3291B4FA3404}">
      <dgm:prSet custT="1"/>
      <dgm:spPr/>
      <dgm:t>
        <a:bodyPr/>
        <a:lstStyle/>
        <a:p>
          <a:pPr algn="ctr"/>
          <a:r>
            <a:rPr lang="nb-NO" sz="1000" dirty="0"/>
            <a:t>Seksjon økonomi, </a:t>
          </a:r>
          <a:r>
            <a:rPr lang="nb-NO" sz="1000" dirty="0">
              <a:solidFill>
                <a:schemeClr val="bg1"/>
              </a:solidFill>
            </a:rPr>
            <a:t>styring og støtte</a:t>
          </a:r>
        </a:p>
        <a:p>
          <a:pPr algn="ctr"/>
          <a:r>
            <a:rPr lang="nb-NO" sz="1000" dirty="0" err="1"/>
            <a:t>Org.ledd</a:t>
          </a:r>
          <a:r>
            <a:rPr lang="nb-NO" sz="1000" dirty="0"/>
            <a:t>: </a:t>
          </a:r>
          <a:br>
            <a:rPr lang="nb-NO" sz="1000" dirty="0"/>
          </a:br>
          <a:r>
            <a:rPr lang="nb-NO" sz="1000" dirty="0"/>
            <a:t>922092311 </a:t>
          </a:r>
          <a:endParaRPr lang="nb-NO" sz="1000" dirty="0">
            <a:solidFill>
              <a:srgbClr val="FFFF00"/>
            </a:solidFill>
          </a:endParaRPr>
        </a:p>
      </dgm:t>
    </dgm:pt>
    <dgm:pt modelId="{537F3F1C-4822-46F6-9856-796D27982F8A}" type="parTrans" cxnId="{A9F1EFAC-329A-481C-9D6A-F49C7F1D92ED}">
      <dgm:prSet/>
      <dgm:spPr/>
      <dgm:t>
        <a:bodyPr/>
        <a:lstStyle/>
        <a:p>
          <a:endParaRPr lang="nb-NO"/>
        </a:p>
      </dgm:t>
    </dgm:pt>
    <dgm:pt modelId="{C18E08C4-0309-466F-8A73-E2A86AE14C58}" type="sibTrans" cxnId="{A9F1EFAC-329A-481C-9D6A-F49C7F1D92ED}">
      <dgm:prSet/>
      <dgm:spPr/>
      <dgm:t>
        <a:bodyPr/>
        <a:lstStyle/>
        <a:p>
          <a:endParaRPr lang="nb-NO"/>
        </a:p>
      </dgm:t>
    </dgm:pt>
    <dgm:pt modelId="{253FD382-7E18-4C08-ABD1-6FFEC8E063F8}">
      <dgm:prSet custT="1"/>
      <dgm:spPr/>
      <dgm:t>
        <a:bodyPr/>
        <a:lstStyle/>
        <a:p>
          <a:endParaRPr lang="nb-NO" sz="1000" dirty="0"/>
        </a:p>
        <a:p>
          <a:r>
            <a:rPr lang="nb-NO" sz="1000" dirty="0">
              <a:solidFill>
                <a:srgbClr val="F2F2F2"/>
              </a:solidFill>
            </a:rPr>
            <a:t>Politisk sekretariat</a:t>
          </a:r>
          <a:br>
            <a:rPr lang="nb-NO" sz="1000" dirty="0">
              <a:solidFill>
                <a:srgbClr val="F2F2F2"/>
              </a:solidFill>
            </a:rPr>
          </a:br>
          <a:r>
            <a:rPr lang="nb-NO" sz="1000" dirty="0">
              <a:solidFill>
                <a:srgbClr val="F2F2F2"/>
              </a:solidFill>
            </a:rPr>
            <a:t>Tjenesteleder Mikkel Hveding Ersdal</a:t>
          </a:r>
        </a:p>
        <a:p>
          <a:endParaRPr lang="nb-NO" sz="1000" dirty="0">
            <a:solidFill>
              <a:srgbClr val="F2F2F2"/>
            </a:solidFill>
          </a:endParaRPr>
        </a:p>
      </dgm:t>
    </dgm:pt>
    <dgm:pt modelId="{2E46DDF4-470D-4699-915B-508F6B64FB87}" type="parTrans" cxnId="{1ECEAD24-B161-4649-B192-C2811746F1BA}">
      <dgm:prSet/>
      <dgm:spPr/>
      <dgm:t>
        <a:bodyPr/>
        <a:lstStyle/>
        <a:p>
          <a:endParaRPr lang="nb-NO"/>
        </a:p>
      </dgm:t>
    </dgm:pt>
    <dgm:pt modelId="{D89D662E-C90F-4195-9357-696A5487B69A}" type="sibTrans" cxnId="{1ECEAD24-B161-4649-B192-C2811746F1BA}">
      <dgm:prSet/>
      <dgm:spPr/>
      <dgm:t>
        <a:bodyPr/>
        <a:lstStyle/>
        <a:p>
          <a:endParaRPr lang="nb-NO"/>
        </a:p>
      </dgm:t>
    </dgm:pt>
    <dgm:pt modelId="{3F2586ED-E0E8-4FA6-AC19-1C5750980946}" type="pres">
      <dgm:prSet presAssocID="{B29825D9-AAB1-4696-966C-42696C439F76}" presName="hierChild1" presStyleCnt="0">
        <dgm:presLayoutVars>
          <dgm:orgChart val="1"/>
          <dgm:chPref val="1"/>
          <dgm:dir/>
          <dgm:animOne val="branch"/>
          <dgm:animLvl val="lvl"/>
          <dgm:resizeHandles/>
        </dgm:presLayoutVars>
      </dgm:prSet>
      <dgm:spPr/>
    </dgm:pt>
    <dgm:pt modelId="{0DB6680D-FDDA-4541-AF0A-A851AFDBC441}" type="pres">
      <dgm:prSet presAssocID="{35E16C70-FD56-4E12-B39F-14085C9475AE}" presName="hierRoot1" presStyleCnt="0">
        <dgm:presLayoutVars>
          <dgm:hierBranch val="init"/>
        </dgm:presLayoutVars>
      </dgm:prSet>
      <dgm:spPr/>
    </dgm:pt>
    <dgm:pt modelId="{82F55410-12A3-4AB9-94AE-4677D7BFF9A3}" type="pres">
      <dgm:prSet presAssocID="{35E16C70-FD56-4E12-B39F-14085C9475AE}" presName="rootComposite1" presStyleCnt="0"/>
      <dgm:spPr/>
    </dgm:pt>
    <dgm:pt modelId="{C3ED85FC-CD29-4D37-8B18-F3532B1162DB}" type="pres">
      <dgm:prSet presAssocID="{35E16C70-FD56-4E12-B39F-14085C9475AE}" presName="rootText1" presStyleLbl="node0" presStyleIdx="0" presStyleCnt="3" custScaleY="144244" custLinFactY="-86510" custLinFactNeighborY="-100000">
        <dgm:presLayoutVars>
          <dgm:chPref val="3"/>
        </dgm:presLayoutVars>
      </dgm:prSet>
      <dgm:spPr/>
    </dgm:pt>
    <dgm:pt modelId="{979DE2F7-61BA-4795-AB76-F66C449FF0B3}" type="pres">
      <dgm:prSet presAssocID="{35E16C70-FD56-4E12-B39F-14085C9475AE}" presName="rootConnector1" presStyleLbl="node1" presStyleIdx="0" presStyleCnt="0"/>
      <dgm:spPr/>
    </dgm:pt>
    <dgm:pt modelId="{93FD9EC9-FC4D-45F3-AD5A-204FB6653B40}" type="pres">
      <dgm:prSet presAssocID="{35E16C70-FD56-4E12-B39F-14085C9475AE}" presName="hierChild2" presStyleCnt="0"/>
      <dgm:spPr/>
    </dgm:pt>
    <dgm:pt modelId="{8020FE03-EF25-4F7B-A573-194905C73549}" type="pres">
      <dgm:prSet presAssocID="{92AEABC1-2BED-498F-A7BF-EA2A3AB84A70}" presName="Name37" presStyleLbl="parChTrans1D2" presStyleIdx="0" presStyleCnt="5"/>
      <dgm:spPr/>
    </dgm:pt>
    <dgm:pt modelId="{A9D01778-3B6F-43E9-A0CB-9598B01DB105}" type="pres">
      <dgm:prSet presAssocID="{CED6D4E5-CFD5-451E-A18E-9946162CC764}" presName="hierRoot2" presStyleCnt="0">
        <dgm:presLayoutVars>
          <dgm:hierBranch val="init"/>
        </dgm:presLayoutVars>
      </dgm:prSet>
      <dgm:spPr/>
    </dgm:pt>
    <dgm:pt modelId="{1140AF92-4390-45BE-BF5F-A14E9AB69E21}" type="pres">
      <dgm:prSet presAssocID="{CED6D4E5-CFD5-451E-A18E-9946162CC764}" presName="rootComposite" presStyleCnt="0"/>
      <dgm:spPr/>
    </dgm:pt>
    <dgm:pt modelId="{AE2ACE80-40B9-4328-8EFE-69744DF15D63}" type="pres">
      <dgm:prSet presAssocID="{CED6D4E5-CFD5-451E-A18E-9946162CC764}" presName="rootText" presStyleLbl="node2" presStyleIdx="0" presStyleCnt="5" custScaleX="101284" custScaleY="204709">
        <dgm:presLayoutVars>
          <dgm:chPref val="3"/>
        </dgm:presLayoutVars>
      </dgm:prSet>
      <dgm:spPr/>
    </dgm:pt>
    <dgm:pt modelId="{5171A97C-508C-48E0-AA5A-E8B80BFCAEFE}" type="pres">
      <dgm:prSet presAssocID="{CED6D4E5-CFD5-451E-A18E-9946162CC764}" presName="rootConnector" presStyleLbl="node2" presStyleIdx="0" presStyleCnt="5"/>
      <dgm:spPr/>
    </dgm:pt>
    <dgm:pt modelId="{60CB4EEE-C95D-41DF-B517-39480FDEA9C7}" type="pres">
      <dgm:prSet presAssocID="{CED6D4E5-CFD5-451E-A18E-9946162CC764}" presName="hierChild4" presStyleCnt="0"/>
      <dgm:spPr/>
    </dgm:pt>
    <dgm:pt modelId="{5A5353EA-4F1F-4EBC-85C3-17161D941C62}" type="pres">
      <dgm:prSet presAssocID="{CED6D4E5-CFD5-451E-A18E-9946162CC764}" presName="hierChild5" presStyleCnt="0"/>
      <dgm:spPr/>
    </dgm:pt>
    <dgm:pt modelId="{3794381E-A473-4B36-AC76-C10A16DAD4ED}" type="pres">
      <dgm:prSet presAssocID="{537F3F1C-4822-46F6-9856-796D27982F8A}" presName="Name37" presStyleLbl="parChTrans1D2" presStyleIdx="1" presStyleCnt="5"/>
      <dgm:spPr/>
    </dgm:pt>
    <dgm:pt modelId="{7D281E2C-E3A9-48A8-94E9-D27D6D354024}" type="pres">
      <dgm:prSet presAssocID="{0D6EC79B-C102-4832-9D9C-3291B4FA3404}" presName="hierRoot2" presStyleCnt="0">
        <dgm:presLayoutVars>
          <dgm:hierBranch val="init"/>
        </dgm:presLayoutVars>
      </dgm:prSet>
      <dgm:spPr/>
    </dgm:pt>
    <dgm:pt modelId="{F079D757-F7EF-4770-8343-6CD81C71E743}" type="pres">
      <dgm:prSet presAssocID="{0D6EC79B-C102-4832-9D9C-3291B4FA3404}" presName="rootComposite" presStyleCnt="0"/>
      <dgm:spPr/>
    </dgm:pt>
    <dgm:pt modelId="{7C53C138-75D0-4DC8-8935-DED761F829FE}" type="pres">
      <dgm:prSet presAssocID="{0D6EC79B-C102-4832-9D9C-3291B4FA3404}" presName="rootText" presStyleLbl="node2" presStyleIdx="1" presStyleCnt="5" custScaleY="200314">
        <dgm:presLayoutVars>
          <dgm:chPref val="3"/>
        </dgm:presLayoutVars>
      </dgm:prSet>
      <dgm:spPr/>
    </dgm:pt>
    <dgm:pt modelId="{926B4010-4370-463E-A863-9D71C939898B}" type="pres">
      <dgm:prSet presAssocID="{0D6EC79B-C102-4832-9D9C-3291B4FA3404}" presName="rootConnector" presStyleLbl="node2" presStyleIdx="1" presStyleCnt="5"/>
      <dgm:spPr/>
    </dgm:pt>
    <dgm:pt modelId="{2B441782-6F00-4B74-96F2-B7779E6CE001}" type="pres">
      <dgm:prSet presAssocID="{0D6EC79B-C102-4832-9D9C-3291B4FA3404}" presName="hierChild4" presStyleCnt="0"/>
      <dgm:spPr/>
    </dgm:pt>
    <dgm:pt modelId="{6EA59271-3C59-4BEA-8691-86BBCC923B61}" type="pres">
      <dgm:prSet presAssocID="{0D6EC79B-C102-4832-9D9C-3291B4FA3404}" presName="hierChild5" presStyleCnt="0"/>
      <dgm:spPr/>
    </dgm:pt>
    <dgm:pt modelId="{7967CF9E-5E88-4256-92F7-A1E09B63B6B0}" type="pres">
      <dgm:prSet presAssocID="{21ABAD52-2885-4782-AC42-5317709E49B7}" presName="Name37" presStyleLbl="parChTrans1D2" presStyleIdx="2" presStyleCnt="5"/>
      <dgm:spPr/>
    </dgm:pt>
    <dgm:pt modelId="{1F33451D-F66A-425A-9D85-450307026F6B}" type="pres">
      <dgm:prSet presAssocID="{10212791-F7BB-40F8-9F71-56DF4AD2F33A}" presName="hierRoot2" presStyleCnt="0">
        <dgm:presLayoutVars>
          <dgm:hierBranch val="init"/>
        </dgm:presLayoutVars>
      </dgm:prSet>
      <dgm:spPr/>
    </dgm:pt>
    <dgm:pt modelId="{D989BA63-7B03-42BD-B4D4-3D8E7E62765D}" type="pres">
      <dgm:prSet presAssocID="{10212791-F7BB-40F8-9F71-56DF4AD2F33A}" presName="rootComposite" presStyleCnt="0"/>
      <dgm:spPr/>
    </dgm:pt>
    <dgm:pt modelId="{95710D7C-F246-4FB9-ADC5-19E5BD56F151}" type="pres">
      <dgm:prSet presAssocID="{10212791-F7BB-40F8-9F71-56DF4AD2F33A}" presName="rootText" presStyleLbl="node2" presStyleIdx="2" presStyleCnt="5" custScaleY="195240">
        <dgm:presLayoutVars>
          <dgm:chPref val="3"/>
        </dgm:presLayoutVars>
      </dgm:prSet>
      <dgm:spPr/>
    </dgm:pt>
    <dgm:pt modelId="{9C07789C-18BA-4F9D-9751-53598E2E8052}" type="pres">
      <dgm:prSet presAssocID="{10212791-F7BB-40F8-9F71-56DF4AD2F33A}" presName="rootConnector" presStyleLbl="node2" presStyleIdx="2" presStyleCnt="5"/>
      <dgm:spPr/>
    </dgm:pt>
    <dgm:pt modelId="{BE82A927-9DA4-4D78-A534-244A9E2914F3}" type="pres">
      <dgm:prSet presAssocID="{10212791-F7BB-40F8-9F71-56DF4AD2F33A}" presName="hierChild4" presStyleCnt="0"/>
      <dgm:spPr/>
    </dgm:pt>
    <dgm:pt modelId="{5A518656-9210-4B61-BF93-8DF69CB60B93}" type="pres">
      <dgm:prSet presAssocID="{10212791-F7BB-40F8-9F71-56DF4AD2F33A}" presName="hierChild5" presStyleCnt="0"/>
      <dgm:spPr/>
    </dgm:pt>
    <dgm:pt modelId="{741336C2-AFD4-494E-9DCE-43A60B6E6440}" type="pres">
      <dgm:prSet presAssocID="{223ECCA9-DEBE-44B3-88FF-2C5C426AE7F3}" presName="Name37" presStyleLbl="parChTrans1D2" presStyleIdx="3" presStyleCnt="5"/>
      <dgm:spPr/>
    </dgm:pt>
    <dgm:pt modelId="{B88DDC39-F086-49D6-8450-0AEB28A66C68}" type="pres">
      <dgm:prSet presAssocID="{D853CCAF-6BFF-4627-8A49-901B28D4C52A}" presName="hierRoot2" presStyleCnt="0">
        <dgm:presLayoutVars>
          <dgm:hierBranch val="init"/>
        </dgm:presLayoutVars>
      </dgm:prSet>
      <dgm:spPr/>
    </dgm:pt>
    <dgm:pt modelId="{70653FA7-F173-40FD-BB7E-C2D6518D5C0B}" type="pres">
      <dgm:prSet presAssocID="{D853CCAF-6BFF-4627-8A49-901B28D4C52A}" presName="rootComposite" presStyleCnt="0"/>
      <dgm:spPr/>
    </dgm:pt>
    <dgm:pt modelId="{477C9F71-EDC1-40DB-BFE2-22B2FCDD376B}" type="pres">
      <dgm:prSet presAssocID="{D853CCAF-6BFF-4627-8A49-901B28D4C52A}" presName="rootText" presStyleLbl="node2" presStyleIdx="3" presStyleCnt="5" custScaleY="191445">
        <dgm:presLayoutVars>
          <dgm:chPref val="3"/>
        </dgm:presLayoutVars>
      </dgm:prSet>
      <dgm:spPr/>
    </dgm:pt>
    <dgm:pt modelId="{D1078DD9-00AF-4326-A2D8-1C6D0E1481E1}" type="pres">
      <dgm:prSet presAssocID="{D853CCAF-6BFF-4627-8A49-901B28D4C52A}" presName="rootConnector" presStyleLbl="node2" presStyleIdx="3" presStyleCnt="5"/>
      <dgm:spPr/>
    </dgm:pt>
    <dgm:pt modelId="{D2F68A96-CC47-4830-A19E-FF9564B4B96B}" type="pres">
      <dgm:prSet presAssocID="{D853CCAF-6BFF-4627-8A49-901B28D4C52A}" presName="hierChild4" presStyleCnt="0"/>
      <dgm:spPr/>
    </dgm:pt>
    <dgm:pt modelId="{E91E4550-1FBC-44E9-BEFF-7755333BE747}" type="pres">
      <dgm:prSet presAssocID="{D853CCAF-6BFF-4627-8A49-901B28D4C52A}" presName="hierChild5" presStyleCnt="0"/>
      <dgm:spPr/>
    </dgm:pt>
    <dgm:pt modelId="{628712E9-41DD-4CA4-BBDE-7C6C7C378EA5}" type="pres">
      <dgm:prSet presAssocID="{1569C389-17A9-424B-85AF-4C3337256F7E}" presName="Name37" presStyleLbl="parChTrans1D2" presStyleIdx="4" presStyleCnt="5"/>
      <dgm:spPr/>
    </dgm:pt>
    <dgm:pt modelId="{3F10E809-9D08-41F9-A3B3-D7EA9B07C222}" type="pres">
      <dgm:prSet presAssocID="{CBF68EFA-47DD-41E4-8543-8BA86B78B05D}" presName="hierRoot2" presStyleCnt="0">
        <dgm:presLayoutVars>
          <dgm:hierBranch val="init"/>
        </dgm:presLayoutVars>
      </dgm:prSet>
      <dgm:spPr/>
    </dgm:pt>
    <dgm:pt modelId="{6B75A589-A9CF-4AA7-8B2A-324FD1B2C1FB}" type="pres">
      <dgm:prSet presAssocID="{CBF68EFA-47DD-41E4-8543-8BA86B78B05D}" presName="rootComposite" presStyleCnt="0"/>
      <dgm:spPr/>
    </dgm:pt>
    <dgm:pt modelId="{0FD667A1-5A7C-4F96-BACD-4F43EE5F6AAB}" type="pres">
      <dgm:prSet presAssocID="{CBF68EFA-47DD-41E4-8543-8BA86B78B05D}" presName="rootText" presStyleLbl="node2" presStyleIdx="4" presStyleCnt="5" custScaleX="93994" custScaleY="184536">
        <dgm:presLayoutVars>
          <dgm:chPref val="3"/>
        </dgm:presLayoutVars>
      </dgm:prSet>
      <dgm:spPr/>
    </dgm:pt>
    <dgm:pt modelId="{6FC7C4CF-9C4C-4604-8127-D9B2F062E524}" type="pres">
      <dgm:prSet presAssocID="{CBF68EFA-47DD-41E4-8543-8BA86B78B05D}" presName="rootConnector" presStyleLbl="node2" presStyleIdx="4" presStyleCnt="5"/>
      <dgm:spPr/>
    </dgm:pt>
    <dgm:pt modelId="{487BB4D2-1CBD-4D5F-8705-0E47618C22D3}" type="pres">
      <dgm:prSet presAssocID="{CBF68EFA-47DD-41E4-8543-8BA86B78B05D}" presName="hierChild4" presStyleCnt="0"/>
      <dgm:spPr/>
    </dgm:pt>
    <dgm:pt modelId="{F8DDA53C-7AE2-43A4-BC2A-E7A548B7021E}" type="pres">
      <dgm:prSet presAssocID="{CBF68EFA-47DD-41E4-8543-8BA86B78B05D}" presName="hierChild5" presStyleCnt="0"/>
      <dgm:spPr/>
    </dgm:pt>
    <dgm:pt modelId="{DF09CFBB-2C83-45B0-BB25-7C233D3CC9C8}" type="pres">
      <dgm:prSet presAssocID="{35E16C70-FD56-4E12-B39F-14085C9475AE}" presName="hierChild3" presStyleCnt="0"/>
      <dgm:spPr/>
    </dgm:pt>
    <dgm:pt modelId="{914ED797-FEE7-4636-8E8E-7D549A2980E8}" type="pres">
      <dgm:prSet presAssocID="{C4E17853-7B4A-41CD-886A-85BF645F4788}" presName="hierRoot1" presStyleCnt="0">
        <dgm:presLayoutVars>
          <dgm:hierBranch val="init"/>
        </dgm:presLayoutVars>
      </dgm:prSet>
      <dgm:spPr/>
    </dgm:pt>
    <dgm:pt modelId="{78178879-B2EF-4F31-9182-17E9792D7ABB}" type="pres">
      <dgm:prSet presAssocID="{C4E17853-7B4A-41CD-886A-85BF645F4788}" presName="rootComposite1" presStyleCnt="0"/>
      <dgm:spPr/>
    </dgm:pt>
    <dgm:pt modelId="{7FEBDCAA-B37A-4A98-9C72-A8D4B0A95300}" type="pres">
      <dgm:prSet presAssocID="{C4E17853-7B4A-41CD-886A-85BF645F4788}" presName="rootText1" presStyleLbl="node0" presStyleIdx="1" presStyleCnt="3" custScaleX="132454" custScaleY="139476" custLinFactX="-29599" custLinFactNeighborX="-100000" custLinFactNeighborY="-12501">
        <dgm:presLayoutVars>
          <dgm:chPref val="3"/>
        </dgm:presLayoutVars>
      </dgm:prSet>
      <dgm:spPr/>
    </dgm:pt>
    <dgm:pt modelId="{2F3B8083-1A7F-4B2F-A68A-665653BC4A76}" type="pres">
      <dgm:prSet presAssocID="{C4E17853-7B4A-41CD-886A-85BF645F4788}" presName="rootConnector1" presStyleLbl="node1" presStyleIdx="0" presStyleCnt="0"/>
      <dgm:spPr/>
    </dgm:pt>
    <dgm:pt modelId="{A79753EB-3D36-4C10-B9F2-457EB61A6F05}" type="pres">
      <dgm:prSet presAssocID="{C4E17853-7B4A-41CD-886A-85BF645F4788}" presName="hierChild2" presStyleCnt="0"/>
      <dgm:spPr/>
    </dgm:pt>
    <dgm:pt modelId="{5B9C11DF-3121-41E5-98AF-E7FE9C66438C}" type="pres">
      <dgm:prSet presAssocID="{C4E17853-7B4A-41CD-886A-85BF645F4788}" presName="hierChild3" presStyleCnt="0"/>
      <dgm:spPr/>
    </dgm:pt>
    <dgm:pt modelId="{08BC83D9-16B5-48D6-B9E9-A07405D2D352}" type="pres">
      <dgm:prSet presAssocID="{253FD382-7E18-4C08-ABD1-6FFEC8E063F8}" presName="hierRoot1" presStyleCnt="0">
        <dgm:presLayoutVars>
          <dgm:hierBranch val="init"/>
        </dgm:presLayoutVars>
      </dgm:prSet>
      <dgm:spPr/>
    </dgm:pt>
    <dgm:pt modelId="{4AAFF0E1-1399-4E47-A5C4-724E3F3BF04A}" type="pres">
      <dgm:prSet presAssocID="{253FD382-7E18-4C08-ABD1-6FFEC8E063F8}" presName="rootComposite1" presStyleCnt="0"/>
      <dgm:spPr/>
    </dgm:pt>
    <dgm:pt modelId="{A2D90EE3-73C3-4891-9400-6D0CFBF095C7}" type="pres">
      <dgm:prSet presAssocID="{253FD382-7E18-4C08-ABD1-6FFEC8E063F8}" presName="rootText1" presStyleLbl="node0" presStyleIdx="2" presStyleCnt="3" custScaleX="96227" custScaleY="87530" custLinFactX="-200000" custLinFactNeighborX="-216797" custLinFactNeighborY="25911">
        <dgm:presLayoutVars>
          <dgm:chPref val="3"/>
        </dgm:presLayoutVars>
      </dgm:prSet>
      <dgm:spPr/>
    </dgm:pt>
    <dgm:pt modelId="{4782D7E2-60C8-4CB5-A91C-32D1C0DA806F}" type="pres">
      <dgm:prSet presAssocID="{253FD382-7E18-4C08-ABD1-6FFEC8E063F8}" presName="rootConnector1" presStyleLbl="node1" presStyleIdx="0" presStyleCnt="0"/>
      <dgm:spPr/>
    </dgm:pt>
    <dgm:pt modelId="{F18FC2DD-3121-494E-B809-E4F7DC9C0F8E}" type="pres">
      <dgm:prSet presAssocID="{253FD382-7E18-4C08-ABD1-6FFEC8E063F8}" presName="hierChild2" presStyleCnt="0"/>
      <dgm:spPr/>
    </dgm:pt>
    <dgm:pt modelId="{814E8500-FC63-40D5-851B-1D0EBCDC18C6}" type="pres">
      <dgm:prSet presAssocID="{253FD382-7E18-4C08-ABD1-6FFEC8E063F8}" presName="hierChild3" presStyleCnt="0"/>
      <dgm:spPr/>
    </dgm:pt>
  </dgm:ptLst>
  <dgm:cxnLst>
    <dgm:cxn modelId="{B1286600-B9FD-4C65-ABE4-3FE6E9622BC0}" type="presOf" srcId="{CBF68EFA-47DD-41E4-8543-8BA86B78B05D}" destId="{6FC7C4CF-9C4C-4604-8127-D9B2F062E524}" srcOrd="1" destOrd="0" presId="urn:microsoft.com/office/officeart/2005/8/layout/orgChart1"/>
    <dgm:cxn modelId="{509AF70D-65A7-44B1-8C04-48D378FBD56C}" type="presOf" srcId="{92AEABC1-2BED-498F-A7BF-EA2A3AB84A70}" destId="{8020FE03-EF25-4F7B-A573-194905C73549}" srcOrd="0" destOrd="0" presId="urn:microsoft.com/office/officeart/2005/8/layout/orgChart1"/>
    <dgm:cxn modelId="{4E45BA12-F744-463E-A0CF-E95204325A6E}" type="presOf" srcId="{21ABAD52-2885-4782-AC42-5317709E49B7}" destId="{7967CF9E-5E88-4256-92F7-A1E09B63B6B0}" srcOrd="0" destOrd="0" presId="urn:microsoft.com/office/officeart/2005/8/layout/orgChart1"/>
    <dgm:cxn modelId="{1946CB23-039C-4288-928F-8EDEA7DE246E}" type="presOf" srcId="{CBF68EFA-47DD-41E4-8543-8BA86B78B05D}" destId="{0FD667A1-5A7C-4F96-BACD-4F43EE5F6AAB}" srcOrd="0" destOrd="0" presId="urn:microsoft.com/office/officeart/2005/8/layout/orgChart1"/>
    <dgm:cxn modelId="{1ECEAD24-B161-4649-B192-C2811746F1BA}" srcId="{B29825D9-AAB1-4696-966C-42696C439F76}" destId="{253FD382-7E18-4C08-ABD1-6FFEC8E063F8}" srcOrd="2" destOrd="0" parTransId="{2E46DDF4-470D-4699-915B-508F6B64FB87}" sibTransId="{D89D662E-C90F-4195-9357-696A5487B69A}"/>
    <dgm:cxn modelId="{BFF97F31-1760-4132-B385-0315F81C2B07}" type="presOf" srcId="{1569C389-17A9-424B-85AF-4C3337256F7E}" destId="{628712E9-41DD-4CA4-BBDE-7C6C7C378EA5}" srcOrd="0" destOrd="0" presId="urn:microsoft.com/office/officeart/2005/8/layout/orgChart1"/>
    <dgm:cxn modelId="{D3EFBB31-A3EB-4687-A246-CD37799085B6}" type="presOf" srcId="{0D6EC79B-C102-4832-9D9C-3291B4FA3404}" destId="{7C53C138-75D0-4DC8-8935-DED761F829FE}" srcOrd="0" destOrd="0" presId="urn:microsoft.com/office/officeart/2005/8/layout/orgChart1"/>
    <dgm:cxn modelId="{E5A9B43A-D705-4E06-9EA1-3550200386D5}" srcId="{35E16C70-FD56-4E12-B39F-14085C9475AE}" destId="{CED6D4E5-CFD5-451E-A18E-9946162CC764}" srcOrd="0" destOrd="0" parTransId="{92AEABC1-2BED-498F-A7BF-EA2A3AB84A70}" sibTransId="{1AA9CA8F-0A5A-4B00-8E0F-FBC547581660}"/>
    <dgm:cxn modelId="{7F08FC47-ED6D-426A-A8B9-9B6FFE8B754E}" type="presOf" srcId="{35E16C70-FD56-4E12-B39F-14085C9475AE}" destId="{979DE2F7-61BA-4795-AB76-F66C449FF0B3}" srcOrd="1" destOrd="0" presId="urn:microsoft.com/office/officeart/2005/8/layout/orgChart1"/>
    <dgm:cxn modelId="{4AEF336D-0EB5-4AE9-AD96-F4F48B4223E1}" srcId="{35E16C70-FD56-4E12-B39F-14085C9475AE}" destId="{CBF68EFA-47DD-41E4-8543-8BA86B78B05D}" srcOrd="4" destOrd="0" parTransId="{1569C389-17A9-424B-85AF-4C3337256F7E}" sibTransId="{91EC83E0-DC55-401C-9DBD-66BAC576F387}"/>
    <dgm:cxn modelId="{28DB674D-6622-4DF8-B1D1-469A32DEFD60}" type="presOf" srcId="{223ECCA9-DEBE-44B3-88FF-2C5C426AE7F3}" destId="{741336C2-AFD4-494E-9DCE-43A60B6E6440}" srcOrd="0" destOrd="0" presId="urn:microsoft.com/office/officeart/2005/8/layout/orgChart1"/>
    <dgm:cxn modelId="{94B6934D-FBD8-41B1-AB33-6EFE8CFBFEB9}" type="presOf" srcId="{253FD382-7E18-4C08-ABD1-6FFEC8E063F8}" destId="{4782D7E2-60C8-4CB5-A91C-32D1C0DA806F}" srcOrd="1" destOrd="0" presId="urn:microsoft.com/office/officeart/2005/8/layout/orgChart1"/>
    <dgm:cxn modelId="{4992B64F-3A43-4409-9480-8BE8A8DC5761}" type="presOf" srcId="{10212791-F7BB-40F8-9F71-56DF4AD2F33A}" destId="{9C07789C-18BA-4F9D-9751-53598E2E8052}" srcOrd="1" destOrd="0" presId="urn:microsoft.com/office/officeart/2005/8/layout/orgChart1"/>
    <dgm:cxn modelId="{8E772850-F844-4E9E-9AC9-90C632DA8FF8}" type="presOf" srcId="{D853CCAF-6BFF-4627-8A49-901B28D4C52A}" destId="{477C9F71-EDC1-40DB-BFE2-22B2FCDD376B}" srcOrd="0" destOrd="0" presId="urn:microsoft.com/office/officeart/2005/8/layout/orgChart1"/>
    <dgm:cxn modelId="{A615FE50-F9A3-4065-9F52-A979E7A51810}" srcId="{35E16C70-FD56-4E12-B39F-14085C9475AE}" destId="{D853CCAF-6BFF-4627-8A49-901B28D4C52A}" srcOrd="3" destOrd="0" parTransId="{223ECCA9-DEBE-44B3-88FF-2C5C426AE7F3}" sibTransId="{9B6C23FB-B91F-464D-8571-0F474BBC5630}"/>
    <dgm:cxn modelId="{E004DB53-3B1F-45B8-9D3B-8CB210B3A8EC}" type="presOf" srcId="{537F3F1C-4822-46F6-9856-796D27982F8A}" destId="{3794381E-A473-4B36-AC76-C10A16DAD4ED}" srcOrd="0" destOrd="0" presId="urn:microsoft.com/office/officeart/2005/8/layout/orgChart1"/>
    <dgm:cxn modelId="{F3B9DF73-AC0B-40CA-9DF0-3BAA62D840D5}" type="presOf" srcId="{CED6D4E5-CFD5-451E-A18E-9946162CC764}" destId="{AE2ACE80-40B9-4328-8EFE-69744DF15D63}" srcOrd="0" destOrd="0" presId="urn:microsoft.com/office/officeart/2005/8/layout/orgChart1"/>
    <dgm:cxn modelId="{27ED0D7B-1588-4317-B933-973F4628E5F5}" type="presOf" srcId="{253FD382-7E18-4C08-ABD1-6FFEC8E063F8}" destId="{A2D90EE3-73C3-4891-9400-6D0CFBF095C7}" srcOrd="0" destOrd="0" presId="urn:microsoft.com/office/officeart/2005/8/layout/orgChart1"/>
    <dgm:cxn modelId="{E556A781-FA58-419A-A243-31BB87EE15FD}" type="presOf" srcId="{C4E17853-7B4A-41CD-886A-85BF645F4788}" destId="{2F3B8083-1A7F-4B2F-A68A-665653BC4A76}" srcOrd="1" destOrd="0" presId="urn:microsoft.com/office/officeart/2005/8/layout/orgChart1"/>
    <dgm:cxn modelId="{7DFE4282-66E5-467F-8550-BF40EC469923}" type="presOf" srcId="{B29825D9-AAB1-4696-966C-42696C439F76}" destId="{3F2586ED-E0E8-4FA6-AC19-1C5750980946}" srcOrd="0" destOrd="0" presId="urn:microsoft.com/office/officeart/2005/8/layout/orgChart1"/>
    <dgm:cxn modelId="{67E1FE83-21FD-434D-921C-EAFBE2D4D275}" type="presOf" srcId="{35E16C70-FD56-4E12-B39F-14085C9475AE}" destId="{C3ED85FC-CD29-4D37-8B18-F3532B1162DB}" srcOrd="0" destOrd="0" presId="urn:microsoft.com/office/officeart/2005/8/layout/orgChart1"/>
    <dgm:cxn modelId="{9B701387-5D23-446D-9AF1-BCF4DACEEF2E}" type="presOf" srcId="{10212791-F7BB-40F8-9F71-56DF4AD2F33A}" destId="{95710D7C-F246-4FB9-ADC5-19E5BD56F151}" srcOrd="0" destOrd="0" presId="urn:microsoft.com/office/officeart/2005/8/layout/orgChart1"/>
    <dgm:cxn modelId="{BC66259D-6610-41BC-9A6A-4177935970F7}" srcId="{B29825D9-AAB1-4696-966C-42696C439F76}" destId="{C4E17853-7B4A-41CD-886A-85BF645F4788}" srcOrd="1" destOrd="0" parTransId="{8E8E0738-C4F5-4D37-892B-EDE5F2CD4542}" sibTransId="{D8EC8048-4E95-4478-8BD1-AE9969F7D3BE}"/>
    <dgm:cxn modelId="{6C36199F-232D-41D0-B5A4-A5478CB58D80}" type="presOf" srcId="{CED6D4E5-CFD5-451E-A18E-9946162CC764}" destId="{5171A97C-508C-48E0-AA5A-E8B80BFCAEFE}" srcOrd="1" destOrd="0" presId="urn:microsoft.com/office/officeart/2005/8/layout/orgChart1"/>
    <dgm:cxn modelId="{078538A8-521F-457E-AD09-E2C5C7F837FA}" type="presOf" srcId="{C4E17853-7B4A-41CD-886A-85BF645F4788}" destId="{7FEBDCAA-B37A-4A98-9C72-A8D4B0A95300}" srcOrd="0" destOrd="0" presId="urn:microsoft.com/office/officeart/2005/8/layout/orgChart1"/>
    <dgm:cxn modelId="{A9F1EFAC-329A-481C-9D6A-F49C7F1D92ED}" srcId="{35E16C70-FD56-4E12-B39F-14085C9475AE}" destId="{0D6EC79B-C102-4832-9D9C-3291B4FA3404}" srcOrd="1" destOrd="0" parTransId="{537F3F1C-4822-46F6-9856-796D27982F8A}" sibTransId="{C18E08C4-0309-466F-8A73-E2A86AE14C58}"/>
    <dgm:cxn modelId="{B208C6C5-E9BC-4E76-99AD-81DB9CD94D08}" srcId="{35E16C70-FD56-4E12-B39F-14085C9475AE}" destId="{10212791-F7BB-40F8-9F71-56DF4AD2F33A}" srcOrd="2" destOrd="0" parTransId="{21ABAD52-2885-4782-AC42-5317709E49B7}" sibTransId="{4E7044D7-7FC2-462F-B56F-14346D7003D7}"/>
    <dgm:cxn modelId="{671B79D5-E9B7-46BB-B765-FC595684969B}" type="presOf" srcId="{0D6EC79B-C102-4832-9D9C-3291B4FA3404}" destId="{926B4010-4370-463E-A863-9D71C939898B}" srcOrd="1" destOrd="0" presId="urn:microsoft.com/office/officeart/2005/8/layout/orgChart1"/>
    <dgm:cxn modelId="{7747F7FB-A90F-4219-98FF-C9ACED6B18C9}" srcId="{B29825D9-AAB1-4696-966C-42696C439F76}" destId="{35E16C70-FD56-4E12-B39F-14085C9475AE}" srcOrd="0" destOrd="0" parTransId="{C6CBF9DC-0565-4B28-B024-79306E96D756}" sibTransId="{31734D23-FFCA-41B3-BCC1-E10DC1A39B02}"/>
    <dgm:cxn modelId="{6F3755FC-1847-456C-B6B4-F11DE76B659C}" type="presOf" srcId="{D853CCAF-6BFF-4627-8A49-901B28D4C52A}" destId="{D1078DD9-00AF-4326-A2D8-1C6D0E1481E1}" srcOrd="1" destOrd="0" presId="urn:microsoft.com/office/officeart/2005/8/layout/orgChart1"/>
    <dgm:cxn modelId="{65B40BB7-9F2B-43BA-98FC-1ACFA4664C66}" type="presParOf" srcId="{3F2586ED-E0E8-4FA6-AC19-1C5750980946}" destId="{0DB6680D-FDDA-4541-AF0A-A851AFDBC441}" srcOrd="0" destOrd="0" presId="urn:microsoft.com/office/officeart/2005/8/layout/orgChart1"/>
    <dgm:cxn modelId="{F30BE7E6-EF13-4B99-82AD-FC453DFF2A23}" type="presParOf" srcId="{0DB6680D-FDDA-4541-AF0A-A851AFDBC441}" destId="{82F55410-12A3-4AB9-94AE-4677D7BFF9A3}" srcOrd="0" destOrd="0" presId="urn:microsoft.com/office/officeart/2005/8/layout/orgChart1"/>
    <dgm:cxn modelId="{6816D540-38C0-435B-8E85-6E769858F38C}" type="presParOf" srcId="{82F55410-12A3-4AB9-94AE-4677D7BFF9A3}" destId="{C3ED85FC-CD29-4D37-8B18-F3532B1162DB}" srcOrd="0" destOrd="0" presId="urn:microsoft.com/office/officeart/2005/8/layout/orgChart1"/>
    <dgm:cxn modelId="{1BF2EC60-F798-4738-AF11-B287633D58BC}" type="presParOf" srcId="{82F55410-12A3-4AB9-94AE-4677D7BFF9A3}" destId="{979DE2F7-61BA-4795-AB76-F66C449FF0B3}" srcOrd="1" destOrd="0" presId="urn:microsoft.com/office/officeart/2005/8/layout/orgChart1"/>
    <dgm:cxn modelId="{119B0EEB-718B-4A5A-8C0C-039F246EA4C9}" type="presParOf" srcId="{0DB6680D-FDDA-4541-AF0A-A851AFDBC441}" destId="{93FD9EC9-FC4D-45F3-AD5A-204FB6653B40}" srcOrd="1" destOrd="0" presId="urn:microsoft.com/office/officeart/2005/8/layout/orgChart1"/>
    <dgm:cxn modelId="{B1C6663D-3EE2-4F49-A1A2-ADD147D17DB0}" type="presParOf" srcId="{93FD9EC9-FC4D-45F3-AD5A-204FB6653B40}" destId="{8020FE03-EF25-4F7B-A573-194905C73549}" srcOrd="0" destOrd="0" presId="urn:microsoft.com/office/officeart/2005/8/layout/orgChart1"/>
    <dgm:cxn modelId="{93AC27AC-9E7E-4331-8DE4-99ADC9AD5987}" type="presParOf" srcId="{93FD9EC9-FC4D-45F3-AD5A-204FB6653B40}" destId="{A9D01778-3B6F-43E9-A0CB-9598B01DB105}" srcOrd="1" destOrd="0" presId="urn:microsoft.com/office/officeart/2005/8/layout/orgChart1"/>
    <dgm:cxn modelId="{CC64C659-711B-4F52-9377-D99F48B7C645}" type="presParOf" srcId="{A9D01778-3B6F-43E9-A0CB-9598B01DB105}" destId="{1140AF92-4390-45BE-BF5F-A14E9AB69E21}" srcOrd="0" destOrd="0" presId="urn:microsoft.com/office/officeart/2005/8/layout/orgChart1"/>
    <dgm:cxn modelId="{3738F844-425E-4B5D-B4AE-3911FAD3A5C2}" type="presParOf" srcId="{1140AF92-4390-45BE-BF5F-A14E9AB69E21}" destId="{AE2ACE80-40B9-4328-8EFE-69744DF15D63}" srcOrd="0" destOrd="0" presId="urn:microsoft.com/office/officeart/2005/8/layout/orgChart1"/>
    <dgm:cxn modelId="{C6EF1140-75DF-4375-9292-1347A7ADEAB4}" type="presParOf" srcId="{1140AF92-4390-45BE-BF5F-A14E9AB69E21}" destId="{5171A97C-508C-48E0-AA5A-E8B80BFCAEFE}" srcOrd="1" destOrd="0" presId="urn:microsoft.com/office/officeart/2005/8/layout/orgChart1"/>
    <dgm:cxn modelId="{4BFEC5BF-41CD-48DC-80E2-7A2D5E95F4C7}" type="presParOf" srcId="{A9D01778-3B6F-43E9-A0CB-9598B01DB105}" destId="{60CB4EEE-C95D-41DF-B517-39480FDEA9C7}" srcOrd="1" destOrd="0" presId="urn:microsoft.com/office/officeart/2005/8/layout/orgChart1"/>
    <dgm:cxn modelId="{42515C13-1CD1-4C02-BD1C-56BED66BF8B3}" type="presParOf" srcId="{A9D01778-3B6F-43E9-A0CB-9598B01DB105}" destId="{5A5353EA-4F1F-4EBC-85C3-17161D941C62}" srcOrd="2" destOrd="0" presId="urn:microsoft.com/office/officeart/2005/8/layout/orgChart1"/>
    <dgm:cxn modelId="{C6720BF0-C571-4904-9D61-2A982D3097AE}" type="presParOf" srcId="{93FD9EC9-FC4D-45F3-AD5A-204FB6653B40}" destId="{3794381E-A473-4B36-AC76-C10A16DAD4ED}" srcOrd="2" destOrd="0" presId="urn:microsoft.com/office/officeart/2005/8/layout/orgChart1"/>
    <dgm:cxn modelId="{8DC26CA7-0FB6-4112-9C87-C9CE54830233}" type="presParOf" srcId="{93FD9EC9-FC4D-45F3-AD5A-204FB6653B40}" destId="{7D281E2C-E3A9-48A8-94E9-D27D6D354024}" srcOrd="3" destOrd="0" presId="urn:microsoft.com/office/officeart/2005/8/layout/orgChart1"/>
    <dgm:cxn modelId="{480E5424-8213-4BEB-A940-6D99786A5A7D}" type="presParOf" srcId="{7D281E2C-E3A9-48A8-94E9-D27D6D354024}" destId="{F079D757-F7EF-4770-8343-6CD81C71E743}" srcOrd="0" destOrd="0" presId="urn:microsoft.com/office/officeart/2005/8/layout/orgChart1"/>
    <dgm:cxn modelId="{2FC6B049-702B-4EB2-A15B-EB6924B7F7A0}" type="presParOf" srcId="{F079D757-F7EF-4770-8343-6CD81C71E743}" destId="{7C53C138-75D0-4DC8-8935-DED761F829FE}" srcOrd="0" destOrd="0" presId="urn:microsoft.com/office/officeart/2005/8/layout/orgChart1"/>
    <dgm:cxn modelId="{212D4B43-A57C-477C-BCAF-D8B39A72332E}" type="presParOf" srcId="{F079D757-F7EF-4770-8343-6CD81C71E743}" destId="{926B4010-4370-463E-A863-9D71C939898B}" srcOrd="1" destOrd="0" presId="urn:microsoft.com/office/officeart/2005/8/layout/orgChart1"/>
    <dgm:cxn modelId="{0CF00C12-19DE-40D7-9A18-EE6194B0CB2C}" type="presParOf" srcId="{7D281E2C-E3A9-48A8-94E9-D27D6D354024}" destId="{2B441782-6F00-4B74-96F2-B7779E6CE001}" srcOrd="1" destOrd="0" presId="urn:microsoft.com/office/officeart/2005/8/layout/orgChart1"/>
    <dgm:cxn modelId="{343D3421-12C7-42D2-B73A-32C52FF82D1E}" type="presParOf" srcId="{7D281E2C-E3A9-48A8-94E9-D27D6D354024}" destId="{6EA59271-3C59-4BEA-8691-86BBCC923B61}" srcOrd="2" destOrd="0" presId="urn:microsoft.com/office/officeart/2005/8/layout/orgChart1"/>
    <dgm:cxn modelId="{6678E3B5-1145-4957-839F-218ECEE186FF}" type="presParOf" srcId="{93FD9EC9-FC4D-45F3-AD5A-204FB6653B40}" destId="{7967CF9E-5E88-4256-92F7-A1E09B63B6B0}" srcOrd="4" destOrd="0" presId="urn:microsoft.com/office/officeart/2005/8/layout/orgChart1"/>
    <dgm:cxn modelId="{D2F44F23-327B-48D8-9EF2-F150D5B4E1EA}" type="presParOf" srcId="{93FD9EC9-FC4D-45F3-AD5A-204FB6653B40}" destId="{1F33451D-F66A-425A-9D85-450307026F6B}" srcOrd="5" destOrd="0" presId="urn:microsoft.com/office/officeart/2005/8/layout/orgChart1"/>
    <dgm:cxn modelId="{0E3E6549-C5BD-4B96-A8F8-830850A4EE36}" type="presParOf" srcId="{1F33451D-F66A-425A-9D85-450307026F6B}" destId="{D989BA63-7B03-42BD-B4D4-3D8E7E62765D}" srcOrd="0" destOrd="0" presId="urn:microsoft.com/office/officeart/2005/8/layout/orgChart1"/>
    <dgm:cxn modelId="{87517354-5AC6-45BA-98CF-5004D31DEE6F}" type="presParOf" srcId="{D989BA63-7B03-42BD-B4D4-3D8E7E62765D}" destId="{95710D7C-F246-4FB9-ADC5-19E5BD56F151}" srcOrd="0" destOrd="0" presId="urn:microsoft.com/office/officeart/2005/8/layout/orgChart1"/>
    <dgm:cxn modelId="{04DB30BA-DD53-422D-9312-0CA9D722645C}" type="presParOf" srcId="{D989BA63-7B03-42BD-B4D4-3D8E7E62765D}" destId="{9C07789C-18BA-4F9D-9751-53598E2E8052}" srcOrd="1" destOrd="0" presId="urn:microsoft.com/office/officeart/2005/8/layout/orgChart1"/>
    <dgm:cxn modelId="{D17AC20C-9B31-4E1B-ACA8-9BEF4301BCFC}" type="presParOf" srcId="{1F33451D-F66A-425A-9D85-450307026F6B}" destId="{BE82A927-9DA4-4D78-A534-244A9E2914F3}" srcOrd="1" destOrd="0" presId="urn:microsoft.com/office/officeart/2005/8/layout/orgChart1"/>
    <dgm:cxn modelId="{F8CB3548-8497-4A00-B4DD-6935E35C4A58}" type="presParOf" srcId="{1F33451D-F66A-425A-9D85-450307026F6B}" destId="{5A518656-9210-4B61-BF93-8DF69CB60B93}" srcOrd="2" destOrd="0" presId="urn:microsoft.com/office/officeart/2005/8/layout/orgChart1"/>
    <dgm:cxn modelId="{7A058F8A-D761-4943-8CE0-93B5150D3BA9}" type="presParOf" srcId="{93FD9EC9-FC4D-45F3-AD5A-204FB6653B40}" destId="{741336C2-AFD4-494E-9DCE-43A60B6E6440}" srcOrd="6" destOrd="0" presId="urn:microsoft.com/office/officeart/2005/8/layout/orgChart1"/>
    <dgm:cxn modelId="{E73B8D93-8A07-4E44-B8B5-249634100A54}" type="presParOf" srcId="{93FD9EC9-FC4D-45F3-AD5A-204FB6653B40}" destId="{B88DDC39-F086-49D6-8450-0AEB28A66C68}" srcOrd="7" destOrd="0" presId="urn:microsoft.com/office/officeart/2005/8/layout/orgChart1"/>
    <dgm:cxn modelId="{C5622CD8-90C7-4414-8D47-17F2830B8849}" type="presParOf" srcId="{B88DDC39-F086-49D6-8450-0AEB28A66C68}" destId="{70653FA7-F173-40FD-BB7E-C2D6518D5C0B}" srcOrd="0" destOrd="0" presId="urn:microsoft.com/office/officeart/2005/8/layout/orgChart1"/>
    <dgm:cxn modelId="{FEF2C819-9427-4BF0-BF98-72A15421088B}" type="presParOf" srcId="{70653FA7-F173-40FD-BB7E-C2D6518D5C0B}" destId="{477C9F71-EDC1-40DB-BFE2-22B2FCDD376B}" srcOrd="0" destOrd="0" presId="urn:microsoft.com/office/officeart/2005/8/layout/orgChart1"/>
    <dgm:cxn modelId="{25FDF088-5A63-4E64-BE36-65D08EFE0C29}" type="presParOf" srcId="{70653FA7-F173-40FD-BB7E-C2D6518D5C0B}" destId="{D1078DD9-00AF-4326-A2D8-1C6D0E1481E1}" srcOrd="1" destOrd="0" presId="urn:microsoft.com/office/officeart/2005/8/layout/orgChart1"/>
    <dgm:cxn modelId="{9ECAA9C8-B393-46EF-946D-986DC88B40DA}" type="presParOf" srcId="{B88DDC39-F086-49D6-8450-0AEB28A66C68}" destId="{D2F68A96-CC47-4830-A19E-FF9564B4B96B}" srcOrd="1" destOrd="0" presId="urn:microsoft.com/office/officeart/2005/8/layout/orgChart1"/>
    <dgm:cxn modelId="{17893E88-5565-45C8-938E-1051F4D5321B}" type="presParOf" srcId="{B88DDC39-F086-49D6-8450-0AEB28A66C68}" destId="{E91E4550-1FBC-44E9-BEFF-7755333BE747}" srcOrd="2" destOrd="0" presId="urn:microsoft.com/office/officeart/2005/8/layout/orgChart1"/>
    <dgm:cxn modelId="{658DB6B7-1916-4B44-A99D-0DCCE37523A4}" type="presParOf" srcId="{93FD9EC9-FC4D-45F3-AD5A-204FB6653B40}" destId="{628712E9-41DD-4CA4-BBDE-7C6C7C378EA5}" srcOrd="8" destOrd="0" presId="urn:microsoft.com/office/officeart/2005/8/layout/orgChart1"/>
    <dgm:cxn modelId="{E61F2753-E6BE-4CB5-96B2-8B382C23FEF2}" type="presParOf" srcId="{93FD9EC9-FC4D-45F3-AD5A-204FB6653B40}" destId="{3F10E809-9D08-41F9-A3B3-D7EA9B07C222}" srcOrd="9" destOrd="0" presId="urn:microsoft.com/office/officeart/2005/8/layout/orgChart1"/>
    <dgm:cxn modelId="{CC28274A-94D1-4F2C-8B8E-3475ABC354B6}" type="presParOf" srcId="{3F10E809-9D08-41F9-A3B3-D7EA9B07C222}" destId="{6B75A589-A9CF-4AA7-8B2A-324FD1B2C1FB}" srcOrd="0" destOrd="0" presId="urn:microsoft.com/office/officeart/2005/8/layout/orgChart1"/>
    <dgm:cxn modelId="{8122273F-F243-4507-B015-1061F71E0D5E}" type="presParOf" srcId="{6B75A589-A9CF-4AA7-8B2A-324FD1B2C1FB}" destId="{0FD667A1-5A7C-4F96-BACD-4F43EE5F6AAB}" srcOrd="0" destOrd="0" presId="urn:microsoft.com/office/officeart/2005/8/layout/orgChart1"/>
    <dgm:cxn modelId="{B6DC0C7D-0B7E-4219-9532-EF603D17280B}" type="presParOf" srcId="{6B75A589-A9CF-4AA7-8B2A-324FD1B2C1FB}" destId="{6FC7C4CF-9C4C-4604-8127-D9B2F062E524}" srcOrd="1" destOrd="0" presId="urn:microsoft.com/office/officeart/2005/8/layout/orgChart1"/>
    <dgm:cxn modelId="{9E21B5F6-A782-424A-9B64-90AE24A0EDB2}" type="presParOf" srcId="{3F10E809-9D08-41F9-A3B3-D7EA9B07C222}" destId="{487BB4D2-1CBD-4D5F-8705-0E47618C22D3}" srcOrd="1" destOrd="0" presId="urn:microsoft.com/office/officeart/2005/8/layout/orgChart1"/>
    <dgm:cxn modelId="{2FCC6345-4845-49F9-96B8-6203770FE13A}" type="presParOf" srcId="{3F10E809-9D08-41F9-A3B3-D7EA9B07C222}" destId="{F8DDA53C-7AE2-43A4-BC2A-E7A548B7021E}" srcOrd="2" destOrd="0" presId="urn:microsoft.com/office/officeart/2005/8/layout/orgChart1"/>
    <dgm:cxn modelId="{95862900-57A6-4284-BB27-2DEAA827ACE1}" type="presParOf" srcId="{0DB6680D-FDDA-4541-AF0A-A851AFDBC441}" destId="{DF09CFBB-2C83-45B0-BB25-7C233D3CC9C8}" srcOrd="2" destOrd="0" presId="urn:microsoft.com/office/officeart/2005/8/layout/orgChart1"/>
    <dgm:cxn modelId="{65E2A8D0-9579-485C-8B34-5651BE606E2C}" type="presParOf" srcId="{3F2586ED-E0E8-4FA6-AC19-1C5750980946}" destId="{914ED797-FEE7-4636-8E8E-7D549A2980E8}" srcOrd="1" destOrd="0" presId="urn:microsoft.com/office/officeart/2005/8/layout/orgChart1"/>
    <dgm:cxn modelId="{549490E1-5013-4579-AFA0-61C5ED93C690}" type="presParOf" srcId="{914ED797-FEE7-4636-8E8E-7D549A2980E8}" destId="{78178879-B2EF-4F31-9182-17E9792D7ABB}" srcOrd="0" destOrd="0" presId="urn:microsoft.com/office/officeart/2005/8/layout/orgChart1"/>
    <dgm:cxn modelId="{6633D99B-A723-4310-A8E8-AB5C5FBEFDFC}" type="presParOf" srcId="{78178879-B2EF-4F31-9182-17E9792D7ABB}" destId="{7FEBDCAA-B37A-4A98-9C72-A8D4B0A95300}" srcOrd="0" destOrd="0" presId="urn:microsoft.com/office/officeart/2005/8/layout/orgChart1"/>
    <dgm:cxn modelId="{4D8B50CF-0F93-4E5D-8300-057691D64C0F}" type="presParOf" srcId="{78178879-B2EF-4F31-9182-17E9792D7ABB}" destId="{2F3B8083-1A7F-4B2F-A68A-665653BC4A76}" srcOrd="1" destOrd="0" presId="urn:microsoft.com/office/officeart/2005/8/layout/orgChart1"/>
    <dgm:cxn modelId="{B774677E-3B91-42FA-A684-70813B494CA8}" type="presParOf" srcId="{914ED797-FEE7-4636-8E8E-7D549A2980E8}" destId="{A79753EB-3D36-4C10-B9F2-457EB61A6F05}" srcOrd="1" destOrd="0" presId="urn:microsoft.com/office/officeart/2005/8/layout/orgChart1"/>
    <dgm:cxn modelId="{7B15B407-1C3D-4D88-9BA8-F6FDDEFC1BC3}" type="presParOf" srcId="{914ED797-FEE7-4636-8E8E-7D549A2980E8}" destId="{5B9C11DF-3121-41E5-98AF-E7FE9C66438C}" srcOrd="2" destOrd="0" presId="urn:microsoft.com/office/officeart/2005/8/layout/orgChart1"/>
    <dgm:cxn modelId="{00C2DD2C-D64E-49F8-BF2C-475971BA4908}" type="presParOf" srcId="{3F2586ED-E0E8-4FA6-AC19-1C5750980946}" destId="{08BC83D9-16B5-48D6-B9E9-A07405D2D352}" srcOrd="2" destOrd="0" presId="urn:microsoft.com/office/officeart/2005/8/layout/orgChart1"/>
    <dgm:cxn modelId="{B823C3F9-70A1-4468-B7DB-A94A16F4C781}" type="presParOf" srcId="{08BC83D9-16B5-48D6-B9E9-A07405D2D352}" destId="{4AAFF0E1-1399-4E47-A5C4-724E3F3BF04A}" srcOrd="0" destOrd="0" presId="urn:microsoft.com/office/officeart/2005/8/layout/orgChart1"/>
    <dgm:cxn modelId="{786F6557-7717-4759-97CC-24579AF17811}" type="presParOf" srcId="{4AAFF0E1-1399-4E47-A5C4-724E3F3BF04A}" destId="{A2D90EE3-73C3-4891-9400-6D0CFBF095C7}" srcOrd="0" destOrd="0" presId="urn:microsoft.com/office/officeart/2005/8/layout/orgChart1"/>
    <dgm:cxn modelId="{11095C2E-203D-4865-A2C1-F0C000801FFE}" type="presParOf" srcId="{4AAFF0E1-1399-4E47-A5C4-724E3F3BF04A}" destId="{4782D7E2-60C8-4CB5-A91C-32D1C0DA806F}" srcOrd="1" destOrd="0" presId="urn:microsoft.com/office/officeart/2005/8/layout/orgChart1"/>
    <dgm:cxn modelId="{EDFEFD5C-1BCB-4F9A-BBFA-64E46E88F4A9}" type="presParOf" srcId="{08BC83D9-16B5-48D6-B9E9-A07405D2D352}" destId="{F18FC2DD-3121-494E-B809-E4F7DC9C0F8E}" srcOrd="1" destOrd="0" presId="urn:microsoft.com/office/officeart/2005/8/layout/orgChart1"/>
    <dgm:cxn modelId="{284918A2-FDEE-4B9A-B051-95D3D836866B}" type="presParOf" srcId="{08BC83D9-16B5-48D6-B9E9-A07405D2D352}" destId="{814E8500-FC63-40D5-851B-1D0EBCDC18C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B4FBE4-0CCB-48AE-8A05-DD5265D370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AF271862-FEED-48E0-B49A-C59B405DEAA4}">
      <dgm:prSet phldrT="[Tekst]" custT="1"/>
      <dgm:spPr/>
      <dgm:t>
        <a:bodyPr/>
        <a:lstStyle/>
        <a:p>
          <a:br>
            <a:rPr lang="nb-NO" sz="1100" dirty="0"/>
          </a:br>
          <a:r>
            <a:rPr lang="nb-NO" sz="1000" dirty="0">
              <a:solidFill>
                <a:schemeClr val="bg1"/>
              </a:solidFill>
            </a:rPr>
            <a:t>Kommunalsjef</a:t>
          </a:r>
          <a:br>
            <a:rPr lang="nb-NO" sz="1000" dirty="0">
              <a:solidFill>
                <a:schemeClr val="bg1"/>
              </a:solidFill>
            </a:rPr>
          </a:br>
          <a:r>
            <a:rPr lang="nb-NO" sz="1000" dirty="0">
              <a:solidFill>
                <a:schemeClr val="bg1"/>
              </a:solidFill>
            </a:rPr>
            <a:t>Morten Deol</a:t>
          </a:r>
          <a:br>
            <a:rPr lang="nb-NO" sz="1000" dirty="0"/>
          </a:br>
          <a:br>
            <a:rPr lang="nb-NO" sz="1000" dirty="0"/>
          </a:br>
          <a:r>
            <a:rPr lang="nb-NO" sz="1000" dirty="0"/>
            <a:t>Org.ledd:922092311</a:t>
          </a:r>
          <a:br>
            <a:rPr lang="nb-NO" sz="1000" dirty="0"/>
          </a:br>
          <a:r>
            <a:rPr lang="nb-NO" sz="1000" dirty="0"/>
            <a:t>Bedr.nr:  922092508</a:t>
          </a:r>
        </a:p>
        <a:p>
          <a:br>
            <a:rPr lang="nb-NO" sz="800" dirty="0"/>
          </a:br>
          <a:endParaRPr lang="nb-NO" sz="800" dirty="0"/>
        </a:p>
      </dgm:t>
    </dgm:pt>
    <dgm:pt modelId="{0C279CD9-97A1-42AB-914F-83C3C048030C}" type="parTrans" cxnId="{9E3E114C-A668-4B6B-9D1D-B9A4D5AD5F63}">
      <dgm:prSet/>
      <dgm:spPr/>
      <dgm:t>
        <a:bodyPr/>
        <a:lstStyle/>
        <a:p>
          <a:endParaRPr lang="nb-NO"/>
        </a:p>
      </dgm:t>
    </dgm:pt>
    <dgm:pt modelId="{9E7DCF9D-7F6E-42F1-AB20-9E26DB4F000B}" type="sibTrans" cxnId="{9E3E114C-A668-4B6B-9D1D-B9A4D5AD5F63}">
      <dgm:prSet/>
      <dgm:spPr/>
      <dgm:t>
        <a:bodyPr/>
        <a:lstStyle/>
        <a:p>
          <a:endParaRPr lang="nb-NO"/>
        </a:p>
      </dgm:t>
    </dgm:pt>
    <dgm:pt modelId="{9E9EE13F-4D7A-4C57-BE48-569B56DF56CA}">
      <dgm:prSet custT="1"/>
      <dgm:spPr/>
      <dgm:t>
        <a:bodyPr/>
        <a:lstStyle/>
        <a:p>
          <a:r>
            <a:rPr lang="nb-NO" sz="900" dirty="0">
              <a:solidFill>
                <a:schemeClr val="bg1"/>
              </a:solidFill>
            </a:rPr>
            <a:t>Arkivet</a:t>
          </a:r>
          <a:br>
            <a:rPr lang="nb-NO" sz="900" dirty="0">
              <a:solidFill>
                <a:schemeClr val="bg1"/>
              </a:solidFill>
            </a:rPr>
          </a:br>
          <a:r>
            <a:rPr lang="nb-NO" sz="900" dirty="0">
              <a:solidFill>
                <a:schemeClr val="bg1"/>
              </a:solidFill>
            </a:rPr>
            <a:t>tjenesteleder</a:t>
          </a:r>
          <a:br>
            <a:rPr lang="nb-NO" sz="900" dirty="0">
              <a:solidFill>
                <a:schemeClr val="bg1"/>
              </a:solidFill>
            </a:rPr>
          </a:br>
          <a:r>
            <a:rPr lang="nb-NO" sz="900" dirty="0">
              <a:solidFill>
                <a:schemeClr val="bg1"/>
              </a:solidFill>
            </a:rPr>
            <a:t>Trine B. Jensen</a:t>
          </a:r>
        </a:p>
      </dgm:t>
    </dgm:pt>
    <dgm:pt modelId="{B3D2E5AD-CB5E-4930-ABFF-64916F4D74C0}" type="parTrans" cxnId="{B0649405-1E91-4856-A1A7-9278EBFDA9D0}">
      <dgm:prSet/>
      <dgm:spPr/>
      <dgm:t>
        <a:bodyPr/>
        <a:lstStyle/>
        <a:p>
          <a:endParaRPr lang="nb-NO"/>
        </a:p>
      </dgm:t>
    </dgm:pt>
    <dgm:pt modelId="{72991D5A-C9C8-46AB-8BA2-5C00533079C5}" type="sibTrans" cxnId="{B0649405-1E91-4856-A1A7-9278EBFDA9D0}">
      <dgm:prSet/>
      <dgm:spPr/>
      <dgm:t>
        <a:bodyPr/>
        <a:lstStyle/>
        <a:p>
          <a:endParaRPr lang="nb-NO"/>
        </a:p>
      </dgm:t>
    </dgm:pt>
    <dgm:pt modelId="{31F960CD-09F4-449D-9BDD-3AA00CA53610}">
      <dgm:prSet custT="1"/>
      <dgm:spPr/>
      <dgm:t>
        <a:bodyPr/>
        <a:lstStyle/>
        <a:p>
          <a:r>
            <a:rPr lang="nb-NO" sz="1000" dirty="0"/>
            <a:t>Innkjøp</a:t>
          </a:r>
          <a:br>
            <a:rPr lang="nb-NO" sz="1000" dirty="0"/>
          </a:br>
          <a:r>
            <a:rPr lang="nb-NO" sz="1000" dirty="0">
              <a:solidFill>
                <a:schemeClr val="bg1"/>
              </a:solidFill>
            </a:rPr>
            <a:t>Øvre Eiker kommune</a:t>
          </a:r>
        </a:p>
      </dgm:t>
    </dgm:pt>
    <dgm:pt modelId="{3F5379F5-9E8B-47B3-AECB-851E23C231B8}" type="parTrans" cxnId="{771529D7-BFBF-49AA-802E-C99AC3B23A53}">
      <dgm:prSet/>
      <dgm:spPr/>
      <dgm:t>
        <a:bodyPr/>
        <a:lstStyle/>
        <a:p>
          <a:endParaRPr lang="nb-NO"/>
        </a:p>
      </dgm:t>
    </dgm:pt>
    <dgm:pt modelId="{3B46582C-7823-457A-B804-B862B8A2DF73}" type="sibTrans" cxnId="{771529D7-BFBF-49AA-802E-C99AC3B23A53}">
      <dgm:prSet/>
      <dgm:spPr/>
      <dgm:t>
        <a:bodyPr/>
        <a:lstStyle/>
        <a:p>
          <a:endParaRPr lang="nb-NO"/>
        </a:p>
      </dgm:t>
    </dgm:pt>
    <dgm:pt modelId="{4CAD468B-56AE-498F-8A6A-B02D433844D3}">
      <dgm:prSet custT="1"/>
      <dgm:spPr/>
      <dgm:t>
        <a:bodyPr/>
        <a:lstStyle/>
        <a:p>
          <a:r>
            <a:rPr lang="nb-NO" sz="1000" dirty="0">
              <a:solidFill>
                <a:srgbClr val="F2F2F2"/>
              </a:solidFill>
            </a:rPr>
            <a:t>Lønnssamarbeid</a:t>
          </a:r>
        </a:p>
        <a:p>
          <a:r>
            <a:rPr lang="nb-NO" sz="1000" dirty="0">
              <a:solidFill>
                <a:schemeClr val="bg1"/>
              </a:solidFill>
            </a:rPr>
            <a:t>oppgavefellesskap</a:t>
          </a:r>
        </a:p>
      </dgm:t>
    </dgm:pt>
    <dgm:pt modelId="{23FE8119-BC33-4274-A7E2-CFD7002DD2D6}" type="parTrans" cxnId="{4CA76C43-2955-4343-BCAB-D30C8651C007}">
      <dgm:prSet/>
      <dgm:spPr/>
      <dgm:t>
        <a:bodyPr/>
        <a:lstStyle/>
        <a:p>
          <a:endParaRPr lang="nb-NO"/>
        </a:p>
      </dgm:t>
    </dgm:pt>
    <dgm:pt modelId="{23CC1593-23DC-4276-B363-813F06FBD82A}" type="sibTrans" cxnId="{4CA76C43-2955-4343-BCAB-D30C8651C007}">
      <dgm:prSet/>
      <dgm:spPr/>
      <dgm:t>
        <a:bodyPr/>
        <a:lstStyle/>
        <a:p>
          <a:endParaRPr lang="nb-NO"/>
        </a:p>
      </dgm:t>
    </dgm:pt>
    <dgm:pt modelId="{C8D9DA47-3267-4D19-9247-9C52B6E594E0}">
      <dgm:prSet custT="1"/>
      <dgm:spPr/>
      <dgm:t>
        <a:bodyPr/>
        <a:lstStyle/>
        <a:p>
          <a:r>
            <a:rPr lang="en-GB" sz="1000" dirty="0"/>
            <a:t>Regnskap</a:t>
          </a:r>
          <a:br>
            <a:rPr lang="en-GB" sz="1000" dirty="0"/>
          </a:br>
          <a:br>
            <a:rPr lang="en-GB" sz="1000" dirty="0"/>
          </a:br>
          <a:r>
            <a:rPr lang="en-GB" sz="900" dirty="0" err="1"/>
            <a:t>tjenesteleder</a:t>
          </a:r>
          <a:r>
            <a:rPr lang="en-GB" sz="900" dirty="0"/>
            <a:t> </a:t>
          </a:r>
          <a:br>
            <a:rPr lang="en-GB" sz="900" dirty="0"/>
          </a:br>
          <a:r>
            <a:rPr lang="en-GB" sz="900" dirty="0"/>
            <a:t>Even Kristoffersen</a:t>
          </a:r>
        </a:p>
      </dgm:t>
    </dgm:pt>
    <dgm:pt modelId="{926E4D7B-C1D4-4F02-A79E-91CD7832F7D8}" type="parTrans" cxnId="{DD064CC6-ED24-48F5-B13D-7732DEA6C9D8}">
      <dgm:prSet/>
      <dgm:spPr/>
      <dgm:t>
        <a:bodyPr/>
        <a:lstStyle/>
        <a:p>
          <a:endParaRPr lang="en-GB"/>
        </a:p>
      </dgm:t>
    </dgm:pt>
    <dgm:pt modelId="{B978876C-3E29-4EB3-9FDF-D0C114FBA180}" type="sibTrans" cxnId="{DD064CC6-ED24-48F5-B13D-7732DEA6C9D8}">
      <dgm:prSet/>
      <dgm:spPr/>
      <dgm:t>
        <a:bodyPr/>
        <a:lstStyle/>
        <a:p>
          <a:endParaRPr lang="en-GB"/>
        </a:p>
      </dgm:t>
    </dgm:pt>
    <dgm:pt modelId="{7D24104D-00D1-45BB-A880-2E509B10136B}">
      <dgm:prSet custT="1"/>
      <dgm:spPr/>
      <dgm:t>
        <a:bodyPr/>
        <a:lstStyle/>
        <a:p>
          <a:r>
            <a:rPr lang="en-GB" sz="1000" dirty="0">
              <a:solidFill>
                <a:schemeClr val="bg1"/>
              </a:solidFill>
            </a:rPr>
            <a:t>Økonomi</a:t>
          </a:r>
          <a:br>
            <a:rPr lang="en-GB" sz="1000" dirty="0">
              <a:solidFill>
                <a:schemeClr val="bg1"/>
              </a:solidFill>
            </a:rPr>
          </a:br>
          <a:br>
            <a:rPr lang="en-GB" sz="1000" dirty="0">
              <a:solidFill>
                <a:schemeClr val="bg1"/>
              </a:solidFill>
            </a:rPr>
          </a:br>
          <a:r>
            <a:rPr lang="en-GB" sz="900" dirty="0" err="1">
              <a:solidFill>
                <a:schemeClr val="bg1"/>
              </a:solidFill>
            </a:rPr>
            <a:t>fagleder</a:t>
          </a:r>
          <a:br>
            <a:rPr lang="en-GB" sz="900" dirty="0"/>
          </a:br>
          <a:r>
            <a:rPr lang="en-GB" sz="900" dirty="0"/>
            <a:t>Anders Elvekrok</a:t>
          </a:r>
        </a:p>
      </dgm:t>
    </dgm:pt>
    <dgm:pt modelId="{334AA6E1-5A3C-438D-A70B-31D93E953677}" type="parTrans" cxnId="{9F33AE11-60DC-4C0E-9519-132E7E032B54}">
      <dgm:prSet/>
      <dgm:spPr/>
      <dgm:t>
        <a:bodyPr/>
        <a:lstStyle/>
        <a:p>
          <a:endParaRPr lang="en-GB"/>
        </a:p>
      </dgm:t>
    </dgm:pt>
    <dgm:pt modelId="{4E29BE37-2C25-426D-AE2C-19736D238034}" type="sibTrans" cxnId="{9F33AE11-60DC-4C0E-9519-132E7E032B54}">
      <dgm:prSet/>
      <dgm:spPr/>
      <dgm:t>
        <a:bodyPr/>
        <a:lstStyle/>
        <a:p>
          <a:endParaRPr lang="en-GB"/>
        </a:p>
      </dgm:t>
    </dgm:pt>
    <dgm:pt modelId="{4C58E869-BF67-4C4C-88A8-AC4134B89D5C}" type="asst">
      <dgm:prSet custT="1"/>
      <dgm:spPr/>
      <dgm:t>
        <a:bodyPr/>
        <a:lstStyle/>
        <a:p>
          <a:r>
            <a:rPr lang="nb-NO" sz="1100" dirty="0">
              <a:solidFill>
                <a:srgbClr val="F2F2F2"/>
              </a:solidFill>
            </a:rPr>
            <a:t>Kvalitet og innovasjon </a:t>
          </a:r>
        </a:p>
      </dgm:t>
    </dgm:pt>
    <dgm:pt modelId="{DD149D35-CDC3-42A3-AC06-DC6951E43AE1}" type="parTrans" cxnId="{6BA2D3AE-555D-4AB5-BEEA-D70A94614C08}">
      <dgm:prSet/>
      <dgm:spPr/>
      <dgm:t>
        <a:bodyPr/>
        <a:lstStyle/>
        <a:p>
          <a:endParaRPr lang="nb-NO"/>
        </a:p>
      </dgm:t>
    </dgm:pt>
    <dgm:pt modelId="{54A6367D-DD36-434A-986C-6629636D8A39}" type="sibTrans" cxnId="{6BA2D3AE-555D-4AB5-BEEA-D70A94614C08}">
      <dgm:prSet/>
      <dgm:spPr/>
      <dgm:t>
        <a:bodyPr/>
        <a:lstStyle/>
        <a:p>
          <a:endParaRPr lang="nb-NO"/>
        </a:p>
      </dgm:t>
    </dgm:pt>
    <dgm:pt modelId="{B9220FD2-1997-40C4-A7EA-CBCA729CD1DE}">
      <dgm:prSet custT="1"/>
      <dgm:spPr/>
      <dgm:t>
        <a:bodyPr/>
        <a:lstStyle/>
        <a:p>
          <a:r>
            <a:rPr lang="nb-NO" sz="1000" dirty="0">
              <a:solidFill>
                <a:srgbClr val="F2F2F2"/>
              </a:solidFill>
            </a:rPr>
            <a:t>IT og digitalisering</a:t>
          </a:r>
          <a:br>
            <a:rPr lang="nb-NO" sz="1000" dirty="0">
              <a:solidFill>
                <a:srgbClr val="F2F2F2"/>
              </a:solidFill>
            </a:rPr>
          </a:br>
          <a:br>
            <a:rPr lang="nb-NO" sz="1000" dirty="0">
              <a:solidFill>
                <a:srgbClr val="F2F2F2"/>
              </a:solidFill>
            </a:rPr>
          </a:br>
          <a:r>
            <a:rPr lang="nb-NO" sz="1000" dirty="0">
              <a:solidFill>
                <a:srgbClr val="F2F2F2"/>
              </a:solidFill>
            </a:rPr>
            <a:t>t</a:t>
          </a:r>
          <a:r>
            <a:rPr lang="nb-NO" sz="900" dirty="0">
              <a:solidFill>
                <a:srgbClr val="F2F2F2"/>
              </a:solidFill>
            </a:rPr>
            <a:t>jenesteleder</a:t>
          </a:r>
          <a:br>
            <a:rPr lang="nb-NO" sz="900" dirty="0">
              <a:solidFill>
                <a:srgbClr val="F2F2F2"/>
              </a:solidFill>
            </a:rPr>
          </a:br>
          <a:r>
            <a:rPr lang="nb-NO" sz="900" dirty="0">
              <a:solidFill>
                <a:srgbClr val="F2F2F2"/>
              </a:solidFill>
            </a:rPr>
            <a:t>Heidi Meese Johannessen</a:t>
          </a:r>
          <a:endParaRPr lang="nb-NO" sz="1200" dirty="0">
            <a:solidFill>
              <a:schemeClr val="bg1"/>
            </a:solidFill>
          </a:endParaRPr>
        </a:p>
      </dgm:t>
    </dgm:pt>
    <dgm:pt modelId="{A32C6A34-7A40-47D7-8987-BBA57F6758EA}" type="parTrans" cxnId="{9A609EEE-EE05-4062-9FAE-6C798EB1260E}">
      <dgm:prSet/>
      <dgm:spPr/>
      <dgm:t>
        <a:bodyPr/>
        <a:lstStyle/>
        <a:p>
          <a:endParaRPr lang="nb-NO"/>
        </a:p>
      </dgm:t>
    </dgm:pt>
    <dgm:pt modelId="{2F8E7A59-9963-4101-BC58-C342EE567EFA}" type="sibTrans" cxnId="{9A609EEE-EE05-4062-9FAE-6C798EB1260E}">
      <dgm:prSet/>
      <dgm:spPr/>
      <dgm:t>
        <a:bodyPr/>
        <a:lstStyle/>
        <a:p>
          <a:endParaRPr lang="nb-NO"/>
        </a:p>
      </dgm:t>
    </dgm:pt>
    <dgm:pt modelId="{D9A27F1D-DADA-4A56-A7B5-9D8649A1D516}">
      <dgm:prSet custT="1"/>
      <dgm:spPr/>
      <dgm:t>
        <a:bodyPr/>
        <a:lstStyle/>
        <a:p>
          <a:r>
            <a:rPr lang="nb-NO" sz="1000" dirty="0">
              <a:solidFill>
                <a:schemeClr val="bg1"/>
              </a:solidFill>
            </a:rPr>
            <a:t>Viken vest innkjøps-</a:t>
          </a:r>
          <a:br>
            <a:rPr lang="nb-NO" sz="1000" dirty="0">
              <a:solidFill>
                <a:schemeClr val="bg1"/>
              </a:solidFill>
            </a:rPr>
          </a:br>
          <a:r>
            <a:rPr lang="nb-NO" sz="1000" dirty="0">
              <a:solidFill>
                <a:schemeClr val="bg1"/>
              </a:solidFill>
            </a:rPr>
            <a:t>samarbeid</a:t>
          </a:r>
        </a:p>
        <a:p>
          <a:r>
            <a:rPr lang="nb-NO" sz="1000" dirty="0">
              <a:solidFill>
                <a:schemeClr val="bg1"/>
              </a:solidFill>
            </a:rPr>
            <a:t>oppgavefellesskap</a:t>
          </a:r>
        </a:p>
        <a:p>
          <a:r>
            <a:rPr lang="nb-NO" sz="900" dirty="0">
              <a:solidFill>
                <a:schemeClr val="bg1"/>
              </a:solidFill>
            </a:rPr>
            <a:t>Personal- og fagleder Per Andreas </a:t>
          </a:r>
          <a:r>
            <a:rPr lang="nb-NO" sz="900" dirty="0" err="1">
              <a:solidFill>
                <a:schemeClr val="bg1"/>
              </a:solidFill>
            </a:rPr>
            <a:t>Rønsberg</a:t>
          </a:r>
          <a:endParaRPr lang="nb-NO" sz="900" dirty="0">
            <a:solidFill>
              <a:schemeClr val="bg1"/>
            </a:solidFill>
          </a:endParaRPr>
        </a:p>
      </dgm:t>
    </dgm:pt>
    <dgm:pt modelId="{955B35B5-7977-45E9-B46D-23D2B3B1F128}" type="parTrans" cxnId="{773BC9EF-16A6-4CD8-8D02-EEA4926B67E7}">
      <dgm:prSet/>
      <dgm:spPr/>
      <dgm:t>
        <a:bodyPr/>
        <a:lstStyle/>
        <a:p>
          <a:endParaRPr lang="nb-NO"/>
        </a:p>
      </dgm:t>
    </dgm:pt>
    <dgm:pt modelId="{EDC6CEEE-1958-487C-ACAE-F4C65A09CFF0}" type="sibTrans" cxnId="{773BC9EF-16A6-4CD8-8D02-EEA4926B67E7}">
      <dgm:prSet/>
      <dgm:spPr/>
      <dgm:t>
        <a:bodyPr/>
        <a:lstStyle/>
        <a:p>
          <a:endParaRPr lang="nb-NO"/>
        </a:p>
      </dgm:t>
    </dgm:pt>
    <dgm:pt modelId="{DD4139A8-670B-4F80-A30B-5164856398CE}" type="pres">
      <dgm:prSet presAssocID="{46B4FBE4-0CCB-48AE-8A05-DD5265D37051}" presName="hierChild1" presStyleCnt="0">
        <dgm:presLayoutVars>
          <dgm:orgChart val="1"/>
          <dgm:chPref val="1"/>
          <dgm:dir val="rev"/>
          <dgm:animOne val="branch"/>
          <dgm:animLvl val="lvl"/>
          <dgm:resizeHandles/>
        </dgm:presLayoutVars>
      </dgm:prSet>
      <dgm:spPr/>
    </dgm:pt>
    <dgm:pt modelId="{965B9D2B-EDA8-4C0E-BD58-AC6F3392E132}" type="pres">
      <dgm:prSet presAssocID="{AF271862-FEED-48E0-B49A-C59B405DEAA4}" presName="hierRoot1" presStyleCnt="0">
        <dgm:presLayoutVars>
          <dgm:hierBranch val="init"/>
        </dgm:presLayoutVars>
      </dgm:prSet>
      <dgm:spPr/>
    </dgm:pt>
    <dgm:pt modelId="{8ABB0E44-7F8C-4B2B-A47D-94D0D4D39AAE}" type="pres">
      <dgm:prSet presAssocID="{AF271862-FEED-48E0-B49A-C59B405DEAA4}" presName="rootComposite1" presStyleCnt="0"/>
      <dgm:spPr/>
    </dgm:pt>
    <dgm:pt modelId="{D030EC6F-A9C2-4F83-8580-AA3D6DD46571}" type="pres">
      <dgm:prSet presAssocID="{AF271862-FEED-48E0-B49A-C59B405DEAA4}" presName="rootText1" presStyleLbl="node0" presStyleIdx="0" presStyleCnt="1" custScaleX="137392" custScaleY="208559" custLinFactNeighborX="16" custLinFactNeighborY="-2577">
        <dgm:presLayoutVars>
          <dgm:chPref val="3"/>
        </dgm:presLayoutVars>
      </dgm:prSet>
      <dgm:spPr/>
    </dgm:pt>
    <dgm:pt modelId="{3D48E7FD-AA0D-427F-ACD4-5971662E5FC5}" type="pres">
      <dgm:prSet presAssocID="{AF271862-FEED-48E0-B49A-C59B405DEAA4}" presName="rootConnector1" presStyleLbl="node1" presStyleIdx="0" presStyleCnt="0"/>
      <dgm:spPr/>
    </dgm:pt>
    <dgm:pt modelId="{C2812280-B956-4398-A749-53FFC7F21B5F}" type="pres">
      <dgm:prSet presAssocID="{AF271862-FEED-48E0-B49A-C59B405DEAA4}" presName="hierChild2" presStyleCnt="0"/>
      <dgm:spPr/>
    </dgm:pt>
    <dgm:pt modelId="{96206CBF-1633-4D28-BA3F-350A2EF7CE16}" type="pres">
      <dgm:prSet presAssocID="{B3D2E5AD-CB5E-4930-ABFF-64916F4D74C0}" presName="Name37" presStyleLbl="parChTrans1D2" presStyleIdx="0" presStyleCnt="8"/>
      <dgm:spPr/>
    </dgm:pt>
    <dgm:pt modelId="{54158F87-BAD7-4BEE-A824-3FEDF5CAB59B}" type="pres">
      <dgm:prSet presAssocID="{9E9EE13F-4D7A-4C57-BE48-569B56DF56CA}" presName="hierRoot2" presStyleCnt="0">
        <dgm:presLayoutVars>
          <dgm:hierBranch val="init"/>
        </dgm:presLayoutVars>
      </dgm:prSet>
      <dgm:spPr/>
    </dgm:pt>
    <dgm:pt modelId="{A75A3452-13F5-493B-978A-9EEDB1D4F008}" type="pres">
      <dgm:prSet presAssocID="{9E9EE13F-4D7A-4C57-BE48-569B56DF56CA}" presName="rootComposite" presStyleCnt="0"/>
      <dgm:spPr/>
    </dgm:pt>
    <dgm:pt modelId="{4606E7FC-97D7-4145-8C59-C40DE300A519}" type="pres">
      <dgm:prSet presAssocID="{9E9EE13F-4D7A-4C57-BE48-569B56DF56CA}" presName="rootText" presStyleLbl="node2" presStyleIdx="0" presStyleCnt="7" custScaleY="199944">
        <dgm:presLayoutVars>
          <dgm:chPref val="3"/>
        </dgm:presLayoutVars>
      </dgm:prSet>
      <dgm:spPr/>
    </dgm:pt>
    <dgm:pt modelId="{CC889069-0E6B-42B2-B857-82953DBB92DE}" type="pres">
      <dgm:prSet presAssocID="{9E9EE13F-4D7A-4C57-BE48-569B56DF56CA}" presName="rootConnector" presStyleLbl="node2" presStyleIdx="0" presStyleCnt="7"/>
      <dgm:spPr/>
    </dgm:pt>
    <dgm:pt modelId="{1CF3FCF3-3873-4ECE-8890-D30A7AF50B24}" type="pres">
      <dgm:prSet presAssocID="{9E9EE13F-4D7A-4C57-BE48-569B56DF56CA}" presName="hierChild4" presStyleCnt="0"/>
      <dgm:spPr/>
    </dgm:pt>
    <dgm:pt modelId="{9927DBDA-DFB6-4553-8AA2-63769A60C153}" type="pres">
      <dgm:prSet presAssocID="{9E9EE13F-4D7A-4C57-BE48-569B56DF56CA}" presName="hierChild5" presStyleCnt="0"/>
      <dgm:spPr/>
    </dgm:pt>
    <dgm:pt modelId="{4E4F2B18-13F9-407A-8CCB-155CB18B0518}" type="pres">
      <dgm:prSet presAssocID="{955B35B5-7977-45E9-B46D-23D2B3B1F128}" presName="Name37" presStyleLbl="parChTrans1D2" presStyleIdx="1" presStyleCnt="8"/>
      <dgm:spPr/>
    </dgm:pt>
    <dgm:pt modelId="{4F545DFD-1D31-4E0A-AD8A-132377ECF626}" type="pres">
      <dgm:prSet presAssocID="{D9A27F1D-DADA-4A56-A7B5-9D8649A1D516}" presName="hierRoot2" presStyleCnt="0">
        <dgm:presLayoutVars>
          <dgm:hierBranch val="init"/>
        </dgm:presLayoutVars>
      </dgm:prSet>
      <dgm:spPr/>
    </dgm:pt>
    <dgm:pt modelId="{7C640140-CED1-40FB-9548-62BDE1A3438D}" type="pres">
      <dgm:prSet presAssocID="{D9A27F1D-DADA-4A56-A7B5-9D8649A1D516}" presName="rootComposite" presStyleCnt="0"/>
      <dgm:spPr/>
    </dgm:pt>
    <dgm:pt modelId="{3ADDC361-E2AA-4F8D-A12E-1EFA119EEA94}" type="pres">
      <dgm:prSet presAssocID="{D9A27F1D-DADA-4A56-A7B5-9D8649A1D516}" presName="rootText" presStyleLbl="node2" presStyleIdx="1" presStyleCnt="7" custScaleY="203599">
        <dgm:presLayoutVars>
          <dgm:chPref val="3"/>
        </dgm:presLayoutVars>
      </dgm:prSet>
      <dgm:spPr/>
    </dgm:pt>
    <dgm:pt modelId="{F7D70DB8-5EE7-4975-8796-5AA433C8B98D}" type="pres">
      <dgm:prSet presAssocID="{D9A27F1D-DADA-4A56-A7B5-9D8649A1D516}" presName="rootConnector" presStyleLbl="node2" presStyleIdx="1" presStyleCnt="7"/>
      <dgm:spPr/>
    </dgm:pt>
    <dgm:pt modelId="{72015FFD-210B-48BF-AF61-E20B00AA8AEB}" type="pres">
      <dgm:prSet presAssocID="{D9A27F1D-DADA-4A56-A7B5-9D8649A1D516}" presName="hierChild4" presStyleCnt="0"/>
      <dgm:spPr/>
    </dgm:pt>
    <dgm:pt modelId="{240B5BE6-6133-4AE6-96F1-FAFD90B134DD}" type="pres">
      <dgm:prSet presAssocID="{D9A27F1D-DADA-4A56-A7B5-9D8649A1D516}" presName="hierChild5" presStyleCnt="0"/>
      <dgm:spPr/>
    </dgm:pt>
    <dgm:pt modelId="{FD23BFC4-7C58-4444-9757-07257E838F11}" type="pres">
      <dgm:prSet presAssocID="{A32C6A34-7A40-47D7-8987-BBA57F6758EA}" presName="Name37" presStyleLbl="parChTrans1D2" presStyleIdx="2" presStyleCnt="8"/>
      <dgm:spPr/>
    </dgm:pt>
    <dgm:pt modelId="{0C3CAFE5-E802-4C99-B5B8-7867E56DB5DB}" type="pres">
      <dgm:prSet presAssocID="{B9220FD2-1997-40C4-A7EA-CBCA729CD1DE}" presName="hierRoot2" presStyleCnt="0">
        <dgm:presLayoutVars>
          <dgm:hierBranch val="init"/>
        </dgm:presLayoutVars>
      </dgm:prSet>
      <dgm:spPr/>
    </dgm:pt>
    <dgm:pt modelId="{3A3703BA-C110-40A3-8D13-A6E8FDB4B0ED}" type="pres">
      <dgm:prSet presAssocID="{B9220FD2-1997-40C4-A7EA-CBCA729CD1DE}" presName="rootComposite" presStyleCnt="0"/>
      <dgm:spPr/>
    </dgm:pt>
    <dgm:pt modelId="{20F75E4B-CDD3-4909-81F4-A042EE1F1420}" type="pres">
      <dgm:prSet presAssocID="{B9220FD2-1997-40C4-A7EA-CBCA729CD1DE}" presName="rootText" presStyleLbl="node2" presStyleIdx="2" presStyleCnt="7" custScaleY="199943">
        <dgm:presLayoutVars>
          <dgm:chPref val="3"/>
        </dgm:presLayoutVars>
      </dgm:prSet>
      <dgm:spPr/>
    </dgm:pt>
    <dgm:pt modelId="{F0C8CF8A-E901-4F6E-8A1C-2DCE109A23C5}" type="pres">
      <dgm:prSet presAssocID="{B9220FD2-1997-40C4-A7EA-CBCA729CD1DE}" presName="rootConnector" presStyleLbl="node2" presStyleIdx="2" presStyleCnt="7"/>
      <dgm:spPr/>
    </dgm:pt>
    <dgm:pt modelId="{F3D1E53C-2FBC-47AD-972E-9F50D024CA6F}" type="pres">
      <dgm:prSet presAssocID="{B9220FD2-1997-40C4-A7EA-CBCA729CD1DE}" presName="hierChild4" presStyleCnt="0"/>
      <dgm:spPr/>
    </dgm:pt>
    <dgm:pt modelId="{13EDBFA2-AF86-49D7-838E-CA82E5131545}" type="pres">
      <dgm:prSet presAssocID="{B9220FD2-1997-40C4-A7EA-CBCA729CD1DE}" presName="hierChild5" presStyleCnt="0"/>
      <dgm:spPr/>
    </dgm:pt>
    <dgm:pt modelId="{3E069ED7-657F-4F65-83A0-C8A72663F55E}" type="pres">
      <dgm:prSet presAssocID="{3F5379F5-9E8B-47B3-AECB-851E23C231B8}" presName="Name37" presStyleLbl="parChTrans1D2" presStyleIdx="3" presStyleCnt="8"/>
      <dgm:spPr/>
    </dgm:pt>
    <dgm:pt modelId="{27BFD4FE-C1B0-435E-B5F3-D14F85D50936}" type="pres">
      <dgm:prSet presAssocID="{31F960CD-09F4-449D-9BDD-3AA00CA53610}" presName="hierRoot2" presStyleCnt="0">
        <dgm:presLayoutVars>
          <dgm:hierBranch val="init"/>
        </dgm:presLayoutVars>
      </dgm:prSet>
      <dgm:spPr/>
    </dgm:pt>
    <dgm:pt modelId="{94557085-191F-4A21-B0F8-2A6CF8B49F28}" type="pres">
      <dgm:prSet presAssocID="{31F960CD-09F4-449D-9BDD-3AA00CA53610}" presName="rootComposite" presStyleCnt="0"/>
      <dgm:spPr/>
    </dgm:pt>
    <dgm:pt modelId="{6CCD39EA-0BC4-4809-B5F0-9C12F72B6236}" type="pres">
      <dgm:prSet presAssocID="{31F960CD-09F4-449D-9BDD-3AA00CA53610}" presName="rootText" presStyleLbl="node2" presStyleIdx="3" presStyleCnt="7" custScaleY="189482">
        <dgm:presLayoutVars>
          <dgm:chPref val="3"/>
        </dgm:presLayoutVars>
      </dgm:prSet>
      <dgm:spPr/>
    </dgm:pt>
    <dgm:pt modelId="{61B1E13E-5770-4E2C-A12D-5EF79A2FA3EA}" type="pres">
      <dgm:prSet presAssocID="{31F960CD-09F4-449D-9BDD-3AA00CA53610}" presName="rootConnector" presStyleLbl="node2" presStyleIdx="3" presStyleCnt="7"/>
      <dgm:spPr/>
    </dgm:pt>
    <dgm:pt modelId="{EA799BC1-8BA6-4A79-B4C7-1702AC18BA7B}" type="pres">
      <dgm:prSet presAssocID="{31F960CD-09F4-449D-9BDD-3AA00CA53610}" presName="hierChild4" presStyleCnt="0"/>
      <dgm:spPr/>
    </dgm:pt>
    <dgm:pt modelId="{BA3BB878-4664-4D35-A817-1E2D639F9506}" type="pres">
      <dgm:prSet presAssocID="{31F960CD-09F4-449D-9BDD-3AA00CA53610}" presName="hierChild5" presStyleCnt="0"/>
      <dgm:spPr/>
    </dgm:pt>
    <dgm:pt modelId="{B6A546A6-AA06-4084-A40B-66874BD885F0}" type="pres">
      <dgm:prSet presAssocID="{23FE8119-BC33-4274-A7E2-CFD7002DD2D6}" presName="Name37" presStyleLbl="parChTrans1D2" presStyleIdx="4" presStyleCnt="8"/>
      <dgm:spPr/>
    </dgm:pt>
    <dgm:pt modelId="{5EAC118B-921B-4F99-AA75-0B3E00A640B8}" type="pres">
      <dgm:prSet presAssocID="{4CAD468B-56AE-498F-8A6A-B02D433844D3}" presName="hierRoot2" presStyleCnt="0">
        <dgm:presLayoutVars>
          <dgm:hierBranch val="init"/>
        </dgm:presLayoutVars>
      </dgm:prSet>
      <dgm:spPr/>
    </dgm:pt>
    <dgm:pt modelId="{3D9E7C7E-D1E8-453E-80C3-70BF41CF89F2}" type="pres">
      <dgm:prSet presAssocID="{4CAD468B-56AE-498F-8A6A-B02D433844D3}" presName="rootComposite" presStyleCnt="0"/>
      <dgm:spPr/>
    </dgm:pt>
    <dgm:pt modelId="{B85FD7BE-5BC9-48F5-AA40-3DC02CD1F40C}" type="pres">
      <dgm:prSet presAssocID="{4CAD468B-56AE-498F-8A6A-B02D433844D3}" presName="rootText" presStyleLbl="node2" presStyleIdx="4" presStyleCnt="7" custScaleY="189482">
        <dgm:presLayoutVars>
          <dgm:chPref val="3"/>
        </dgm:presLayoutVars>
      </dgm:prSet>
      <dgm:spPr/>
    </dgm:pt>
    <dgm:pt modelId="{6694EB68-42E5-492C-B6E8-921FD4292557}" type="pres">
      <dgm:prSet presAssocID="{4CAD468B-56AE-498F-8A6A-B02D433844D3}" presName="rootConnector" presStyleLbl="node2" presStyleIdx="4" presStyleCnt="7"/>
      <dgm:spPr/>
    </dgm:pt>
    <dgm:pt modelId="{9A6BB880-BC9B-42F0-A198-1EE402F09835}" type="pres">
      <dgm:prSet presAssocID="{4CAD468B-56AE-498F-8A6A-B02D433844D3}" presName="hierChild4" presStyleCnt="0"/>
      <dgm:spPr/>
    </dgm:pt>
    <dgm:pt modelId="{949E9303-26C1-4AF3-9B8F-5B8D47A40BC9}" type="pres">
      <dgm:prSet presAssocID="{4CAD468B-56AE-498F-8A6A-B02D433844D3}" presName="hierChild5" presStyleCnt="0"/>
      <dgm:spPr/>
    </dgm:pt>
    <dgm:pt modelId="{5C88E951-6894-4A43-AADE-032C9F4E1389}" type="pres">
      <dgm:prSet presAssocID="{926E4D7B-C1D4-4F02-A79E-91CD7832F7D8}" presName="Name37" presStyleLbl="parChTrans1D2" presStyleIdx="5" presStyleCnt="8"/>
      <dgm:spPr/>
    </dgm:pt>
    <dgm:pt modelId="{96116B92-8D58-405B-8737-240C4712A8AE}" type="pres">
      <dgm:prSet presAssocID="{C8D9DA47-3267-4D19-9247-9C52B6E594E0}" presName="hierRoot2" presStyleCnt="0">
        <dgm:presLayoutVars>
          <dgm:hierBranch val="init"/>
        </dgm:presLayoutVars>
      </dgm:prSet>
      <dgm:spPr/>
    </dgm:pt>
    <dgm:pt modelId="{CAD032CF-0008-4E65-8852-148D9C940180}" type="pres">
      <dgm:prSet presAssocID="{C8D9DA47-3267-4D19-9247-9C52B6E594E0}" presName="rootComposite" presStyleCnt="0"/>
      <dgm:spPr/>
    </dgm:pt>
    <dgm:pt modelId="{6DA4718A-E30B-412F-B4FA-581B626CFFEE}" type="pres">
      <dgm:prSet presAssocID="{C8D9DA47-3267-4D19-9247-9C52B6E594E0}" presName="rootText" presStyleLbl="node2" presStyleIdx="5" presStyleCnt="7" custScaleY="194104">
        <dgm:presLayoutVars>
          <dgm:chPref val="3"/>
        </dgm:presLayoutVars>
      </dgm:prSet>
      <dgm:spPr/>
    </dgm:pt>
    <dgm:pt modelId="{FD021B6D-11F0-497B-A5C5-6D3D1C746B92}" type="pres">
      <dgm:prSet presAssocID="{C8D9DA47-3267-4D19-9247-9C52B6E594E0}" presName="rootConnector" presStyleLbl="node2" presStyleIdx="5" presStyleCnt="7"/>
      <dgm:spPr/>
    </dgm:pt>
    <dgm:pt modelId="{361C95E0-BC62-438A-910B-21FA16790284}" type="pres">
      <dgm:prSet presAssocID="{C8D9DA47-3267-4D19-9247-9C52B6E594E0}" presName="hierChild4" presStyleCnt="0"/>
      <dgm:spPr/>
    </dgm:pt>
    <dgm:pt modelId="{F3CB1E9B-247D-4890-99FA-90D8FA5931E5}" type="pres">
      <dgm:prSet presAssocID="{C8D9DA47-3267-4D19-9247-9C52B6E594E0}" presName="hierChild5" presStyleCnt="0"/>
      <dgm:spPr/>
    </dgm:pt>
    <dgm:pt modelId="{3331699A-265C-4CB7-8605-E86AC8ED1D3C}" type="pres">
      <dgm:prSet presAssocID="{334AA6E1-5A3C-438D-A70B-31D93E953677}" presName="Name37" presStyleLbl="parChTrans1D2" presStyleIdx="6" presStyleCnt="8"/>
      <dgm:spPr/>
    </dgm:pt>
    <dgm:pt modelId="{F780FB07-1B57-4D85-B4A0-6F9F07B85C38}" type="pres">
      <dgm:prSet presAssocID="{7D24104D-00D1-45BB-A880-2E509B10136B}" presName="hierRoot2" presStyleCnt="0">
        <dgm:presLayoutVars>
          <dgm:hierBranch val="init"/>
        </dgm:presLayoutVars>
      </dgm:prSet>
      <dgm:spPr/>
    </dgm:pt>
    <dgm:pt modelId="{A713A82C-6423-4D2D-B7E6-D1233BB62B2C}" type="pres">
      <dgm:prSet presAssocID="{7D24104D-00D1-45BB-A880-2E509B10136B}" presName="rootComposite" presStyleCnt="0"/>
      <dgm:spPr/>
    </dgm:pt>
    <dgm:pt modelId="{F177EC8B-9DCE-43C9-9B48-AFA45E01AF4D}" type="pres">
      <dgm:prSet presAssocID="{7D24104D-00D1-45BB-A880-2E509B10136B}" presName="rootText" presStyleLbl="node2" presStyleIdx="6" presStyleCnt="7" custScaleY="194104">
        <dgm:presLayoutVars>
          <dgm:chPref val="3"/>
        </dgm:presLayoutVars>
      </dgm:prSet>
      <dgm:spPr/>
    </dgm:pt>
    <dgm:pt modelId="{E6F475C3-29F7-43D2-9921-1DC5E71376B0}" type="pres">
      <dgm:prSet presAssocID="{7D24104D-00D1-45BB-A880-2E509B10136B}" presName="rootConnector" presStyleLbl="node2" presStyleIdx="6" presStyleCnt="7"/>
      <dgm:spPr/>
    </dgm:pt>
    <dgm:pt modelId="{8185BA57-9C0D-438F-BBDF-38ECE0A52773}" type="pres">
      <dgm:prSet presAssocID="{7D24104D-00D1-45BB-A880-2E509B10136B}" presName="hierChild4" presStyleCnt="0"/>
      <dgm:spPr/>
    </dgm:pt>
    <dgm:pt modelId="{76172C51-804E-4E49-B82B-E4E8851F8AD5}" type="pres">
      <dgm:prSet presAssocID="{7D24104D-00D1-45BB-A880-2E509B10136B}" presName="hierChild5" presStyleCnt="0"/>
      <dgm:spPr/>
    </dgm:pt>
    <dgm:pt modelId="{43028255-C8AA-4F91-B310-B7DC83BA9F09}" type="pres">
      <dgm:prSet presAssocID="{AF271862-FEED-48E0-B49A-C59B405DEAA4}" presName="hierChild3" presStyleCnt="0"/>
      <dgm:spPr/>
    </dgm:pt>
    <dgm:pt modelId="{8ACC5EB8-081F-4671-840C-331C7D67B1C2}" type="pres">
      <dgm:prSet presAssocID="{DD149D35-CDC3-42A3-AC06-DC6951E43AE1}" presName="Name111" presStyleLbl="parChTrans1D2" presStyleIdx="7" presStyleCnt="8"/>
      <dgm:spPr/>
    </dgm:pt>
    <dgm:pt modelId="{49859280-CD42-4A18-86B1-BE280A5E716B}" type="pres">
      <dgm:prSet presAssocID="{4C58E869-BF67-4C4C-88A8-AC4134B89D5C}" presName="hierRoot3" presStyleCnt="0">
        <dgm:presLayoutVars>
          <dgm:hierBranch val="init"/>
        </dgm:presLayoutVars>
      </dgm:prSet>
      <dgm:spPr/>
    </dgm:pt>
    <dgm:pt modelId="{1FAB10F9-AF4D-43FA-8C8D-C4D47CAD6EA5}" type="pres">
      <dgm:prSet presAssocID="{4C58E869-BF67-4C4C-88A8-AC4134B89D5C}" presName="rootComposite3" presStyleCnt="0"/>
      <dgm:spPr/>
    </dgm:pt>
    <dgm:pt modelId="{0F68BB95-0798-4352-A261-30429C257EDF}" type="pres">
      <dgm:prSet presAssocID="{4C58E869-BF67-4C4C-88A8-AC4134B89D5C}" presName="rootText3" presStyleLbl="asst1" presStyleIdx="0" presStyleCnt="1">
        <dgm:presLayoutVars>
          <dgm:chPref val="3"/>
        </dgm:presLayoutVars>
      </dgm:prSet>
      <dgm:spPr/>
    </dgm:pt>
    <dgm:pt modelId="{71D668DB-047F-4A7C-A858-3F0DDA550CAD}" type="pres">
      <dgm:prSet presAssocID="{4C58E869-BF67-4C4C-88A8-AC4134B89D5C}" presName="rootConnector3" presStyleLbl="asst1" presStyleIdx="0" presStyleCnt="1"/>
      <dgm:spPr/>
    </dgm:pt>
    <dgm:pt modelId="{2159B9F9-94B4-4A4B-92B3-B59DC0005A6C}" type="pres">
      <dgm:prSet presAssocID="{4C58E869-BF67-4C4C-88A8-AC4134B89D5C}" presName="hierChild6" presStyleCnt="0"/>
      <dgm:spPr/>
    </dgm:pt>
    <dgm:pt modelId="{4674D383-3EFC-48BA-B94A-8DD4624232A7}" type="pres">
      <dgm:prSet presAssocID="{4C58E869-BF67-4C4C-88A8-AC4134B89D5C}" presName="hierChild7" presStyleCnt="0"/>
      <dgm:spPr/>
    </dgm:pt>
  </dgm:ptLst>
  <dgm:cxnLst>
    <dgm:cxn modelId="{B0649405-1E91-4856-A1A7-9278EBFDA9D0}" srcId="{AF271862-FEED-48E0-B49A-C59B405DEAA4}" destId="{9E9EE13F-4D7A-4C57-BE48-569B56DF56CA}" srcOrd="0" destOrd="0" parTransId="{B3D2E5AD-CB5E-4930-ABFF-64916F4D74C0}" sibTransId="{72991D5A-C9C8-46AB-8BA2-5C00533079C5}"/>
    <dgm:cxn modelId="{8CBA0C08-69D7-49D2-BC45-4DD8CF38FC70}" type="presOf" srcId="{23FE8119-BC33-4274-A7E2-CFD7002DD2D6}" destId="{B6A546A6-AA06-4084-A40B-66874BD885F0}" srcOrd="0" destOrd="0" presId="urn:microsoft.com/office/officeart/2005/8/layout/orgChart1"/>
    <dgm:cxn modelId="{9F33AE11-60DC-4C0E-9519-132E7E032B54}" srcId="{AF271862-FEED-48E0-B49A-C59B405DEAA4}" destId="{7D24104D-00D1-45BB-A880-2E509B10136B}" srcOrd="6" destOrd="0" parTransId="{334AA6E1-5A3C-438D-A70B-31D93E953677}" sibTransId="{4E29BE37-2C25-426D-AE2C-19736D238034}"/>
    <dgm:cxn modelId="{77817B1A-F0F4-4F2B-919C-EABC1EA43DEC}" type="presOf" srcId="{C8D9DA47-3267-4D19-9247-9C52B6E594E0}" destId="{FD021B6D-11F0-497B-A5C5-6D3D1C746B92}" srcOrd="1" destOrd="0" presId="urn:microsoft.com/office/officeart/2005/8/layout/orgChart1"/>
    <dgm:cxn modelId="{628BC01D-5CE0-4BA3-8AE2-2017FED9B6E1}" type="presOf" srcId="{31F960CD-09F4-449D-9BDD-3AA00CA53610}" destId="{61B1E13E-5770-4E2C-A12D-5EF79A2FA3EA}" srcOrd="1" destOrd="0" presId="urn:microsoft.com/office/officeart/2005/8/layout/orgChart1"/>
    <dgm:cxn modelId="{55BE3937-396E-495E-96CA-F9C3194B4C7C}" type="presOf" srcId="{C8D9DA47-3267-4D19-9247-9C52B6E594E0}" destId="{6DA4718A-E30B-412F-B4FA-581B626CFFEE}" srcOrd="0" destOrd="0" presId="urn:microsoft.com/office/officeart/2005/8/layout/orgChart1"/>
    <dgm:cxn modelId="{AD36D938-556F-429D-91DF-3BCEC3077A57}" type="presOf" srcId="{4C58E869-BF67-4C4C-88A8-AC4134B89D5C}" destId="{71D668DB-047F-4A7C-A858-3F0DDA550CAD}" srcOrd="1" destOrd="0" presId="urn:microsoft.com/office/officeart/2005/8/layout/orgChart1"/>
    <dgm:cxn modelId="{A14FF740-EE6B-45EB-807D-3FB751B98EC5}" type="presOf" srcId="{4CAD468B-56AE-498F-8A6A-B02D433844D3}" destId="{6694EB68-42E5-492C-B6E8-921FD4292557}" srcOrd="1" destOrd="0" presId="urn:microsoft.com/office/officeart/2005/8/layout/orgChart1"/>
    <dgm:cxn modelId="{4CA76C43-2955-4343-BCAB-D30C8651C007}" srcId="{AF271862-FEED-48E0-B49A-C59B405DEAA4}" destId="{4CAD468B-56AE-498F-8A6A-B02D433844D3}" srcOrd="4" destOrd="0" parTransId="{23FE8119-BC33-4274-A7E2-CFD7002DD2D6}" sibTransId="{23CC1593-23DC-4276-B363-813F06FBD82A}"/>
    <dgm:cxn modelId="{B8E41D6B-82E7-4E49-8167-97F9EC135B09}" type="presOf" srcId="{4CAD468B-56AE-498F-8A6A-B02D433844D3}" destId="{B85FD7BE-5BC9-48F5-AA40-3DC02CD1F40C}" srcOrd="0" destOrd="0" presId="urn:microsoft.com/office/officeart/2005/8/layout/orgChart1"/>
    <dgm:cxn modelId="{C303976B-A292-4252-9808-4B9E16F8448F}" type="presOf" srcId="{A32C6A34-7A40-47D7-8987-BBA57F6758EA}" destId="{FD23BFC4-7C58-4444-9757-07257E838F11}" srcOrd="0" destOrd="0" presId="urn:microsoft.com/office/officeart/2005/8/layout/orgChart1"/>
    <dgm:cxn modelId="{9E3E114C-A668-4B6B-9D1D-B9A4D5AD5F63}" srcId="{46B4FBE4-0CCB-48AE-8A05-DD5265D37051}" destId="{AF271862-FEED-48E0-B49A-C59B405DEAA4}" srcOrd="0" destOrd="0" parTransId="{0C279CD9-97A1-42AB-914F-83C3C048030C}" sibTransId="{9E7DCF9D-7F6E-42F1-AB20-9E26DB4F000B}"/>
    <dgm:cxn modelId="{C640546F-F3D8-4A99-86C1-19DE4B2D8BEA}" type="presOf" srcId="{D9A27F1D-DADA-4A56-A7B5-9D8649A1D516}" destId="{3ADDC361-E2AA-4F8D-A12E-1EFA119EEA94}" srcOrd="0" destOrd="0" presId="urn:microsoft.com/office/officeart/2005/8/layout/orgChart1"/>
    <dgm:cxn modelId="{70D96150-B3C9-48A1-8B2F-2B61E1C3FECF}" type="presOf" srcId="{955B35B5-7977-45E9-B46D-23D2B3B1F128}" destId="{4E4F2B18-13F9-407A-8CCB-155CB18B0518}" srcOrd="0" destOrd="0" presId="urn:microsoft.com/office/officeart/2005/8/layout/orgChart1"/>
    <dgm:cxn modelId="{201A1B53-8D4E-48BF-ADBE-548176307593}" type="presOf" srcId="{4C58E869-BF67-4C4C-88A8-AC4134B89D5C}" destId="{0F68BB95-0798-4352-A261-30429C257EDF}" srcOrd="0" destOrd="0" presId="urn:microsoft.com/office/officeart/2005/8/layout/orgChart1"/>
    <dgm:cxn modelId="{3DC2A553-0459-4666-8C6E-F0510CFA38A8}" type="presOf" srcId="{7D24104D-00D1-45BB-A880-2E509B10136B}" destId="{E6F475C3-29F7-43D2-9921-1DC5E71376B0}" srcOrd="1" destOrd="0" presId="urn:microsoft.com/office/officeart/2005/8/layout/orgChart1"/>
    <dgm:cxn modelId="{2D5D9F54-0DC0-47F0-BBFB-7468C465FA78}" type="presOf" srcId="{9E9EE13F-4D7A-4C57-BE48-569B56DF56CA}" destId="{4606E7FC-97D7-4145-8C59-C40DE300A519}" srcOrd="0" destOrd="0" presId="urn:microsoft.com/office/officeart/2005/8/layout/orgChart1"/>
    <dgm:cxn modelId="{D1A5F256-18CC-444F-9AFE-5DC94CD2B73D}" type="presOf" srcId="{46B4FBE4-0CCB-48AE-8A05-DD5265D37051}" destId="{DD4139A8-670B-4F80-A30B-5164856398CE}" srcOrd="0" destOrd="0" presId="urn:microsoft.com/office/officeart/2005/8/layout/orgChart1"/>
    <dgm:cxn modelId="{827E1258-E9A6-4695-A97D-AD8930289234}" type="presOf" srcId="{B9220FD2-1997-40C4-A7EA-CBCA729CD1DE}" destId="{20F75E4B-CDD3-4909-81F4-A042EE1F1420}" srcOrd="0" destOrd="0" presId="urn:microsoft.com/office/officeart/2005/8/layout/orgChart1"/>
    <dgm:cxn modelId="{DD41C983-747E-4CA1-A706-680370F90DB1}" type="presOf" srcId="{D9A27F1D-DADA-4A56-A7B5-9D8649A1D516}" destId="{F7D70DB8-5EE7-4975-8796-5AA433C8B98D}" srcOrd="1" destOrd="0" presId="urn:microsoft.com/office/officeart/2005/8/layout/orgChart1"/>
    <dgm:cxn modelId="{FAB41C85-22F4-4B25-B367-DD781967949F}" type="presOf" srcId="{AF271862-FEED-48E0-B49A-C59B405DEAA4}" destId="{D030EC6F-A9C2-4F83-8580-AA3D6DD46571}" srcOrd="0" destOrd="0" presId="urn:microsoft.com/office/officeart/2005/8/layout/orgChart1"/>
    <dgm:cxn modelId="{B1DD189C-38EF-4A1C-A21F-D6481448232B}" type="presOf" srcId="{926E4D7B-C1D4-4F02-A79E-91CD7832F7D8}" destId="{5C88E951-6894-4A43-AADE-032C9F4E1389}" srcOrd="0" destOrd="0" presId="urn:microsoft.com/office/officeart/2005/8/layout/orgChart1"/>
    <dgm:cxn modelId="{6F53C5A3-80F9-4A8F-AED7-0D5C2DB774F8}" type="presOf" srcId="{31F960CD-09F4-449D-9BDD-3AA00CA53610}" destId="{6CCD39EA-0BC4-4809-B5F0-9C12F72B6236}" srcOrd="0" destOrd="0" presId="urn:microsoft.com/office/officeart/2005/8/layout/orgChart1"/>
    <dgm:cxn modelId="{6BA2D3AE-555D-4AB5-BEEA-D70A94614C08}" srcId="{AF271862-FEED-48E0-B49A-C59B405DEAA4}" destId="{4C58E869-BF67-4C4C-88A8-AC4134B89D5C}" srcOrd="7" destOrd="0" parTransId="{DD149D35-CDC3-42A3-AC06-DC6951E43AE1}" sibTransId="{54A6367D-DD36-434A-986C-6629636D8A39}"/>
    <dgm:cxn modelId="{DD064CC6-ED24-48F5-B13D-7732DEA6C9D8}" srcId="{AF271862-FEED-48E0-B49A-C59B405DEAA4}" destId="{C8D9DA47-3267-4D19-9247-9C52B6E594E0}" srcOrd="5" destOrd="0" parTransId="{926E4D7B-C1D4-4F02-A79E-91CD7832F7D8}" sibTransId="{B978876C-3E29-4EB3-9FDF-D0C114FBA180}"/>
    <dgm:cxn modelId="{BF3E9ACE-534B-4EEC-AAFA-E1C35E81C19F}" type="presOf" srcId="{B9220FD2-1997-40C4-A7EA-CBCA729CD1DE}" destId="{F0C8CF8A-E901-4F6E-8A1C-2DCE109A23C5}" srcOrd="1" destOrd="0" presId="urn:microsoft.com/office/officeart/2005/8/layout/orgChart1"/>
    <dgm:cxn modelId="{A94D88D3-FE39-4F40-AC52-B8457AB06B01}" type="presOf" srcId="{B3D2E5AD-CB5E-4930-ABFF-64916F4D74C0}" destId="{96206CBF-1633-4D28-BA3F-350A2EF7CE16}" srcOrd="0" destOrd="0" presId="urn:microsoft.com/office/officeart/2005/8/layout/orgChart1"/>
    <dgm:cxn modelId="{771529D7-BFBF-49AA-802E-C99AC3B23A53}" srcId="{AF271862-FEED-48E0-B49A-C59B405DEAA4}" destId="{31F960CD-09F4-449D-9BDD-3AA00CA53610}" srcOrd="3" destOrd="0" parTransId="{3F5379F5-9E8B-47B3-AECB-851E23C231B8}" sibTransId="{3B46582C-7823-457A-B804-B862B8A2DF73}"/>
    <dgm:cxn modelId="{5061E6DC-F897-44E5-A261-6F97671F3CFE}" type="presOf" srcId="{3F5379F5-9E8B-47B3-AECB-851E23C231B8}" destId="{3E069ED7-657F-4F65-83A0-C8A72663F55E}" srcOrd="0" destOrd="0" presId="urn:microsoft.com/office/officeart/2005/8/layout/orgChart1"/>
    <dgm:cxn modelId="{F711C1E1-BE32-4426-96B7-36575DF556A6}" type="presOf" srcId="{7D24104D-00D1-45BB-A880-2E509B10136B}" destId="{F177EC8B-9DCE-43C9-9B48-AFA45E01AF4D}" srcOrd="0" destOrd="0" presId="urn:microsoft.com/office/officeart/2005/8/layout/orgChart1"/>
    <dgm:cxn modelId="{495F7FE9-B549-4A48-81A1-D9068BC84283}" type="presOf" srcId="{334AA6E1-5A3C-438D-A70B-31D93E953677}" destId="{3331699A-265C-4CB7-8605-E86AC8ED1D3C}" srcOrd="0" destOrd="0" presId="urn:microsoft.com/office/officeart/2005/8/layout/orgChart1"/>
    <dgm:cxn modelId="{104AE2ED-A76F-4B9E-9370-7E7CB597761C}" type="presOf" srcId="{AF271862-FEED-48E0-B49A-C59B405DEAA4}" destId="{3D48E7FD-AA0D-427F-ACD4-5971662E5FC5}" srcOrd="1" destOrd="0" presId="urn:microsoft.com/office/officeart/2005/8/layout/orgChart1"/>
    <dgm:cxn modelId="{9A609EEE-EE05-4062-9FAE-6C798EB1260E}" srcId="{AF271862-FEED-48E0-B49A-C59B405DEAA4}" destId="{B9220FD2-1997-40C4-A7EA-CBCA729CD1DE}" srcOrd="2" destOrd="0" parTransId="{A32C6A34-7A40-47D7-8987-BBA57F6758EA}" sibTransId="{2F8E7A59-9963-4101-BC58-C342EE567EFA}"/>
    <dgm:cxn modelId="{773BC9EF-16A6-4CD8-8D02-EEA4926B67E7}" srcId="{AF271862-FEED-48E0-B49A-C59B405DEAA4}" destId="{D9A27F1D-DADA-4A56-A7B5-9D8649A1D516}" srcOrd="1" destOrd="0" parTransId="{955B35B5-7977-45E9-B46D-23D2B3B1F128}" sibTransId="{EDC6CEEE-1958-487C-ACAE-F4C65A09CFF0}"/>
    <dgm:cxn modelId="{DB7C05F8-3D6B-409C-9FDE-51A11CC5FF71}" type="presOf" srcId="{DD149D35-CDC3-42A3-AC06-DC6951E43AE1}" destId="{8ACC5EB8-081F-4671-840C-331C7D67B1C2}" srcOrd="0" destOrd="0" presId="urn:microsoft.com/office/officeart/2005/8/layout/orgChart1"/>
    <dgm:cxn modelId="{9B5DFFFC-8304-4D31-9620-29CEBF0ED93D}" type="presOf" srcId="{9E9EE13F-4D7A-4C57-BE48-569B56DF56CA}" destId="{CC889069-0E6B-42B2-B857-82953DBB92DE}" srcOrd="1" destOrd="0" presId="urn:microsoft.com/office/officeart/2005/8/layout/orgChart1"/>
    <dgm:cxn modelId="{6C6D7B43-DF21-46A8-8063-3F6397539AF5}" type="presParOf" srcId="{DD4139A8-670B-4F80-A30B-5164856398CE}" destId="{965B9D2B-EDA8-4C0E-BD58-AC6F3392E132}" srcOrd="0" destOrd="0" presId="urn:microsoft.com/office/officeart/2005/8/layout/orgChart1"/>
    <dgm:cxn modelId="{EA1CBC7A-312B-4D77-8E5E-E3627C7CFD6D}" type="presParOf" srcId="{965B9D2B-EDA8-4C0E-BD58-AC6F3392E132}" destId="{8ABB0E44-7F8C-4B2B-A47D-94D0D4D39AAE}" srcOrd="0" destOrd="0" presId="urn:microsoft.com/office/officeart/2005/8/layout/orgChart1"/>
    <dgm:cxn modelId="{DFB5C760-0C2D-49B9-BEC8-F0A2590AFD30}" type="presParOf" srcId="{8ABB0E44-7F8C-4B2B-A47D-94D0D4D39AAE}" destId="{D030EC6F-A9C2-4F83-8580-AA3D6DD46571}" srcOrd="0" destOrd="0" presId="urn:microsoft.com/office/officeart/2005/8/layout/orgChart1"/>
    <dgm:cxn modelId="{3FFD7AA9-56A1-4133-A127-F64FDE5A2F33}" type="presParOf" srcId="{8ABB0E44-7F8C-4B2B-A47D-94D0D4D39AAE}" destId="{3D48E7FD-AA0D-427F-ACD4-5971662E5FC5}" srcOrd="1" destOrd="0" presId="urn:microsoft.com/office/officeart/2005/8/layout/orgChart1"/>
    <dgm:cxn modelId="{1B23DC97-70DB-4BCF-B516-0124C552BA4D}" type="presParOf" srcId="{965B9D2B-EDA8-4C0E-BD58-AC6F3392E132}" destId="{C2812280-B956-4398-A749-53FFC7F21B5F}" srcOrd="1" destOrd="0" presId="urn:microsoft.com/office/officeart/2005/8/layout/orgChart1"/>
    <dgm:cxn modelId="{EFF0EB87-2B2C-4559-844C-3931D3169A8F}" type="presParOf" srcId="{C2812280-B956-4398-A749-53FFC7F21B5F}" destId="{96206CBF-1633-4D28-BA3F-350A2EF7CE16}" srcOrd="0" destOrd="0" presId="urn:microsoft.com/office/officeart/2005/8/layout/orgChart1"/>
    <dgm:cxn modelId="{9FC18620-1E55-42F8-A386-D2F3FFBB4CAD}" type="presParOf" srcId="{C2812280-B956-4398-A749-53FFC7F21B5F}" destId="{54158F87-BAD7-4BEE-A824-3FEDF5CAB59B}" srcOrd="1" destOrd="0" presId="urn:microsoft.com/office/officeart/2005/8/layout/orgChart1"/>
    <dgm:cxn modelId="{4A1B4495-034F-464E-9543-42CA1EDB07CE}" type="presParOf" srcId="{54158F87-BAD7-4BEE-A824-3FEDF5CAB59B}" destId="{A75A3452-13F5-493B-978A-9EEDB1D4F008}" srcOrd="0" destOrd="0" presId="urn:microsoft.com/office/officeart/2005/8/layout/orgChart1"/>
    <dgm:cxn modelId="{3F8DFED5-2506-4FE2-B230-902AC0BCAE42}" type="presParOf" srcId="{A75A3452-13F5-493B-978A-9EEDB1D4F008}" destId="{4606E7FC-97D7-4145-8C59-C40DE300A519}" srcOrd="0" destOrd="0" presId="urn:microsoft.com/office/officeart/2005/8/layout/orgChart1"/>
    <dgm:cxn modelId="{ADDEE8B6-9778-4839-8CA4-BB378E048B28}" type="presParOf" srcId="{A75A3452-13F5-493B-978A-9EEDB1D4F008}" destId="{CC889069-0E6B-42B2-B857-82953DBB92DE}" srcOrd="1" destOrd="0" presId="urn:microsoft.com/office/officeart/2005/8/layout/orgChart1"/>
    <dgm:cxn modelId="{28DC6BE3-7D07-4E9C-BBF7-EE34999A52D1}" type="presParOf" srcId="{54158F87-BAD7-4BEE-A824-3FEDF5CAB59B}" destId="{1CF3FCF3-3873-4ECE-8890-D30A7AF50B24}" srcOrd="1" destOrd="0" presId="urn:microsoft.com/office/officeart/2005/8/layout/orgChart1"/>
    <dgm:cxn modelId="{FEDCC3C5-CDAA-4678-BFD8-EE3A75401E79}" type="presParOf" srcId="{54158F87-BAD7-4BEE-A824-3FEDF5CAB59B}" destId="{9927DBDA-DFB6-4553-8AA2-63769A60C153}" srcOrd="2" destOrd="0" presId="urn:microsoft.com/office/officeart/2005/8/layout/orgChart1"/>
    <dgm:cxn modelId="{9C0726E7-96A1-4AB0-80BB-818368763BF7}" type="presParOf" srcId="{C2812280-B956-4398-A749-53FFC7F21B5F}" destId="{4E4F2B18-13F9-407A-8CCB-155CB18B0518}" srcOrd="2" destOrd="0" presId="urn:microsoft.com/office/officeart/2005/8/layout/orgChart1"/>
    <dgm:cxn modelId="{1FBAE478-DB33-4BA2-91D0-277A99EA8A29}" type="presParOf" srcId="{C2812280-B956-4398-A749-53FFC7F21B5F}" destId="{4F545DFD-1D31-4E0A-AD8A-132377ECF626}" srcOrd="3" destOrd="0" presId="urn:microsoft.com/office/officeart/2005/8/layout/orgChart1"/>
    <dgm:cxn modelId="{3EE42182-F5A4-4081-B82C-2CEE8BDF2D59}" type="presParOf" srcId="{4F545DFD-1D31-4E0A-AD8A-132377ECF626}" destId="{7C640140-CED1-40FB-9548-62BDE1A3438D}" srcOrd="0" destOrd="0" presId="urn:microsoft.com/office/officeart/2005/8/layout/orgChart1"/>
    <dgm:cxn modelId="{24967F44-5AB7-4A57-A025-B09B35695450}" type="presParOf" srcId="{7C640140-CED1-40FB-9548-62BDE1A3438D}" destId="{3ADDC361-E2AA-4F8D-A12E-1EFA119EEA94}" srcOrd="0" destOrd="0" presId="urn:microsoft.com/office/officeart/2005/8/layout/orgChart1"/>
    <dgm:cxn modelId="{EB6257A8-C0C3-4448-A50E-89787081EBC7}" type="presParOf" srcId="{7C640140-CED1-40FB-9548-62BDE1A3438D}" destId="{F7D70DB8-5EE7-4975-8796-5AA433C8B98D}" srcOrd="1" destOrd="0" presId="urn:microsoft.com/office/officeart/2005/8/layout/orgChart1"/>
    <dgm:cxn modelId="{E50A6866-6B86-461E-8ADE-A42F4B3EEAB7}" type="presParOf" srcId="{4F545DFD-1D31-4E0A-AD8A-132377ECF626}" destId="{72015FFD-210B-48BF-AF61-E20B00AA8AEB}" srcOrd="1" destOrd="0" presId="urn:microsoft.com/office/officeart/2005/8/layout/orgChart1"/>
    <dgm:cxn modelId="{D18C5964-F8F4-40D5-B82F-231FC6637D64}" type="presParOf" srcId="{4F545DFD-1D31-4E0A-AD8A-132377ECF626}" destId="{240B5BE6-6133-4AE6-96F1-FAFD90B134DD}" srcOrd="2" destOrd="0" presId="urn:microsoft.com/office/officeart/2005/8/layout/orgChart1"/>
    <dgm:cxn modelId="{DEE1BB32-5958-4E8B-9844-AB53BBD05D39}" type="presParOf" srcId="{C2812280-B956-4398-A749-53FFC7F21B5F}" destId="{FD23BFC4-7C58-4444-9757-07257E838F11}" srcOrd="4" destOrd="0" presId="urn:microsoft.com/office/officeart/2005/8/layout/orgChart1"/>
    <dgm:cxn modelId="{AAC650CA-23A9-4E4D-8FD7-88FAE3E8AEFC}" type="presParOf" srcId="{C2812280-B956-4398-A749-53FFC7F21B5F}" destId="{0C3CAFE5-E802-4C99-B5B8-7867E56DB5DB}" srcOrd="5" destOrd="0" presId="urn:microsoft.com/office/officeart/2005/8/layout/orgChart1"/>
    <dgm:cxn modelId="{723F0925-3A11-4F02-8C02-4697BB2975A4}" type="presParOf" srcId="{0C3CAFE5-E802-4C99-B5B8-7867E56DB5DB}" destId="{3A3703BA-C110-40A3-8D13-A6E8FDB4B0ED}" srcOrd="0" destOrd="0" presId="urn:microsoft.com/office/officeart/2005/8/layout/orgChart1"/>
    <dgm:cxn modelId="{AE530711-0D86-42A9-845F-24AABE71AE82}" type="presParOf" srcId="{3A3703BA-C110-40A3-8D13-A6E8FDB4B0ED}" destId="{20F75E4B-CDD3-4909-81F4-A042EE1F1420}" srcOrd="0" destOrd="0" presId="urn:microsoft.com/office/officeart/2005/8/layout/orgChart1"/>
    <dgm:cxn modelId="{DC2E3A81-A69B-46E3-AC5A-043D00A631E3}" type="presParOf" srcId="{3A3703BA-C110-40A3-8D13-A6E8FDB4B0ED}" destId="{F0C8CF8A-E901-4F6E-8A1C-2DCE109A23C5}" srcOrd="1" destOrd="0" presId="urn:microsoft.com/office/officeart/2005/8/layout/orgChart1"/>
    <dgm:cxn modelId="{17ED7F63-51E1-4E27-80F2-0546D8A0C8D0}" type="presParOf" srcId="{0C3CAFE5-E802-4C99-B5B8-7867E56DB5DB}" destId="{F3D1E53C-2FBC-47AD-972E-9F50D024CA6F}" srcOrd="1" destOrd="0" presId="urn:microsoft.com/office/officeart/2005/8/layout/orgChart1"/>
    <dgm:cxn modelId="{FB3A0B42-8A53-4C42-A743-DBB9452CF968}" type="presParOf" srcId="{0C3CAFE5-E802-4C99-B5B8-7867E56DB5DB}" destId="{13EDBFA2-AF86-49D7-838E-CA82E5131545}" srcOrd="2" destOrd="0" presId="urn:microsoft.com/office/officeart/2005/8/layout/orgChart1"/>
    <dgm:cxn modelId="{52B2AE29-BDF4-4301-9CBE-1095E043C90D}" type="presParOf" srcId="{C2812280-B956-4398-A749-53FFC7F21B5F}" destId="{3E069ED7-657F-4F65-83A0-C8A72663F55E}" srcOrd="6" destOrd="0" presId="urn:microsoft.com/office/officeart/2005/8/layout/orgChart1"/>
    <dgm:cxn modelId="{A6E465B5-59C1-4739-B586-D672C3D1E85E}" type="presParOf" srcId="{C2812280-B956-4398-A749-53FFC7F21B5F}" destId="{27BFD4FE-C1B0-435E-B5F3-D14F85D50936}" srcOrd="7" destOrd="0" presId="urn:microsoft.com/office/officeart/2005/8/layout/orgChart1"/>
    <dgm:cxn modelId="{8EE269BE-6A58-42C7-B987-E99DF3010229}" type="presParOf" srcId="{27BFD4FE-C1B0-435E-B5F3-D14F85D50936}" destId="{94557085-191F-4A21-B0F8-2A6CF8B49F28}" srcOrd="0" destOrd="0" presId="urn:microsoft.com/office/officeart/2005/8/layout/orgChart1"/>
    <dgm:cxn modelId="{2CC62BFC-5247-4266-8D78-58FAA11B6053}" type="presParOf" srcId="{94557085-191F-4A21-B0F8-2A6CF8B49F28}" destId="{6CCD39EA-0BC4-4809-B5F0-9C12F72B6236}" srcOrd="0" destOrd="0" presId="urn:microsoft.com/office/officeart/2005/8/layout/orgChart1"/>
    <dgm:cxn modelId="{F54CC65F-DF80-46E2-9F1B-BAD7A48F5A39}" type="presParOf" srcId="{94557085-191F-4A21-B0F8-2A6CF8B49F28}" destId="{61B1E13E-5770-4E2C-A12D-5EF79A2FA3EA}" srcOrd="1" destOrd="0" presId="urn:microsoft.com/office/officeart/2005/8/layout/orgChart1"/>
    <dgm:cxn modelId="{589F60B2-BE24-46EB-8CF2-259834E1A4EB}" type="presParOf" srcId="{27BFD4FE-C1B0-435E-B5F3-D14F85D50936}" destId="{EA799BC1-8BA6-4A79-B4C7-1702AC18BA7B}" srcOrd="1" destOrd="0" presId="urn:microsoft.com/office/officeart/2005/8/layout/orgChart1"/>
    <dgm:cxn modelId="{47FE73CC-EBAB-4BC3-99D8-165117D8FCE7}" type="presParOf" srcId="{27BFD4FE-C1B0-435E-B5F3-D14F85D50936}" destId="{BA3BB878-4664-4D35-A817-1E2D639F9506}" srcOrd="2" destOrd="0" presId="urn:microsoft.com/office/officeart/2005/8/layout/orgChart1"/>
    <dgm:cxn modelId="{5F52803A-7CD1-4746-9347-9D4A10E81D86}" type="presParOf" srcId="{C2812280-B956-4398-A749-53FFC7F21B5F}" destId="{B6A546A6-AA06-4084-A40B-66874BD885F0}" srcOrd="8" destOrd="0" presId="urn:microsoft.com/office/officeart/2005/8/layout/orgChart1"/>
    <dgm:cxn modelId="{4C298BCA-CC24-4722-861D-ACDCE25CC0AC}" type="presParOf" srcId="{C2812280-B956-4398-A749-53FFC7F21B5F}" destId="{5EAC118B-921B-4F99-AA75-0B3E00A640B8}" srcOrd="9" destOrd="0" presId="urn:microsoft.com/office/officeart/2005/8/layout/orgChart1"/>
    <dgm:cxn modelId="{163C3270-3EEA-4180-B299-FE6F0B14554D}" type="presParOf" srcId="{5EAC118B-921B-4F99-AA75-0B3E00A640B8}" destId="{3D9E7C7E-D1E8-453E-80C3-70BF41CF89F2}" srcOrd="0" destOrd="0" presId="urn:microsoft.com/office/officeart/2005/8/layout/orgChart1"/>
    <dgm:cxn modelId="{DC1BD373-28F4-4643-B710-40C759F98556}" type="presParOf" srcId="{3D9E7C7E-D1E8-453E-80C3-70BF41CF89F2}" destId="{B85FD7BE-5BC9-48F5-AA40-3DC02CD1F40C}" srcOrd="0" destOrd="0" presId="urn:microsoft.com/office/officeart/2005/8/layout/orgChart1"/>
    <dgm:cxn modelId="{99CDDBBA-19BD-4650-B183-54975B77A348}" type="presParOf" srcId="{3D9E7C7E-D1E8-453E-80C3-70BF41CF89F2}" destId="{6694EB68-42E5-492C-B6E8-921FD4292557}" srcOrd="1" destOrd="0" presId="urn:microsoft.com/office/officeart/2005/8/layout/orgChart1"/>
    <dgm:cxn modelId="{DF0F0684-2DD6-4B7B-BEA4-5FA493227818}" type="presParOf" srcId="{5EAC118B-921B-4F99-AA75-0B3E00A640B8}" destId="{9A6BB880-BC9B-42F0-A198-1EE402F09835}" srcOrd="1" destOrd="0" presId="urn:microsoft.com/office/officeart/2005/8/layout/orgChart1"/>
    <dgm:cxn modelId="{19C2A353-B248-4E3D-A9AE-0B50EBE2A534}" type="presParOf" srcId="{5EAC118B-921B-4F99-AA75-0B3E00A640B8}" destId="{949E9303-26C1-4AF3-9B8F-5B8D47A40BC9}" srcOrd="2" destOrd="0" presId="urn:microsoft.com/office/officeart/2005/8/layout/orgChart1"/>
    <dgm:cxn modelId="{54462E68-FFD1-466D-86E7-6F3AFE762BA3}" type="presParOf" srcId="{C2812280-B956-4398-A749-53FFC7F21B5F}" destId="{5C88E951-6894-4A43-AADE-032C9F4E1389}" srcOrd="10" destOrd="0" presId="urn:microsoft.com/office/officeart/2005/8/layout/orgChart1"/>
    <dgm:cxn modelId="{EBC677DD-4E47-482A-B414-6EB37783DBE7}" type="presParOf" srcId="{C2812280-B956-4398-A749-53FFC7F21B5F}" destId="{96116B92-8D58-405B-8737-240C4712A8AE}" srcOrd="11" destOrd="0" presId="urn:microsoft.com/office/officeart/2005/8/layout/orgChart1"/>
    <dgm:cxn modelId="{E54A306D-25D9-43BB-A6E8-BF4E0EA7A333}" type="presParOf" srcId="{96116B92-8D58-405B-8737-240C4712A8AE}" destId="{CAD032CF-0008-4E65-8852-148D9C940180}" srcOrd="0" destOrd="0" presId="urn:microsoft.com/office/officeart/2005/8/layout/orgChart1"/>
    <dgm:cxn modelId="{790DAC24-DE70-475A-9B10-5B9DC5F50179}" type="presParOf" srcId="{CAD032CF-0008-4E65-8852-148D9C940180}" destId="{6DA4718A-E30B-412F-B4FA-581B626CFFEE}" srcOrd="0" destOrd="0" presId="urn:microsoft.com/office/officeart/2005/8/layout/orgChart1"/>
    <dgm:cxn modelId="{411467B5-C4E4-44AA-9869-F66401901DA5}" type="presParOf" srcId="{CAD032CF-0008-4E65-8852-148D9C940180}" destId="{FD021B6D-11F0-497B-A5C5-6D3D1C746B92}" srcOrd="1" destOrd="0" presId="urn:microsoft.com/office/officeart/2005/8/layout/orgChart1"/>
    <dgm:cxn modelId="{FE63D955-D941-431D-8437-7B1C208AB214}" type="presParOf" srcId="{96116B92-8D58-405B-8737-240C4712A8AE}" destId="{361C95E0-BC62-438A-910B-21FA16790284}" srcOrd="1" destOrd="0" presId="urn:microsoft.com/office/officeart/2005/8/layout/orgChart1"/>
    <dgm:cxn modelId="{4F705C4B-109D-4787-9EDA-7084E70D29C3}" type="presParOf" srcId="{96116B92-8D58-405B-8737-240C4712A8AE}" destId="{F3CB1E9B-247D-4890-99FA-90D8FA5931E5}" srcOrd="2" destOrd="0" presId="urn:microsoft.com/office/officeart/2005/8/layout/orgChart1"/>
    <dgm:cxn modelId="{DE86F313-D2AE-4EB0-805F-D95B37CF5E8F}" type="presParOf" srcId="{C2812280-B956-4398-A749-53FFC7F21B5F}" destId="{3331699A-265C-4CB7-8605-E86AC8ED1D3C}" srcOrd="12" destOrd="0" presId="urn:microsoft.com/office/officeart/2005/8/layout/orgChart1"/>
    <dgm:cxn modelId="{CABFA67F-E83C-4A2E-BD82-4CC4F54E104B}" type="presParOf" srcId="{C2812280-B956-4398-A749-53FFC7F21B5F}" destId="{F780FB07-1B57-4D85-B4A0-6F9F07B85C38}" srcOrd="13" destOrd="0" presId="urn:microsoft.com/office/officeart/2005/8/layout/orgChart1"/>
    <dgm:cxn modelId="{CE8DF938-2DE7-463F-9865-E1464B47D387}" type="presParOf" srcId="{F780FB07-1B57-4D85-B4A0-6F9F07B85C38}" destId="{A713A82C-6423-4D2D-B7E6-D1233BB62B2C}" srcOrd="0" destOrd="0" presId="urn:microsoft.com/office/officeart/2005/8/layout/orgChart1"/>
    <dgm:cxn modelId="{DD5424C0-4615-4330-8F78-7E3501E5AEB8}" type="presParOf" srcId="{A713A82C-6423-4D2D-B7E6-D1233BB62B2C}" destId="{F177EC8B-9DCE-43C9-9B48-AFA45E01AF4D}" srcOrd="0" destOrd="0" presId="urn:microsoft.com/office/officeart/2005/8/layout/orgChart1"/>
    <dgm:cxn modelId="{F5FC93DC-BB48-4557-B285-BF913C9940D5}" type="presParOf" srcId="{A713A82C-6423-4D2D-B7E6-D1233BB62B2C}" destId="{E6F475C3-29F7-43D2-9921-1DC5E71376B0}" srcOrd="1" destOrd="0" presId="urn:microsoft.com/office/officeart/2005/8/layout/orgChart1"/>
    <dgm:cxn modelId="{3E9E4862-9351-4D48-BFA1-25A8C62DB9D4}" type="presParOf" srcId="{F780FB07-1B57-4D85-B4A0-6F9F07B85C38}" destId="{8185BA57-9C0D-438F-BBDF-38ECE0A52773}" srcOrd="1" destOrd="0" presId="urn:microsoft.com/office/officeart/2005/8/layout/orgChart1"/>
    <dgm:cxn modelId="{B0AB87A9-D16C-457C-8393-EF42B6183EB2}" type="presParOf" srcId="{F780FB07-1B57-4D85-B4A0-6F9F07B85C38}" destId="{76172C51-804E-4E49-B82B-E4E8851F8AD5}" srcOrd="2" destOrd="0" presId="urn:microsoft.com/office/officeart/2005/8/layout/orgChart1"/>
    <dgm:cxn modelId="{CE6C1B61-C059-41D9-A85A-7E8111C8A281}" type="presParOf" srcId="{965B9D2B-EDA8-4C0E-BD58-AC6F3392E132}" destId="{43028255-C8AA-4F91-B310-B7DC83BA9F09}" srcOrd="2" destOrd="0" presId="urn:microsoft.com/office/officeart/2005/8/layout/orgChart1"/>
    <dgm:cxn modelId="{116A08EE-CCF8-4F7C-95E7-18848123484D}" type="presParOf" srcId="{43028255-C8AA-4F91-B310-B7DC83BA9F09}" destId="{8ACC5EB8-081F-4671-840C-331C7D67B1C2}" srcOrd="0" destOrd="0" presId="urn:microsoft.com/office/officeart/2005/8/layout/orgChart1"/>
    <dgm:cxn modelId="{CFE8663F-0021-4D09-BB0A-A75D55628B51}" type="presParOf" srcId="{43028255-C8AA-4F91-B310-B7DC83BA9F09}" destId="{49859280-CD42-4A18-86B1-BE280A5E716B}" srcOrd="1" destOrd="0" presId="urn:microsoft.com/office/officeart/2005/8/layout/orgChart1"/>
    <dgm:cxn modelId="{6C4E169F-7F78-451D-9CE4-1108D3968A43}" type="presParOf" srcId="{49859280-CD42-4A18-86B1-BE280A5E716B}" destId="{1FAB10F9-AF4D-43FA-8C8D-C4D47CAD6EA5}" srcOrd="0" destOrd="0" presId="urn:microsoft.com/office/officeart/2005/8/layout/orgChart1"/>
    <dgm:cxn modelId="{702081E9-3233-4FDE-993B-0F79C52FE959}" type="presParOf" srcId="{1FAB10F9-AF4D-43FA-8C8D-C4D47CAD6EA5}" destId="{0F68BB95-0798-4352-A261-30429C257EDF}" srcOrd="0" destOrd="0" presId="urn:microsoft.com/office/officeart/2005/8/layout/orgChart1"/>
    <dgm:cxn modelId="{8BB89B61-4EF3-4DA8-B5D1-F2839B599FFA}" type="presParOf" srcId="{1FAB10F9-AF4D-43FA-8C8D-C4D47CAD6EA5}" destId="{71D668DB-047F-4A7C-A858-3F0DDA550CAD}" srcOrd="1" destOrd="0" presId="urn:microsoft.com/office/officeart/2005/8/layout/orgChart1"/>
    <dgm:cxn modelId="{1459ED3C-B156-4762-9098-8A219ED3D70A}" type="presParOf" srcId="{49859280-CD42-4A18-86B1-BE280A5E716B}" destId="{2159B9F9-94B4-4A4B-92B3-B59DC0005A6C}" srcOrd="1" destOrd="0" presId="urn:microsoft.com/office/officeart/2005/8/layout/orgChart1"/>
    <dgm:cxn modelId="{FDC472DD-7838-435B-8097-4D7813DD3E4B}" type="presParOf" srcId="{49859280-CD42-4A18-86B1-BE280A5E716B}" destId="{4674D383-3EFC-48BA-B94A-8DD4624232A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A1DAF87-9F7E-4733-821B-69A0EBDE66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163D5C17-190B-423B-8C4B-DEB215D777AC}">
      <dgm:prSet phldrT="[Tekst]" custT="1"/>
      <dgm:spPr/>
      <dgm:t>
        <a:bodyPr/>
        <a:lstStyle/>
        <a:p>
          <a:endParaRPr lang="nb-NO" sz="1100" dirty="0"/>
        </a:p>
        <a:p>
          <a:br>
            <a:rPr lang="nb-NO" sz="1000" dirty="0"/>
          </a:br>
          <a:r>
            <a:rPr lang="nb-NO" sz="1000" dirty="0">
              <a:solidFill>
                <a:schemeClr val="bg1"/>
              </a:solidFill>
            </a:rPr>
            <a:t>Kommunalsjef</a:t>
          </a:r>
          <a:br>
            <a:rPr lang="nb-NO" sz="1000" dirty="0">
              <a:solidFill>
                <a:schemeClr val="bg1"/>
              </a:solidFill>
            </a:rPr>
          </a:br>
          <a:r>
            <a:rPr lang="nb-NO" sz="1000" dirty="0">
              <a:solidFill>
                <a:schemeClr val="bg1"/>
              </a:solidFill>
            </a:rPr>
            <a:t>Anne Kristin Svendsen</a:t>
          </a:r>
        </a:p>
        <a:p>
          <a:r>
            <a:rPr lang="nb-NO" sz="1000" dirty="0" err="1"/>
            <a:t>Org.ledd</a:t>
          </a:r>
          <a:r>
            <a:rPr lang="nb-NO" sz="1000" dirty="0"/>
            <a:t>:  974636174</a:t>
          </a:r>
          <a:br>
            <a:rPr lang="nb-NO" sz="1000" dirty="0"/>
          </a:br>
          <a:r>
            <a:rPr lang="nb-NO" sz="1000" dirty="0"/>
            <a:t>Bedr.nr: 975292428 </a:t>
          </a:r>
        </a:p>
        <a:p>
          <a:endParaRPr lang="nb-NO" sz="1000" dirty="0"/>
        </a:p>
        <a:p>
          <a:br>
            <a:rPr lang="nb-NO" sz="1000" dirty="0"/>
          </a:br>
          <a:endParaRPr lang="nb-NO" sz="1000" dirty="0"/>
        </a:p>
      </dgm:t>
    </dgm:pt>
    <dgm:pt modelId="{BEE15CB9-491C-42A6-8D1F-5129D4E9B1E5}" type="parTrans" cxnId="{22A9F510-58E0-4793-B5C8-05CFA3A460A1}">
      <dgm:prSet/>
      <dgm:spPr/>
      <dgm:t>
        <a:bodyPr/>
        <a:lstStyle/>
        <a:p>
          <a:endParaRPr lang="nb-NO" sz="1100"/>
        </a:p>
      </dgm:t>
    </dgm:pt>
    <dgm:pt modelId="{E8E8C535-5A34-4DD4-88C6-231B189BE25F}" type="sibTrans" cxnId="{22A9F510-58E0-4793-B5C8-05CFA3A460A1}">
      <dgm:prSet/>
      <dgm:spPr/>
      <dgm:t>
        <a:bodyPr/>
        <a:lstStyle/>
        <a:p>
          <a:endParaRPr lang="nb-NO" sz="1100"/>
        </a:p>
      </dgm:t>
    </dgm:pt>
    <dgm:pt modelId="{4ECCC89D-7F7F-429D-ABC7-B478A5633A78}">
      <dgm:prSet custT="1"/>
      <dgm:spPr/>
      <dgm:t>
        <a:bodyPr/>
        <a:lstStyle/>
        <a:p>
          <a:r>
            <a:rPr lang="nb-NO" sz="1000" dirty="0">
              <a:solidFill>
                <a:schemeClr val="bg1"/>
              </a:solidFill>
            </a:rPr>
            <a:t>Barnehage, skole, PPT </a:t>
          </a:r>
        </a:p>
        <a:p>
          <a:r>
            <a:rPr lang="nb-NO" sz="1000" dirty="0"/>
            <a:t>virksomhetsleder </a:t>
          </a:r>
          <a:br>
            <a:rPr lang="nb-NO" sz="1000" dirty="0"/>
          </a:br>
          <a:r>
            <a:rPr lang="nb-NO" sz="1000" dirty="0"/>
            <a:t>Line Heegaard Olsen </a:t>
          </a:r>
          <a:br>
            <a:rPr lang="nb-NO" sz="1000" dirty="0"/>
          </a:br>
          <a:br>
            <a:rPr lang="nb-NO" sz="1000" dirty="0"/>
          </a:br>
          <a:r>
            <a:rPr lang="nb-NO" sz="1000" dirty="0"/>
            <a:t>Bedr.nr</a:t>
          </a:r>
          <a:r>
            <a:rPr lang="nb-NO" sz="1000" dirty="0">
              <a:solidFill>
                <a:schemeClr val="bg1"/>
              </a:solidFill>
            </a:rPr>
            <a:t>: </a:t>
          </a:r>
          <a:r>
            <a:rPr lang="nb-NO" sz="1000" b="0" i="0" u="none" dirty="0">
              <a:solidFill>
                <a:schemeClr val="bg1"/>
              </a:solidFill>
            </a:rPr>
            <a:t>975292428</a:t>
          </a:r>
          <a:endParaRPr lang="nb-NO" sz="1000" dirty="0">
            <a:solidFill>
              <a:schemeClr val="bg1"/>
            </a:solidFill>
          </a:endParaRPr>
        </a:p>
      </dgm:t>
    </dgm:pt>
    <dgm:pt modelId="{60E224E1-124A-4D30-9F2C-7E5A78F942BE}" type="parTrans" cxnId="{E99DFB7C-0B20-45CB-8D3D-99A956D22CE8}">
      <dgm:prSet/>
      <dgm:spPr/>
      <dgm:t>
        <a:bodyPr/>
        <a:lstStyle/>
        <a:p>
          <a:endParaRPr lang="nb-NO" sz="1100"/>
        </a:p>
      </dgm:t>
    </dgm:pt>
    <dgm:pt modelId="{6DE19AED-7342-4599-B190-70AFFBA43C3D}" type="sibTrans" cxnId="{E99DFB7C-0B20-45CB-8D3D-99A956D22CE8}">
      <dgm:prSet/>
      <dgm:spPr/>
      <dgm:t>
        <a:bodyPr/>
        <a:lstStyle/>
        <a:p>
          <a:endParaRPr lang="nb-NO" sz="1100"/>
        </a:p>
      </dgm:t>
    </dgm:pt>
    <dgm:pt modelId="{9D09DE64-7981-4337-B08E-FC8575324664}">
      <dgm:prSet custT="1"/>
      <dgm:spPr/>
      <dgm:t>
        <a:bodyPr/>
        <a:lstStyle/>
        <a:p>
          <a:r>
            <a:rPr lang="nb-NO" sz="1000" dirty="0">
              <a:solidFill>
                <a:srgbClr val="F2F2F2"/>
              </a:solidFill>
            </a:rPr>
            <a:t>Barn og familie</a:t>
          </a:r>
        </a:p>
        <a:p>
          <a:r>
            <a:rPr lang="nb-NO" sz="1000" dirty="0">
              <a:solidFill>
                <a:schemeClr val="bg1"/>
              </a:solidFill>
            </a:rPr>
            <a:t>Virksomhetsleder </a:t>
          </a:r>
        </a:p>
        <a:p>
          <a:r>
            <a:rPr lang="nb-NO" sz="1000" dirty="0">
              <a:solidFill>
                <a:schemeClr val="bg1"/>
              </a:solidFill>
            </a:rPr>
            <a:t>Lise Sofie Andersen (fra 1.3.2026)</a:t>
          </a:r>
          <a:br>
            <a:rPr lang="nb-NO" sz="1000" dirty="0">
              <a:solidFill>
                <a:srgbClr val="FFC000"/>
              </a:solidFill>
            </a:rPr>
          </a:br>
          <a:endParaRPr lang="nb-NO" sz="1000" dirty="0">
            <a:solidFill>
              <a:srgbClr val="FFC000"/>
            </a:solidFill>
          </a:endParaRPr>
        </a:p>
        <a:p>
          <a:r>
            <a:rPr lang="nb-NO" sz="1000" b="0" i="0" u="none" dirty="0"/>
            <a:t>Bedr.nr: 991144463 (familiesenteret)</a:t>
          </a:r>
          <a:endParaRPr lang="nb-NO" sz="1000" dirty="0"/>
        </a:p>
      </dgm:t>
    </dgm:pt>
    <dgm:pt modelId="{022F746B-6A5D-4E63-BC95-F5253DAC0088}" type="parTrans" cxnId="{1D76AFD4-BEF2-4A81-A68E-9FABFC54E1B7}">
      <dgm:prSet/>
      <dgm:spPr/>
      <dgm:t>
        <a:bodyPr/>
        <a:lstStyle/>
        <a:p>
          <a:endParaRPr lang="nb-NO" sz="1100"/>
        </a:p>
      </dgm:t>
    </dgm:pt>
    <dgm:pt modelId="{07E1B135-1BAC-4C4E-A415-60BD7989BF08}" type="sibTrans" cxnId="{1D76AFD4-BEF2-4A81-A68E-9FABFC54E1B7}">
      <dgm:prSet/>
      <dgm:spPr/>
      <dgm:t>
        <a:bodyPr/>
        <a:lstStyle/>
        <a:p>
          <a:endParaRPr lang="nb-NO" sz="1100"/>
        </a:p>
      </dgm:t>
    </dgm:pt>
    <dgm:pt modelId="{509E895F-0C06-43A2-9B68-F0EBF8F1FD1E}" type="asst">
      <dgm:prSet custT="1"/>
      <dgm:spPr/>
      <dgm:t>
        <a:bodyPr/>
        <a:lstStyle/>
        <a:p>
          <a:r>
            <a:rPr lang="nb-NO" sz="1000" dirty="0">
              <a:solidFill>
                <a:srgbClr val="F2F2F2"/>
              </a:solidFill>
            </a:rPr>
            <a:t>Stab</a:t>
          </a:r>
        </a:p>
      </dgm:t>
    </dgm:pt>
    <dgm:pt modelId="{D5CD7866-A946-4867-B6C1-7C0D9A4D0E25}" type="parTrans" cxnId="{43B0EA19-3F44-416F-9C02-FA83E14C902B}">
      <dgm:prSet/>
      <dgm:spPr/>
      <dgm:t>
        <a:bodyPr/>
        <a:lstStyle/>
        <a:p>
          <a:endParaRPr lang="nb-NO"/>
        </a:p>
      </dgm:t>
    </dgm:pt>
    <dgm:pt modelId="{E35C9552-5B9C-4F3F-9B86-348E90DBD451}" type="sibTrans" cxnId="{43B0EA19-3F44-416F-9C02-FA83E14C902B}">
      <dgm:prSet/>
      <dgm:spPr/>
      <dgm:t>
        <a:bodyPr/>
        <a:lstStyle/>
        <a:p>
          <a:endParaRPr lang="nb-NO"/>
        </a:p>
      </dgm:t>
    </dgm:pt>
    <dgm:pt modelId="{3DBFE717-748C-436E-9ADE-7992C7E4485F}">
      <dgm:prSet custT="1"/>
      <dgm:spPr/>
      <dgm:t>
        <a:bodyPr/>
        <a:lstStyle/>
        <a:p>
          <a:r>
            <a:rPr lang="nb-NO" sz="1000" b="0" i="0" u="none" dirty="0">
              <a:solidFill>
                <a:schemeClr val="bg1"/>
              </a:solidFill>
            </a:rPr>
            <a:t>Barnevernleder</a:t>
          </a:r>
          <a:br>
            <a:rPr lang="nb-NO" sz="1000" b="0" i="0" u="none" dirty="0">
              <a:solidFill>
                <a:schemeClr val="bg1"/>
              </a:solidFill>
            </a:rPr>
          </a:br>
          <a:r>
            <a:rPr lang="nb-NO" sz="1000" b="0" i="0" u="none" dirty="0">
              <a:solidFill>
                <a:schemeClr val="bg1"/>
              </a:solidFill>
            </a:rPr>
            <a:t>Ann Kristin Martinsen</a:t>
          </a:r>
          <a:br>
            <a:rPr lang="nb-NO" sz="1000" b="0" i="0" u="none" dirty="0"/>
          </a:br>
          <a:br>
            <a:rPr lang="nb-NO" sz="1000" b="0" i="0" u="none" dirty="0"/>
          </a:br>
          <a:endParaRPr lang="nb-NO" sz="1000" b="0" i="0" u="none" dirty="0"/>
        </a:p>
        <a:p>
          <a:endParaRPr lang="nb-NO" sz="1000" b="0" i="0" u="none" dirty="0"/>
        </a:p>
        <a:p>
          <a:endParaRPr lang="nb-NO" sz="1000" dirty="0"/>
        </a:p>
      </dgm:t>
    </dgm:pt>
    <dgm:pt modelId="{987E5643-E863-425B-9EDF-732B9C161CD0}" type="parTrans" cxnId="{89247583-5289-4E34-8131-F2456D826AAB}">
      <dgm:prSet/>
      <dgm:spPr/>
      <dgm:t>
        <a:bodyPr/>
        <a:lstStyle/>
        <a:p>
          <a:endParaRPr lang="nb-NO"/>
        </a:p>
      </dgm:t>
    </dgm:pt>
    <dgm:pt modelId="{1F46F1A8-381E-4D47-9B11-59C35705B5D0}" type="sibTrans" cxnId="{89247583-5289-4E34-8131-F2456D826AAB}">
      <dgm:prSet/>
      <dgm:spPr/>
      <dgm:t>
        <a:bodyPr/>
        <a:lstStyle/>
        <a:p>
          <a:endParaRPr lang="nb-NO"/>
        </a:p>
      </dgm:t>
    </dgm:pt>
    <dgm:pt modelId="{66F1D3D3-2047-4DA0-ADF3-72E95D0C77D1}" type="pres">
      <dgm:prSet presAssocID="{7A1DAF87-9F7E-4733-821B-69A0EBDE66DC}" presName="hierChild1" presStyleCnt="0">
        <dgm:presLayoutVars>
          <dgm:orgChart val="1"/>
          <dgm:chPref val="1"/>
          <dgm:dir/>
          <dgm:animOne val="branch"/>
          <dgm:animLvl val="lvl"/>
          <dgm:resizeHandles/>
        </dgm:presLayoutVars>
      </dgm:prSet>
      <dgm:spPr/>
    </dgm:pt>
    <dgm:pt modelId="{55E77E53-12CD-449E-B627-080C09D943F7}" type="pres">
      <dgm:prSet presAssocID="{163D5C17-190B-423B-8C4B-DEB215D777AC}" presName="hierRoot1" presStyleCnt="0">
        <dgm:presLayoutVars>
          <dgm:hierBranch val="init"/>
        </dgm:presLayoutVars>
      </dgm:prSet>
      <dgm:spPr/>
    </dgm:pt>
    <dgm:pt modelId="{7D0148B6-BA0C-4C5E-A5DD-4CDACF2EF9DC}" type="pres">
      <dgm:prSet presAssocID="{163D5C17-190B-423B-8C4B-DEB215D777AC}" presName="rootComposite1" presStyleCnt="0"/>
      <dgm:spPr/>
    </dgm:pt>
    <dgm:pt modelId="{58F8B14B-C250-4E68-83FE-775A73DA34C2}" type="pres">
      <dgm:prSet presAssocID="{163D5C17-190B-423B-8C4B-DEB215D777AC}" presName="rootText1" presStyleLbl="node0" presStyleIdx="0" presStyleCnt="1" custScaleX="131883" custScaleY="155529">
        <dgm:presLayoutVars>
          <dgm:chPref val="3"/>
        </dgm:presLayoutVars>
      </dgm:prSet>
      <dgm:spPr/>
    </dgm:pt>
    <dgm:pt modelId="{AAAD273F-99CB-4F5F-B948-9DC14AB830E9}" type="pres">
      <dgm:prSet presAssocID="{163D5C17-190B-423B-8C4B-DEB215D777AC}" presName="rootConnector1" presStyleLbl="node1" presStyleIdx="0" presStyleCnt="0"/>
      <dgm:spPr/>
    </dgm:pt>
    <dgm:pt modelId="{FB9FE4DB-36CA-4FFA-A48D-1E8F10238BBA}" type="pres">
      <dgm:prSet presAssocID="{163D5C17-190B-423B-8C4B-DEB215D777AC}" presName="hierChild2" presStyleCnt="0"/>
      <dgm:spPr/>
    </dgm:pt>
    <dgm:pt modelId="{CB82814C-1BF5-48DD-9BAE-53A8E641802C}" type="pres">
      <dgm:prSet presAssocID="{60E224E1-124A-4D30-9F2C-7E5A78F942BE}" presName="Name37" presStyleLbl="parChTrans1D2" presStyleIdx="0" presStyleCnt="4"/>
      <dgm:spPr/>
    </dgm:pt>
    <dgm:pt modelId="{2A62ED80-E01C-45B3-9D73-DF211448AAB1}" type="pres">
      <dgm:prSet presAssocID="{4ECCC89D-7F7F-429D-ABC7-B478A5633A78}" presName="hierRoot2" presStyleCnt="0">
        <dgm:presLayoutVars>
          <dgm:hierBranch val="init"/>
        </dgm:presLayoutVars>
      </dgm:prSet>
      <dgm:spPr/>
    </dgm:pt>
    <dgm:pt modelId="{A5A2AC01-9D6A-42DB-98B7-6E48895767EF}" type="pres">
      <dgm:prSet presAssocID="{4ECCC89D-7F7F-429D-ABC7-B478A5633A78}" presName="rootComposite" presStyleCnt="0"/>
      <dgm:spPr/>
    </dgm:pt>
    <dgm:pt modelId="{8A5C64BE-73E9-4F53-A4B8-BF2D37C59392}" type="pres">
      <dgm:prSet presAssocID="{4ECCC89D-7F7F-429D-ABC7-B478A5633A78}" presName="rootText" presStyleLbl="node2" presStyleIdx="0" presStyleCnt="3" custScaleY="255512">
        <dgm:presLayoutVars>
          <dgm:chPref val="3"/>
        </dgm:presLayoutVars>
      </dgm:prSet>
      <dgm:spPr/>
    </dgm:pt>
    <dgm:pt modelId="{4D58AFA4-A49A-4153-94AB-16925463C7B5}" type="pres">
      <dgm:prSet presAssocID="{4ECCC89D-7F7F-429D-ABC7-B478A5633A78}" presName="rootConnector" presStyleLbl="node2" presStyleIdx="0" presStyleCnt="3"/>
      <dgm:spPr/>
    </dgm:pt>
    <dgm:pt modelId="{315A2C22-A245-463F-BC58-ED72646730CB}" type="pres">
      <dgm:prSet presAssocID="{4ECCC89D-7F7F-429D-ABC7-B478A5633A78}" presName="hierChild4" presStyleCnt="0"/>
      <dgm:spPr/>
    </dgm:pt>
    <dgm:pt modelId="{57E6C229-1163-4887-BBA4-C6386F4E3E9A}" type="pres">
      <dgm:prSet presAssocID="{4ECCC89D-7F7F-429D-ABC7-B478A5633A78}" presName="hierChild5" presStyleCnt="0"/>
      <dgm:spPr/>
    </dgm:pt>
    <dgm:pt modelId="{60C25CB7-BD3B-4D57-9049-65BD42C057E1}" type="pres">
      <dgm:prSet presAssocID="{022F746B-6A5D-4E63-BC95-F5253DAC0088}" presName="Name37" presStyleLbl="parChTrans1D2" presStyleIdx="1" presStyleCnt="4"/>
      <dgm:spPr/>
    </dgm:pt>
    <dgm:pt modelId="{EEF17220-81F8-43C7-AC69-D08D98B306C3}" type="pres">
      <dgm:prSet presAssocID="{9D09DE64-7981-4337-B08E-FC8575324664}" presName="hierRoot2" presStyleCnt="0">
        <dgm:presLayoutVars>
          <dgm:hierBranch val="init"/>
        </dgm:presLayoutVars>
      </dgm:prSet>
      <dgm:spPr/>
    </dgm:pt>
    <dgm:pt modelId="{2746C8F5-F54B-41F7-9B06-1F64B06799A3}" type="pres">
      <dgm:prSet presAssocID="{9D09DE64-7981-4337-B08E-FC8575324664}" presName="rootComposite" presStyleCnt="0"/>
      <dgm:spPr/>
    </dgm:pt>
    <dgm:pt modelId="{09958341-EE62-4733-950A-9E7F0FFF223E}" type="pres">
      <dgm:prSet presAssocID="{9D09DE64-7981-4337-B08E-FC8575324664}" presName="rootText" presStyleLbl="node2" presStyleIdx="1" presStyleCnt="3" custScaleY="255512" custLinFactNeighborY="9176">
        <dgm:presLayoutVars>
          <dgm:chPref val="3"/>
        </dgm:presLayoutVars>
      </dgm:prSet>
      <dgm:spPr/>
    </dgm:pt>
    <dgm:pt modelId="{26A9E9C6-2CF1-4893-89EB-DCCF2457D0A6}" type="pres">
      <dgm:prSet presAssocID="{9D09DE64-7981-4337-B08E-FC8575324664}" presName="rootConnector" presStyleLbl="node2" presStyleIdx="1" presStyleCnt="3"/>
      <dgm:spPr/>
    </dgm:pt>
    <dgm:pt modelId="{02DEDC25-E669-46C7-87C9-AD536567362F}" type="pres">
      <dgm:prSet presAssocID="{9D09DE64-7981-4337-B08E-FC8575324664}" presName="hierChild4" presStyleCnt="0"/>
      <dgm:spPr/>
    </dgm:pt>
    <dgm:pt modelId="{7C511CEF-F972-4009-B579-4CFCB67366C5}" type="pres">
      <dgm:prSet presAssocID="{9D09DE64-7981-4337-B08E-FC8575324664}" presName="hierChild5" presStyleCnt="0"/>
      <dgm:spPr/>
    </dgm:pt>
    <dgm:pt modelId="{7F733EF4-A3E9-4FF7-9487-F81B0C4A7A6C}" type="pres">
      <dgm:prSet presAssocID="{987E5643-E863-425B-9EDF-732B9C161CD0}" presName="Name37" presStyleLbl="parChTrans1D2" presStyleIdx="2" presStyleCnt="4"/>
      <dgm:spPr/>
    </dgm:pt>
    <dgm:pt modelId="{BDD69DCE-CD5C-4D2E-888B-FF4EFE802D3B}" type="pres">
      <dgm:prSet presAssocID="{3DBFE717-748C-436E-9ADE-7992C7E4485F}" presName="hierRoot2" presStyleCnt="0">
        <dgm:presLayoutVars>
          <dgm:hierBranch val="init"/>
        </dgm:presLayoutVars>
      </dgm:prSet>
      <dgm:spPr/>
    </dgm:pt>
    <dgm:pt modelId="{2CFC72CB-E882-44F9-B416-7864CB3C19B2}" type="pres">
      <dgm:prSet presAssocID="{3DBFE717-748C-436E-9ADE-7992C7E4485F}" presName="rootComposite" presStyleCnt="0"/>
      <dgm:spPr/>
    </dgm:pt>
    <dgm:pt modelId="{377952BB-0428-457E-A2A4-7ABE6C473E17}" type="pres">
      <dgm:prSet presAssocID="{3DBFE717-748C-436E-9ADE-7992C7E4485F}" presName="rootText" presStyleLbl="node2" presStyleIdx="2" presStyleCnt="3" custScaleX="93697" custScaleY="246564" custLinFactNeighborX="2094" custLinFactNeighborY="-787">
        <dgm:presLayoutVars>
          <dgm:chPref val="3"/>
        </dgm:presLayoutVars>
      </dgm:prSet>
      <dgm:spPr/>
    </dgm:pt>
    <dgm:pt modelId="{B6E91D9A-2FA1-474A-8B49-8CC1130F6662}" type="pres">
      <dgm:prSet presAssocID="{3DBFE717-748C-436E-9ADE-7992C7E4485F}" presName="rootConnector" presStyleLbl="node2" presStyleIdx="2" presStyleCnt="3"/>
      <dgm:spPr/>
    </dgm:pt>
    <dgm:pt modelId="{66441EF6-0815-4744-9FDA-0CF1FF53D845}" type="pres">
      <dgm:prSet presAssocID="{3DBFE717-748C-436E-9ADE-7992C7E4485F}" presName="hierChild4" presStyleCnt="0"/>
      <dgm:spPr/>
    </dgm:pt>
    <dgm:pt modelId="{6D9FE12E-0D81-4895-93E6-4E7272E7D758}" type="pres">
      <dgm:prSet presAssocID="{3DBFE717-748C-436E-9ADE-7992C7E4485F}" presName="hierChild5" presStyleCnt="0"/>
      <dgm:spPr/>
    </dgm:pt>
    <dgm:pt modelId="{F88B7625-D28F-40CE-B733-85E35ED2E3E7}" type="pres">
      <dgm:prSet presAssocID="{163D5C17-190B-423B-8C4B-DEB215D777AC}" presName="hierChild3" presStyleCnt="0"/>
      <dgm:spPr/>
    </dgm:pt>
    <dgm:pt modelId="{3DF332FA-C7C8-448F-9E3E-D667D156D5E6}" type="pres">
      <dgm:prSet presAssocID="{D5CD7866-A946-4867-B6C1-7C0D9A4D0E25}" presName="Name111" presStyleLbl="parChTrans1D2" presStyleIdx="3" presStyleCnt="4"/>
      <dgm:spPr/>
    </dgm:pt>
    <dgm:pt modelId="{E7B87DD8-B79E-4066-87ED-1AC06BFE9FAE}" type="pres">
      <dgm:prSet presAssocID="{509E895F-0C06-43A2-9B68-F0EBF8F1FD1E}" presName="hierRoot3" presStyleCnt="0">
        <dgm:presLayoutVars>
          <dgm:hierBranch val="init"/>
        </dgm:presLayoutVars>
      </dgm:prSet>
      <dgm:spPr/>
    </dgm:pt>
    <dgm:pt modelId="{F0AC83B9-B365-4051-85D7-B7911EDE57A9}" type="pres">
      <dgm:prSet presAssocID="{509E895F-0C06-43A2-9B68-F0EBF8F1FD1E}" presName="rootComposite3" presStyleCnt="0"/>
      <dgm:spPr/>
    </dgm:pt>
    <dgm:pt modelId="{F975E7B7-F491-4BE2-8A0E-AFC0598CFA0A}" type="pres">
      <dgm:prSet presAssocID="{509E895F-0C06-43A2-9B68-F0EBF8F1FD1E}" presName="rootText3" presStyleLbl="asst1" presStyleIdx="0" presStyleCnt="1">
        <dgm:presLayoutVars>
          <dgm:chPref val="3"/>
        </dgm:presLayoutVars>
      </dgm:prSet>
      <dgm:spPr/>
    </dgm:pt>
    <dgm:pt modelId="{9B37ADB9-349F-440B-9760-5EA9865F43D9}" type="pres">
      <dgm:prSet presAssocID="{509E895F-0C06-43A2-9B68-F0EBF8F1FD1E}" presName="rootConnector3" presStyleLbl="asst1" presStyleIdx="0" presStyleCnt="1"/>
      <dgm:spPr/>
    </dgm:pt>
    <dgm:pt modelId="{46BC776D-55D5-4A52-B498-17C65DFFC654}" type="pres">
      <dgm:prSet presAssocID="{509E895F-0C06-43A2-9B68-F0EBF8F1FD1E}" presName="hierChild6" presStyleCnt="0"/>
      <dgm:spPr/>
    </dgm:pt>
    <dgm:pt modelId="{5079CBC8-283E-4949-9A4F-EE112BFB1A56}" type="pres">
      <dgm:prSet presAssocID="{509E895F-0C06-43A2-9B68-F0EBF8F1FD1E}" presName="hierChild7" presStyleCnt="0"/>
      <dgm:spPr/>
    </dgm:pt>
  </dgm:ptLst>
  <dgm:cxnLst>
    <dgm:cxn modelId="{E83C0309-F02B-4C4D-B376-FEF64F2E4C9F}" type="presOf" srcId="{163D5C17-190B-423B-8C4B-DEB215D777AC}" destId="{AAAD273F-99CB-4F5F-B948-9DC14AB830E9}" srcOrd="1" destOrd="0" presId="urn:microsoft.com/office/officeart/2005/8/layout/orgChart1"/>
    <dgm:cxn modelId="{27BECF09-CBF3-4097-90DB-33184D7B2507}" type="presOf" srcId="{4ECCC89D-7F7F-429D-ABC7-B478A5633A78}" destId="{4D58AFA4-A49A-4153-94AB-16925463C7B5}" srcOrd="1" destOrd="0" presId="urn:microsoft.com/office/officeart/2005/8/layout/orgChart1"/>
    <dgm:cxn modelId="{22A9F510-58E0-4793-B5C8-05CFA3A460A1}" srcId="{7A1DAF87-9F7E-4733-821B-69A0EBDE66DC}" destId="{163D5C17-190B-423B-8C4B-DEB215D777AC}" srcOrd="0" destOrd="0" parTransId="{BEE15CB9-491C-42A6-8D1F-5129D4E9B1E5}" sibTransId="{E8E8C535-5A34-4DD4-88C6-231B189BE25F}"/>
    <dgm:cxn modelId="{43B0EA19-3F44-416F-9C02-FA83E14C902B}" srcId="{163D5C17-190B-423B-8C4B-DEB215D777AC}" destId="{509E895F-0C06-43A2-9B68-F0EBF8F1FD1E}" srcOrd="3" destOrd="0" parTransId="{D5CD7866-A946-4867-B6C1-7C0D9A4D0E25}" sibTransId="{E35C9552-5B9C-4F3F-9B86-348E90DBD451}"/>
    <dgm:cxn modelId="{588E762B-BCC6-4186-BBAF-9EDADF084962}" type="presOf" srcId="{022F746B-6A5D-4E63-BC95-F5253DAC0088}" destId="{60C25CB7-BD3B-4D57-9049-65BD42C057E1}" srcOrd="0" destOrd="0" presId="urn:microsoft.com/office/officeart/2005/8/layout/orgChart1"/>
    <dgm:cxn modelId="{B0B63B3B-00CB-4064-ABF0-CC03FB25EA59}" type="presOf" srcId="{3DBFE717-748C-436E-9ADE-7992C7E4485F}" destId="{377952BB-0428-457E-A2A4-7ABE6C473E17}" srcOrd="0" destOrd="0" presId="urn:microsoft.com/office/officeart/2005/8/layout/orgChart1"/>
    <dgm:cxn modelId="{636B6161-9924-4CE6-B59B-CF6B0C44D143}" type="presOf" srcId="{509E895F-0C06-43A2-9B68-F0EBF8F1FD1E}" destId="{F975E7B7-F491-4BE2-8A0E-AFC0598CFA0A}" srcOrd="0" destOrd="0" presId="urn:microsoft.com/office/officeart/2005/8/layout/orgChart1"/>
    <dgm:cxn modelId="{A7D9EF48-4A3D-46AB-9CF9-0918F509FF86}" type="presOf" srcId="{7A1DAF87-9F7E-4733-821B-69A0EBDE66DC}" destId="{66F1D3D3-2047-4DA0-ADF3-72E95D0C77D1}" srcOrd="0" destOrd="0" presId="urn:microsoft.com/office/officeart/2005/8/layout/orgChart1"/>
    <dgm:cxn modelId="{5ECB964A-F5BA-48ED-A394-32CE52D0E763}" type="presOf" srcId="{4ECCC89D-7F7F-429D-ABC7-B478A5633A78}" destId="{8A5C64BE-73E9-4F53-A4B8-BF2D37C59392}" srcOrd="0" destOrd="0" presId="urn:microsoft.com/office/officeart/2005/8/layout/orgChart1"/>
    <dgm:cxn modelId="{108F2575-890C-4679-9D6D-C666AE4FCD81}" type="presOf" srcId="{60E224E1-124A-4D30-9F2C-7E5A78F942BE}" destId="{CB82814C-1BF5-48DD-9BAE-53A8E641802C}" srcOrd="0" destOrd="0" presId="urn:microsoft.com/office/officeart/2005/8/layout/orgChart1"/>
    <dgm:cxn modelId="{E99DFB7C-0B20-45CB-8D3D-99A956D22CE8}" srcId="{163D5C17-190B-423B-8C4B-DEB215D777AC}" destId="{4ECCC89D-7F7F-429D-ABC7-B478A5633A78}" srcOrd="0" destOrd="0" parTransId="{60E224E1-124A-4D30-9F2C-7E5A78F942BE}" sibTransId="{6DE19AED-7342-4599-B190-70AFFBA43C3D}"/>
    <dgm:cxn modelId="{89247583-5289-4E34-8131-F2456D826AAB}" srcId="{163D5C17-190B-423B-8C4B-DEB215D777AC}" destId="{3DBFE717-748C-436E-9ADE-7992C7E4485F}" srcOrd="2" destOrd="0" parTransId="{987E5643-E863-425B-9EDF-732B9C161CD0}" sibTransId="{1F46F1A8-381E-4D47-9B11-59C35705B5D0}"/>
    <dgm:cxn modelId="{02F70F9A-593C-47A0-BE4E-78C8288E537E}" type="presOf" srcId="{987E5643-E863-425B-9EDF-732B9C161CD0}" destId="{7F733EF4-A3E9-4FF7-9487-F81B0C4A7A6C}" srcOrd="0" destOrd="0" presId="urn:microsoft.com/office/officeart/2005/8/layout/orgChart1"/>
    <dgm:cxn modelId="{36BB319C-4B26-4FA6-8A6E-B48C566074F4}" type="presOf" srcId="{9D09DE64-7981-4337-B08E-FC8575324664}" destId="{26A9E9C6-2CF1-4893-89EB-DCCF2457D0A6}" srcOrd="1" destOrd="0" presId="urn:microsoft.com/office/officeart/2005/8/layout/orgChart1"/>
    <dgm:cxn modelId="{1491DFB0-B094-410F-83BF-81F31F1A53B0}" type="presOf" srcId="{509E895F-0C06-43A2-9B68-F0EBF8F1FD1E}" destId="{9B37ADB9-349F-440B-9760-5EA9865F43D9}" srcOrd="1" destOrd="0" presId="urn:microsoft.com/office/officeart/2005/8/layout/orgChart1"/>
    <dgm:cxn modelId="{F4465EC4-7A65-4B47-9EE7-E7FBABD11FAB}" type="presOf" srcId="{9D09DE64-7981-4337-B08E-FC8575324664}" destId="{09958341-EE62-4733-950A-9E7F0FFF223E}" srcOrd="0" destOrd="0" presId="urn:microsoft.com/office/officeart/2005/8/layout/orgChart1"/>
    <dgm:cxn modelId="{1D76AFD4-BEF2-4A81-A68E-9FABFC54E1B7}" srcId="{163D5C17-190B-423B-8C4B-DEB215D777AC}" destId="{9D09DE64-7981-4337-B08E-FC8575324664}" srcOrd="1" destOrd="0" parTransId="{022F746B-6A5D-4E63-BC95-F5253DAC0088}" sibTransId="{07E1B135-1BAC-4C4E-A415-60BD7989BF08}"/>
    <dgm:cxn modelId="{29FEFBD9-93C9-435A-82D6-F93AEAA7DEE7}" type="presOf" srcId="{D5CD7866-A946-4867-B6C1-7C0D9A4D0E25}" destId="{3DF332FA-C7C8-448F-9E3E-D667D156D5E6}" srcOrd="0" destOrd="0" presId="urn:microsoft.com/office/officeart/2005/8/layout/orgChart1"/>
    <dgm:cxn modelId="{03F65DDF-27EE-4EEE-8724-E654A56E0578}" type="presOf" srcId="{163D5C17-190B-423B-8C4B-DEB215D777AC}" destId="{58F8B14B-C250-4E68-83FE-775A73DA34C2}" srcOrd="0" destOrd="0" presId="urn:microsoft.com/office/officeart/2005/8/layout/orgChart1"/>
    <dgm:cxn modelId="{447CDBEB-24CD-4E76-916D-41A792608E89}" type="presOf" srcId="{3DBFE717-748C-436E-9ADE-7992C7E4485F}" destId="{B6E91D9A-2FA1-474A-8B49-8CC1130F6662}" srcOrd="1" destOrd="0" presId="urn:microsoft.com/office/officeart/2005/8/layout/orgChart1"/>
    <dgm:cxn modelId="{7D70D86F-3DCE-4B0D-BBCD-C44D7AE59ACB}" type="presParOf" srcId="{66F1D3D3-2047-4DA0-ADF3-72E95D0C77D1}" destId="{55E77E53-12CD-449E-B627-080C09D943F7}" srcOrd="0" destOrd="0" presId="urn:microsoft.com/office/officeart/2005/8/layout/orgChart1"/>
    <dgm:cxn modelId="{C04C2E39-D930-498D-A42E-769F6E21B172}" type="presParOf" srcId="{55E77E53-12CD-449E-B627-080C09D943F7}" destId="{7D0148B6-BA0C-4C5E-A5DD-4CDACF2EF9DC}" srcOrd="0" destOrd="0" presId="urn:microsoft.com/office/officeart/2005/8/layout/orgChart1"/>
    <dgm:cxn modelId="{498CEC77-0553-4A72-8124-9106193C9D56}" type="presParOf" srcId="{7D0148B6-BA0C-4C5E-A5DD-4CDACF2EF9DC}" destId="{58F8B14B-C250-4E68-83FE-775A73DA34C2}" srcOrd="0" destOrd="0" presId="urn:microsoft.com/office/officeart/2005/8/layout/orgChart1"/>
    <dgm:cxn modelId="{EB28EEB8-144A-40A2-BC95-FB4919A0C32F}" type="presParOf" srcId="{7D0148B6-BA0C-4C5E-A5DD-4CDACF2EF9DC}" destId="{AAAD273F-99CB-4F5F-B948-9DC14AB830E9}" srcOrd="1" destOrd="0" presId="urn:microsoft.com/office/officeart/2005/8/layout/orgChart1"/>
    <dgm:cxn modelId="{BE85FCE6-F2F5-463A-9F08-6D783D88BC55}" type="presParOf" srcId="{55E77E53-12CD-449E-B627-080C09D943F7}" destId="{FB9FE4DB-36CA-4FFA-A48D-1E8F10238BBA}" srcOrd="1" destOrd="0" presId="urn:microsoft.com/office/officeart/2005/8/layout/orgChart1"/>
    <dgm:cxn modelId="{47471539-548E-4699-8B55-85B6239FAEDB}" type="presParOf" srcId="{FB9FE4DB-36CA-4FFA-A48D-1E8F10238BBA}" destId="{CB82814C-1BF5-48DD-9BAE-53A8E641802C}" srcOrd="0" destOrd="0" presId="urn:microsoft.com/office/officeart/2005/8/layout/orgChart1"/>
    <dgm:cxn modelId="{2AE40A12-36BC-41F9-A39F-E8EA440B1727}" type="presParOf" srcId="{FB9FE4DB-36CA-4FFA-A48D-1E8F10238BBA}" destId="{2A62ED80-E01C-45B3-9D73-DF211448AAB1}" srcOrd="1" destOrd="0" presId="urn:microsoft.com/office/officeart/2005/8/layout/orgChart1"/>
    <dgm:cxn modelId="{5024BE6A-7262-427E-AF63-9C20C67F5668}" type="presParOf" srcId="{2A62ED80-E01C-45B3-9D73-DF211448AAB1}" destId="{A5A2AC01-9D6A-42DB-98B7-6E48895767EF}" srcOrd="0" destOrd="0" presId="urn:microsoft.com/office/officeart/2005/8/layout/orgChart1"/>
    <dgm:cxn modelId="{0AED6076-B406-4C63-8E1A-DA7C882F452A}" type="presParOf" srcId="{A5A2AC01-9D6A-42DB-98B7-6E48895767EF}" destId="{8A5C64BE-73E9-4F53-A4B8-BF2D37C59392}" srcOrd="0" destOrd="0" presId="urn:microsoft.com/office/officeart/2005/8/layout/orgChart1"/>
    <dgm:cxn modelId="{7445E680-8314-4A9A-BC62-086B51B62BC2}" type="presParOf" srcId="{A5A2AC01-9D6A-42DB-98B7-6E48895767EF}" destId="{4D58AFA4-A49A-4153-94AB-16925463C7B5}" srcOrd="1" destOrd="0" presId="urn:microsoft.com/office/officeart/2005/8/layout/orgChart1"/>
    <dgm:cxn modelId="{DAAFD581-DCCA-4E55-83F9-F2EFC3821CC1}" type="presParOf" srcId="{2A62ED80-E01C-45B3-9D73-DF211448AAB1}" destId="{315A2C22-A245-463F-BC58-ED72646730CB}" srcOrd="1" destOrd="0" presId="urn:microsoft.com/office/officeart/2005/8/layout/orgChart1"/>
    <dgm:cxn modelId="{8EE790D2-E6BC-4EA0-B0FA-B154BF10EB45}" type="presParOf" srcId="{2A62ED80-E01C-45B3-9D73-DF211448AAB1}" destId="{57E6C229-1163-4887-BBA4-C6386F4E3E9A}" srcOrd="2" destOrd="0" presId="urn:microsoft.com/office/officeart/2005/8/layout/orgChart1"/>
    <dgm:cxn modelId="{FF69C1A1-EDBF-4A86-A272-A4AB6039C4F5}" type="presParOf" srcId="{FB9FE4DB-36CA-4FFA-A48D-1E8F10238BBA}" destId="{60C25CB7-BD3B-4D57-9049-65BD42C057E1}" srcOrd="2" destOrd="0" presId="urn:microsoft.com/office/officeart/2005/8/layout/orgChart1"/>
    <dgm:cxn modelId="{615BC2F1-7258-4A9F-B101-C9C72770345A}" type="presParOf" srcId="{FB9FE4DB-36CA-4FFA-A48D-1E8F10238BBA}" destId="{EEF17220-81F8-43C7-AC69-D08D98B306C3}" srcOrd="3" destOrd="0" presId="urn:microsoft.com/office/officeart/2005/8/layout/orgChart1"/>
    <dgm:cxn modelId="{68FCD7B3-E160-4895-B998-39962944C048}" type="presParOf" srcId="{EEF17220-81F8-43C7-AC69-D08D98B306C3}" destId="{2746C8F5-F54B-41F7-9B06-1F64B06799A3}" srcOrd="0" destOrd="0" presId="urn:microsoft.com/office/officeart/2005/8/layout/orgChart1"/>
    <dgm:cxn modelId="{138BC821-F60F-4805-AEDB-8D63EEE078C5}" type="presParOf" srcId="{2746C8F5-F54B-41F7-9B06-1F64B06799A3}" destId="{09958341-EE62-4733-950A-9E7F0FFF223E}" srcOrd="0" destOrd="0" presId="urn:microsoft.com/office/officeart/2005/8/layout/orgChart1"/>
    <dgm:cxn modelId="{5EE215EA-C446-45F0-9241-9AF8A877D98C}" type="presParOf" srcId="{2746C8F5-F54B-41F7-9B06-1F64B06799A3}" destId="{26A9E9C6-2CF1-4893-89EB-DCCF2457D0A6}" srcOrd="1" destOrd="0" presId="urn:microsoft.com/office/officeart/2005/8/layout/orgChart1"/>
    <dgm:cxn modelId="{335F54E0-F564-4BB3-A011-DFC26FC6E403}" type="presParOf" srcId="{EEF17220-81F8-43C7-AC69-D08D98B306C3}" destId="{02DEDC25-E669-46C7-87C9-AD536567362F}" srcOrd="1" destOrd="0" presId="urn:microsoft.com/office/officeart/2005/8/layout/orgChart1"/>
    <dgm:cxn modelId="{AD81B034-282C-4086-88CF-1C3BED4C7EDB}" type="presParOf" srcId="{EEF17220-81F8-43C7-AC69-D08D98B306C3}" destId="{7C511CEF-F972-4009-B579-4CFCB67366C5}" srcOrd="2" destOrd="0" presId="urn:microsoft.com/office/officeart/2005/8/layout/orgChart1"/>
    <dgm:cxn modelId="{9153309A-5BC3-4B83-98A5-65DFE77E3B98}" type="presParOf" srcId="{FB9FE4DB-36CA-4FFA-A48D-1E8F10238BBA}" destId="{7F733EF4-A3E9-4FF7-9487-F81B0C4A7A6C}" srcOrd="4" destOrd="0" presId="urn:microsoft.com/office/officeart/2005/8/layout/orgChart1"/>
    <dgm:cxn modelId="{B92A90A3-C35A-43FE-9514-22D88DBE364B}" type="presParOf" srcId="{FB9FE4DB-36CA-4FFA-A48D-1E8F10238BBA}" destId="{BDD69DCE-CD5C-4D2E-888B-FF4EFE802D3B}" srcOrd="5" destOrd="0" presId="urn:microsoft.com/office/officeart/2005/8/layout/orgChart1"/>
    <dgm:cxn modelId="{CFF4BB29-3E29-468E-8E90-88318AD2E80F}" type="presParOf" srcId="{BDD69DCE-CD5C-4D2E-888B-FF4EFE802D3B}" destId="{2CFC72CB-E882-44F9-B416-7864CB3C19B2}" srcOrd="0" destOrd="0" presId="urn:microsoft.com/office/officeart/2005/8/layout/orgChart1"/>
    <dgm:cxn modelId="{F1EC17FB-F6A7-48F7-B81A-52456478A8BD}" type="presParOf" srcId="{2CFC72CB-E882-44F9-B416-7864CB3C19B2}" destId="{377952BB-0428-457E-A2A4-7ABE6C473E17}" srcOrd="0" destOrd="0" presId="urn:microsoft.com/office/officeart/2005/8/layout/orgChart1"/>
    <dgm:cxn modelId="{987B6FAD-CE11-4F35-B707-652627287173}" type="presParOf" srcId="{2CFC72CB-E882-44F9-B416-7864CB3C19B2}" destId="{B6E91D9A-2FA1-474A-8B49-8CC1130F6662}" srcOrd="1" destOrd="0" presId="urn:microsoft.com/office/officeart/2005/8/layout/orgChart1"/>
    <dgm:cxn modelId="{E7327EB6-76FD-4AA6-9622-2B70BA93D670}" type="presParOf" srcId="{BDD69DCE-CD5C-4D2E-888B-FF4EFE802D3B}" destId="{66441EF6-0815-4744-9FDA-0CF1FF53D845}" srcOrd="1" destOrd="0" presId="urn:microsoft.com/office/officeart/2005/8/layout/orgChart1"/>
    <dgm:cxn modelId="{F8886301-E6DE-4298-8BF8-4BA528281CA0}" type="presParOf" srcId="{BDD69DCE-CD5C-4D2E-888B-FF4EFE802D3B}" destId="{6D9FE12E-0D81-4895-93E6-4E7272E7D758}" srcOrd="2" destOrd="0" presId="urn:microsoft.com/office/officeart/2005/8/layout/orgChart1"/>
    <dgm:cxn modelId="{318D0849-6836-4AEF-9E7A-86E3AE6BA672}" type="presParOf" srcId="{55E77E53-12CD-449E-B627-080C09D943F7}" destId="{F88B7625-D28F-40CE-B733-85E35ED2E3E7}" srcOrd="2" destOrd="0" presId="urn:microsoft.com/office/officeart/2005/8/layout/orgChart1"/>
    <dgm:cxn modelId="{100E9C6B-9394-4318-B349-4534DCE36E62}" type="presParOf" srcId="{F88B7625-D28F-40CE-B733-85E35ED2E3E7}" destId="{3DF332FA-C7C8-448F-9E3E-D667D156D5E6}" srcOrd="0" destOrd="0" presId="urn:microsoft.com/office/officeart/2005/8/layout/orgChart1"/>
    <dgm:cxn modelId="{16ED0A49-C791-4163-870B-DFB47B4957E5}" type="presParOf" srcId="{F88B7625-D28F-40CE-B733-85E35ED2E3E7}" destId="{E7B87DD8-B79E-4066-87ED-1AC06BFE9FAE}" srcOrd="1" destOrd="0" presId="urn:microsoft.com/office/officeart/2005/8/layout/orgChart1"/>
    <dgm:cxn modelId="{B30A3B05-03DC-49F2-8921-B36E301DFBE2}" type="presParOf" srcId="{E7B87DD8-B79E-4066-87ED-1AC06BFE9FAE}" destId="{F0AC83B9-B365-4051-85D7-B7911EDE57A9}" srcOrd="0" destOrd="0" presId="urn:microsoft.com/office/officeart/2005/8/layout/orgChart1"/>
    <dgm:cxn modelId="{95F9BAA0-359B-4B78-93AC-F49CE23D00B4}" type="presParOf" srcId="{F0AC83B9-B365-4051-85D7-B7911EDE57A9}" destId="{F975E7B7-F491-4BE2-8A0E-AFC0598CFA0A}" srcOrd="0" destOrd="0" presId="urn:microsoft.com/office/officeart/2005/8/layout/orgChart1"/>
    <dgm:cxn modelId="{13EAF038-6564-4A45-A4B5-F5AAA9A461D9}" type="presParOf" srcId="{F0AC83B9-B365-4051-85D7-B7911EDE57A9}" destId="{9B37ADB9-349F-440B-9760-5EA9865F43D9}" srcOrd="1" destOrd="0" presId="urn:microsoft.com/office/officeart/2005/8/layout/orgChart1"/>
    <dgm:cxn modelId="{BFBACECE-8662-4943-ABF2-DA29141645B4}" type="presParOf" srcId="{E7B87DD8-B79E-4066-87ED-1AC06BFE9FAE}" destId="{46BC776D-55D5-4A52-B498-17C65DFFC654}" srcOrd="1" destOrd="0" presId="urn:microsoft.com/office/officeart/2005/8/layout/orgChart1"/>
    <dgm:cxn modelId="{ADCE45BA-B98C-476F-AE22-1A02530E0D02}" type="presParOf" srcId="{E7B87DD8-B79E-4066-87ED-1AC06BFE9FAE}" destId="{5079CBC8-283E-4949-9A4F-EE112BFB1A5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DE522C-964C-44BB-B721-AF352862B2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40352A84-9B53-4A05-AD91-1DB78217D90B}">
      <dgm:prSet phldrT="[Tekst]" custT="1"/>
      <dgm:spPr/>
      <dgm:t>
        <a:bodyPr/>
        <a:lstStyle/>
        <a:p>
          <a:r>
            <a:rPr lang="nb-NO" sz="1000" dirty="0">
              <a:solidFill>
                <a:schemeClr val="bg1"/>
              </a:solidFill>
            </a:rPr>
            <a:t>Barnehage, skole, PPT</a:t>
          </a:r>
          <a:br>
            <a:rPr lang="nb-NO" sz="1000" dirty="0">
              <a:solidFill>
                <a:schemeClr val="bg1"/>
              </a:solidFill>
            </a:rPr>
          </a:br>
          <a:r>
            <a:rPr lang="nb-NO" sz="1000" dirty="0">
              <a:solidFill>
                <a:schemeClr val="bg1"/>
              </a:solidFill>
            </a:rPr>
            <a:t>virksomhetsleder</a:t>
          </a:r>
          <a:br>
            <a:rPr lang="nb-NO" sz="1000" dirty="0">
              <a:solidFill>
                <a:schemeClr val="bg1"/>
              </a:solidFill>
            </a:rPr>
          </a:br>
          <a:r>
            <a:rPr lang="nb-NO" sz="1000" dirty="0">
              <a:solidFill>
                <a:schemeClr val="bg1"/>
              </a:solidFill>
            </a:rPr>
            <a:t> Bedr.nr: 975292428</a:t>
          </a:r>
        </a:p>
      </dgm:t>
    </dgm:pt>
    <dgm:pt modelId="{DAB73095-8C38-46E4-91D9-A89C8087A102}" type="parTrans" cxnId="{DCA2CDD0-EECE-4CF7-BA1A-8E4AC4E534CB}">
      <dgm:prSet/>
      <dgm:spPr/>
      <dgm:t>
        <a:bodyPr/>
        <a:lstStyle/>
        <a:p>
          <a:endParaRPr lang="nb-NO"/>
        </a:p>
      </dgm:t>
    </dgm:pt>
    <dgm:pt modelId="{21808D09-CA7D-4563-AA4A-B53AA6B57DA3}" type="sibTrans" cxnId="{DCA2CDD0-EECE-4CF7-BA1A-8E4AC4E534CB}">
      <dgm:prSet/>
      <dgm:spPr/>
      <dgm:t>
        <a:bodyPr/>
        <a:lstStyle/>
        <a:p>
          <a:endParaRPr lang="nb-NO"/>
        </a:p>
      </dgm:t>
    </dgm:pt>
    <dgm:pt modelId="{0F1E1318-517A-43CA-B7FE-5602AA390556}">
      <dgm:prSet phldrT="[Tekst]" custT="1"/>
      <dgm:spPr/>
      <dgm:t>
        <a:bodyPr/>
        <a:lstStyle/>
        <a:p>
          <a:r>
            <a:rPr lang="nb-NO" sz="800" dirty="0" err="1"/>
            <a:t>Lerberg</a:t>
          </a:r>
          <a:r>
            <a:rPr lang="nb-NO" sz="800" dirty="0"/>
            <a:t> </a:t>
          </a:r>
          <a:r>
            <a:rPr lang="nb-NO" sz="800" dirty="0" err="1"/>
            <a:t>bhg</a:t>
          </a:r>
          <a:br>
            <a:rPr lang="nb-NO" sz="800" dirty="0"/>
          </a:br>
          <a:r>
            <a:rPr lang="nb-NO" sz="800" dirty="0" err="1"/>
            <a:t>Tj</a:t>
          </a:r>
          <a:r>
            <a:rPr lang="nb-NO" sz="800" dirty="0"/>
            <a:t>. Leder</a:t>
          </a:r>
        </a:p>
      </dgm:t>
    </dgm:pt>
    <dgm:pt modelId="{76706744-1165-4DE8-8F5F-0EF38535F2C2}" type="parTrans" cxnId="{79E2413A-B290-46D6-8EDB-64B575C41D1A}">
      <dgm:prSet/>
      <dgm:spPr/>
      <dgm:t>
        <a:bodyPr/>
        <a:lstStyle/>
        <a:p>
          <a:endParaRPr lang="nb-NO"/>
        </a:p>
      </dgm:t>
    </dgm:pt>
    <dgm:pt modelId="{88A42675-12AF-4830-8561-710A49EC13B1}" type="sibTrans" cxnId="{79E2413A-B290-46D6-8EDB-64B575C41D1A}">
      <dgm:prSet/>
      <dgm:spPr/>
      <dgm:t>
        <a:bodyPr/>
        <a:lstStyle/>
        <a:p>
          <a:endParaRPr lang="nb-NO"/>
        </a:p>
      </dgm:t>
    </dgm:pt>
    <dgm:pt modelId="{898CAF20-4559-4270-A657-E01E34396539}">
      <dgm:prSet phldrT="[Tekst]" custT="1"/>
      <dgm:spPr/>
      <dgm:t>
        <a:bodyPr/>
        <a:lstStyle/>
        <a:p>
          <a:r>
            <a:rPr lang="nb-NO" sz="800" dirty="0"/>
            <a:t>Røren </a:t>
          </a:r>
          <a:r>
            <a:rPr lang="nb-NO" sz="800" dirty="0" err="1"/>
            <a:t>bhg</a:t>
          </a:r>
          <a:br>
            <a:rPr lang="nb-NO" sz="800" dirty="0"/>
          </a:br>
          <a:r>
            <a:rPr lang="nb-NO" sz="800" dirty="0" err="1"/>
            <a:t>Tj</a:t>
          </a:r>
          <a:r>
            <a:rPr lang="nb-NO" sz="800" dirty="0"/>
            <a:t>. Leder</a:t>
          </a:r>
        </a:p>
      </dgm:t>
    </dgm:pt>
    <dgm:pt modelId="{85D5B262-ED95-43DD-900C-04BCA11BAD64}" type="parTrans" cxnId="{493ECE8D-8867-4ECB-B1EF-5CCC2644479B}">
      <dgm:prSet/>
      <dgm:spPr/>
      <dgm:t>
        <a:bodyPr/>
        <a:lstStyle/>
        <a:p>
          <a:endParaRPr lang="nb-NO"/>
        </a:p>
      </dgm:t>
    </dgm:pt>
    <dgm:pt modelId="{00D4C039-B82B-4E05-89AE-6831B57F09B7}" type="sibTrans" cxnId="{493ECE8D-8867-4ECB-B1EF-5CCC2644479B}">
      <dgm:prSet/>
      <dgm:spPr/>
      <dgm:t>
        <a:bodyPr/>
        <a:lstStyle/>
        <a:p>
          <a:endParaRPr lang="nb-NO"/>
        </a:p>
      </dgm:t>
    </dgm:pt>
    <dgm:pt modelId="{F5FD0ABD-5B00-448C-9548-1E7F73427898}">
      <dgm:prSet phldrT="[Tekst]" custT="1"/>
      <dgm:spPr/>
      <dgm:t>
        <a:bodyPr/>
        <a:lstStyle/>
        <a:p>
          <a:r>
            <a:rPr lang="nb-NO" sz="800" dirty="0"/>
            <a:t>Skotselv </a:t>
          </a:r>
          <a:r>
            <a:rPr lang="nb-NO" sz="800" dirty="0" err="1"/>
            <a:t>bhg</a:t>
          </a:r>
          <a:br>
            <a:rPr lang="nb-NO" sz="800" dirty="0"/>
          </a:br>
          <a:r>
            <a:rPr lang="nb-NO" sz="800" dirty="0" err="1"/>
            <a:t>Tj</a:t>
          </a:r>
          <a:r>
            <a:rPr lang="nb-NO" sz="800" dirty="0"/>
            <a:t>. leder</a:t>
          </a:r>
        </a:p>
      </dgm:t>
    </dgm:pt>
    <dgm:pt modelId="{F2B82254-1345-4AED-B9A1-98FCCAEF1F1B}" type="parTrans" cxnId="{7FAA4CC9-54C9-4BEE-BCC3-58D27EAD1F51}">
      <dgm:prSet/>
      <dgm:spPr/>
      <dgm:t>
        <a:bodyPr/>
        <a:lstStyle/>
        <a:p>
          <a:endParaRPr lang="nb-NO"/>
        </a:p>
      </dgm:t>
    </dgm:pt>
    <dgm:pt modelId="{3A3E7F15-E352-45EF-9CC9-C12630425168}" type="sibTrans" cxnId="{7FAA4CC9-54C9-4BEE-BCC3-58D27EAD1F51}">
      <dgm:prSet/>
      <dgm:spPr/>
      <dgm:t>
        <a:bodyPr/>
        <a:lstStyle/>
        <a:p>
          <a:endParaRPr lang="nb-NO"/>
        </a:p>
      </dgm:t>
    </dgm:pt>
    <dgm:pt modelId="{40667DC8-FCCC-4B23-A17C-558B8EB2883D}">
      <dgm:prSet phldrT="[Tekst]" custT="1"/>
      <dgm:spPr/>
      <dgm:t>
        <a:bodyPr/>
        <a:lstStyle/>
        <a:p>
          <a:r>
            <a:rPr lang="nb-NO" sz="800" dirty="0"/>
            <a:t>Ormåsen </a:t>
          </a:r>
          <a:r>
            <a:rPr lang="nb-NO" sz="800" dirty="0" err="1"/>
            <a:t>bhg</a:t>
          </a:r>
          <a:br>
            <a:rPr lang="nb-NO" sz="800" dirty="0"/>
          </a:br>
          <a:r>
            <a:rPr lang="nb-NO" sz="800" dirty="0" err="1"/>
            <a:t>Tj</a:t>
          </a:r>
          <a:r>
            <a:rPr lang="nb-NO" sz="800" dirty="0"/>
            <a:t>. Leder</a:t>
          </a:r>
        </a:p>
      </dgm:t>
    </dgm:pt>
    <dgm:pt modelId="{892BD6A5-ADE1-4B2D-941C-4FEF694E70BD}" type="parTrans" cxnId="{09D917AE-5ED1-4ED7-BD37-7998DB9F2944}">
      <dgm:prSet/>
      <dgm:spPr/>
      <dgm:t>
        <a:bodyPr/>
        <a:lstStyle/>
        <a:p>
          <a:endParaRPr lang="nb-NO"/>
        </a:p>
      </dgm:t>
    </dgm:pt>
    <dgm:pt modelId="{3AEB3875-E2C1-4875-9C05-5398C069D57F}" type="sibTrans" cxnId="{09D917AE-5ED1-4ED7-BD37-7998DB9F2944}">
      <dgm:prSet/>
      <dgm:spPr/>
      <dgm:t>
        <a:bodyPr/>
        <a:lstStyle/>
        <a:p>
          <a:endParaRPr lang="nb-NO"/>
        </a:p>
      </dgm:t>
    </dgm:pt>
    <dgm:pt modelId="{CE79B9F5-BDB3-403A-81A9-8C0D500CECB2}">
      <dgm:prSet phldrT="[Tekst]" custT="1"/>
      <dgm:spPr/>
      <dgm:t>
        <a:bodyPr/>
        <a:lstStyle/>
        <a:p>
          <a:r>
            <a:rPr lang="nb-NO" sz="800" dirty="0"/>
            <a:t>Smellhaugen </a:t>
          </a:r>
          <a:r>
            <a:rPr lang="nb-NO" sz="800" dirty="0" err="1"/>
            <a:t>bhg</a:t>
          </a:r>
          <a:br>
            <a:rPr lang="nb-NO" sz="800" dirty="0"/>
          </a:br>
          <a:r>
            <a:rPr lang="nb-NO" sz="800" dirty="0" err="1"/>
            <a:t>Tj</a:t>
          </a:r>
          <a:r>
            <a:rPr lang="nb-NO" sz="800" dirty="0"/>
            <a:t>. Leder</a:t>
          </a:r>
        </a:p>
      </dgm:t>
    </dgm:pt>
    <dgm:pt modelId="{D5605CF9-9BD8-4185-A203-3AED8C1F85E3}" type="parTrans" cxnId="{4EF1717F-F7FE-407D-9F45-25FF18E95B67}">
      <dgm:prSet/>
      <dgm:spPr/>
      <dgm:t>
        <a:bodyPr/>
        <a:lstStyle/>
        <a:p>
          <a:endParaRPr lang="nb-NO"/>
        </a:p>
      </dgm:t>
    </dgm:pt>
    <dgm:pt modelId="{35D243C2-BC12-4144-94CC-AC8AEDFFC85F}" type="sibTrans" cxnId="{4EF1717F-F7FE-407D-9F45-25FF18E95B67}">
      <dgm:prSet/>
      <dgm:spPr/>
      <dgm:t>
        <a:bodyPr/>
        <a:lstStyle/>
        <a:p>
          <a:endParaRPr lang="nb-NO"/>
        </a:p>
      </dgm:t>
    </dgm:pt>
    <dgm:pt modelId="{1F5894CB-2CC4-4C2B-8C55-ECEADF124863}">
      <dgm:prSet phldrT="[Tekst]"/>
      <dgm:spPr/>
      <dgm:t>
        <a:bodyPr/>
        <a:lstStyle/>
        <a:p>
          <a:r>
            <a:rPr lang="nb-NO" dirty="0" err="1"/>
            <a:t>Hokkund</a:t>
          </a:r>
          <a:r>
            <a:rPr lang="nb-NO" dirty="0"/>
            <a:t> barneskole</a:t>
          </a:r>
          <a:br>
            <a:rPr lang="nb-NO" dirty="0"/>
          </a:br>
          <a:r>
            <a:rPr lang="nb-NO" dirty="0" err="1"/>
            <a:t>Tj</a:t>
          </a:r>
          <a:r>
            <a:rPr lang="nb-NO" dirty="0"/>
            <a:t>. Leder</a:t>
          </a:r>
        </a:p>
      </dgm:t>
    </dgm:pt>
    <dgm:pt modelId="{0E8D2452-AD58-475F-8E39-BD92F10B853F}" type="parTrans" cxnId="{EF920301-456D-45BE-8F08-B34000878951}">
      <dgm:prSet/>
      <dgm:spPr/>
      <dgm:t>
        <a:bodyPr/>
        <a:lstStyle/>
        <a:p>
          <a:endParaRPr lang="nb-NO"/>
        </a:p>
      </dgm:t>
    </dgm:pt>
    <dgm:pt modelId="{8DC30B1C-DC69-4132-A538-6BE5FDC24F25}" type="sibTrans" cxnId="{EF920301-456D-45BE-8F08-B34000878951}">
      <dgm:prSet/>
      <dgm:spPr/>
      <dgm:t>
        <a:bodyPr/>
        <a:lstStyle/>
        <a:p>
          <a:endParaRPr lang="nb-NO"/>
        </a:p>
      </dgm:t>
    </dgm:pt>
    <dgm:pt modelId="{CC860E8F-6D54-41F7-A117-6A720FA5DACE}">
      <dgm:prSet phldrT="[Tekst]"/>
      <dgm:spPr/>
      <dgm:t>
        <a:bodyPr/>
        <a:lstStyle/>
        <a:p>
          <a:r>
            <a:rPr lang="nb-NO" dirty="0"/>
            <a:t>Røren barneskole</a:t>
          </a:r>
          <a:br>
            <a:rPr lang="nb-NO" dirty="0"/>
          </a:br>
          <a:r>
            <a:rPr lang="nb-NO" dirty="0" err="1"/>
            <a:t>Tj</a:t>
          </a:r>
          <a:r>
            <a:rPr lang="nb-NO" dirty="0"/>
            <a:t>. Leder</a:t>
          </a:r>
        </a:p>
      </dgm:t>
    </dgm:pt>
    <dgm:pt modelId="{441D7C85-CD2E-4258-8CA6-D04406A6DBAF}" type="parTrans" cxnId="{6B6D745C-2740-468A-895A-2578AD1D888C}">
      <dgm:prSet/>
      <dgm:spPr/>
      <dgm:t>
        <a:bodyPr/>
        <a:lstStyle/>
        <a:p>
          <a:endParaRPr lang="nb-NO"/>
        </a:p>
      </dgm:t>
    </dgm:pt>
    <dgm:pt modelId="{AD5680D6-A736-4A5B-B43C-6CCDA331D167}" type="sibTrans" cxnId="{6B6D745C-2740-468A-895A-2578AD1D888C}">
      <dgm:prSet/>
      <dgm:spPr/>
      <dgm:t>
        <a:bodyPr/>
        <a:lstStyle/>
        <a:p>
          <a:endParaRPr lang="nb-NO"/>
        </a:p>
      </dgm:t>
    </dgm:pt>
    <dgm:pt modelId="{BFA73C0E-64E3-4FCA-8DE0-8CA880FAB0C8}">
      <dgm:prSet phldrT="[Tekst]"/>
      <dgm:spPr/>
      <dgm:t>
        <a:bodyPr/>
        <a:lstStyle/>
        <a:p>
          <a:r>
            <a:rPr lang="nb-NO" dirty="0"/>
            <a:t>Ormåsen barneskole</a:t>
          </a:r>
          <a:br>
            <a:rPr lang="nb-NO" dirty="0"/>
          </a:br>
          <a:r>
            <a:rPr lang="nb-NO" dirty="0" err="1"/>
            <a:t>Tj</a:t>
          </a:r>
          <a:r>
            <a:rPr lang="nb-NO" dirty="0"/>
            <a:t>. Leder</a:t>
          </a:r>
        </a:p>
      </dgm:t>
    </dgm:pt>
    <dgm:pt modelId="{CC4A72F0-AFC3-45AE-9998-FEDF3D8EF9E4}" type="parTrans" cxnId="{A857AFCD-0A04-422E-9EEB-D1D0BC4FAF7D}">
      <dgm:prSet/>
      <dgm:spPr/>
      <dgm:t>
        <a:bodyPr/>
        <a:lstStyle/>
        <a:p>
          <a:endParaRPr lang="nb-NO"/>
        </a:p>
      </dgm:t>
    </dgm:pt>
    <dgm:pt modelId="{5EC5742F-FFB2-43CF-9208-254CF1DC908F}" type="sibTrans" cxnId="{A857AFCD-0A04-422E-9EEB-D1D0BC4FAF7D}">
      <dgm:prSet/>
      <dgm:spPr/>
      <dgm:t>
        <a:bodyPr/>
        <a:lstStyle/>
        <a:p>
          <a:endParaRPr lang="nb-NO"/>
        </a:p>
      </dgm:t>
    </dgm:pt>
    <dgm:pt modelId="{049E6B35-56B3-466F-8B8E-D7C284FE0FB4}">
      <dgm:prSet phldrT="[Tekst]"/>
      <dgm:spPr/>
      <dgm:t>
        <a:bodyPr/>
        <a:lstStyle/>
        <a:p>
          <a:r>
            <a:rPr lang="nb-NO" dirty="0"/>
            <a:t>Darbu skole</a:t>
          </a:r>
          <a:br>
            <a:rPr lang="nb-NO" dirty="0"/>
          </a:br>
          <a:r>
            <a:rPr lang="nb-NO" dirty="0" err="1"/>
            <a:t>Tj</a:t>
          </a:r>
          <a:r>
            <a:rPr lang="nb-NO" dirty="0"/>
            <a:t>. Leder</a:t>
          </a:r>
        </a:p>
      </dgm:t>
    </dgm:pt>
    <dgm:pt modelId="{426C6C30-8AEC-428F-806E-A58486EA66CF}" type="parTrans" cxnId="{B3DD29DC-A114-4C6F-90F0-94C8914B11C6}">
      <dgm:prSet/>
      <dgm:spPr/>
      <dgm:t>
        <a:bodyPr/>
        <a:lstStyle/>
        <a:p>
          <a:endParaRPr lang="nb-NO"/>
        </a:p>
      </dgm:t>
    </dgm:pt>
    <dgm:pt modelId="{FE7D7BE0-E11C-4642-A3FB-801ECB4E6B55}" type="sibTrans" cxnId="{B3DD29DC-A114-4C6F-90F0-94C8914B11C6}">
      <dgm:prSet/>
      <dgm:spPr/>
      <dgm:t>
        <a:bodyPr/>
        <a:lstStyle/>
        <a:p>
          <a:endParaRPr lang="nb-NO"/>
        </a:p>
      </dgm:t>
    </dgm:pt>
    <dgm:pt modelId="{509AFCCB-CE1E-480C-95EA-80859671E6B2}">
      <dgm:prSet phldrT="[Tekst]"/>
      <dgm:spPr/>
      <dgm:t>
        <a:bodyPr/>
        <a:lstStyle/>
        <a:p>
          <a:r>
            <a:rPr lang="nb-NO" dirty="0"/>
            <a:t>PPT Team</a:t>
          </a:r>
          <a:br>
            <a:rPr lang="nb-NO" dirty="0"/>
          </a:br>
          <a:r>
            <a:rPr lang="nb-NO" dirty="0"/>
            <a:t>0 – 15 år</a:t>
          </a:r>
        </a:p>
      </dgm:t>
    </dgm:pt>
    <dgm:pt modelId="{BCCBA19C-486F-471F-9C7D-31B2887D2044}" type="parTrans" cxnId="{8930F77E-39C9-40AC-819A-1B7E805DF15E}">
      <dgm:prSet/>
      <dgm:spPr/>
      <dgm:t>
        <a:bodyPr/>
        <a:lstStyle/>
        <a:p>
          <a:endParaRPr lang="nb-NO"/>
        </a:p>
      </dgm:t>
    </dgm:pt>
    <dgm:pt modelId="{494DA653-659C-4EA5-A3CD-39C45C0107FE}" type="sibTrans" cxnId="{8930F77E-39C9-40AC-819A-1B7E805DF15E}">
      <dgm:prSet/>
      <dgm:spPr/>
      <dgm:t>
        <a:bodyPr/>
        <a:lstStyle/>
        <a:p>
          <a:endParaRPr lang="nb-NO"/>
        </a:p>
      </dgm:t>
    </dgm:pt>
    <dgm:pt modelId="{E639F0A7-83C6-4B7F-82EC-F5D802BD0F81}">
      <dgm:prSet phldrT="[Tekst]"/>
      <dgm:spPr/>
      <dgm:t>
        <a:bodyPr/>
        <a:lstStyle/>
        <a:p>
          <a:r>
            <a:rPr lang="nb-NO" dirty="0"/>
            <a:t>Spesialpedagogisk team </a:t>
          </a:r>
          <a:r>
            <a:rPr lang="nb-NO" dirty="0" err="1"/>
            <a:t>bhg</a:t>
          </a:r>
          <a:endParaRPr lang="nb-NO" dirty="0"/>
        </a:p>
      </dgm:t>
    </dgm:pt>
    <dgm:pt modelId="{4075BEA0-5A99-42F9-8DB0-AC97C86E585A}" type="parTrans" cxnId="{F4E0E1AE-F492-4F16-A057-C8F9F818A4E7}">
      <dgm:prSet/>
      <dgm:spPr/>
      <dgm:t>
        <a:bodyPr/>
        <a:lstStyle/>
        <a:p>
          <a:endParaRPr lang="nb-NO"/>
        </a:p>
      </dgm:t>
    </dgm:pt>
    <dgm:pt modelId="{19E97A2A-5497-45D3-90D6-47E3A016D907}" type="sibTrans" cxnId="{F4E0E1AE-F492-4F16-A057-C8F9F818A4E7}">
      <dgm:prSet/>
      <dgm:spPr/>
      <dgm:t>
        <a:bodyPr/>
        <a:lstStyle/>
        <a:p>
          <a:endParaRPr lang="nb-NO"/>
        </a:p>
      </dgm:t>
    </dgm:pt>
    <dgm:pt modelId="{DC077803-F346-42CD-A834-EC63BE7A5C8A}">
      <dgm:prSet phldrT="[Tekst]"/>
      <dgm:spPr/>
      <dgm:t>
        <a:bodyPr/>
        <a:lstStyle/>
        <a:p>
          <a:r>
            <a:rPr lang="nb-NO" dirty="0"/>
            <a:t>Fraværsteam</a:t>
          </a:r>
        </a:p>
      </dgm:t>
    </dgm:pt>
    <dgm:pt modelId="{D824FA8E-4E44-42F2-96DB-D4CE8B30C0AB}" type="parTrans" cxnId="{E43D28E5-5804-476D-9D2C-88EAB22A96BF}">
      <dgm:prSet/>
      <dgm:spPr/>
      <dgm:t>
        <a:bodyPr/>
        <a:lstStyle/>
        <a:p>
          <a:endParaRPr lang="nb-NO"/>
        </a:p>
      </dgm:t>
    </dgm:pt>
    <dgm:pt modelId="{9F7DA1C5-47B1-4058-A058-AC33B77D93D1}" type="sibTrans" cxnId="{E43D28E5-5804-476D-9D2C-88EAB22A96BF}">
      <dgm:prSet/>
      <dgm:spPr/>
      <dgm:t>
        <a:bodyPr/>
        <a:lstStyle/>
        <a:p>
          <a:endParaRPr lang="nb-NO"/>
        </a:p>
      </dgm:t>
    </dgm:pt>
    <dgm:pt modelId="{0E40E477-7BBC-4E11-A748-ED22B1E32AE4}">
      <dgm:prSet phldrT="[Tekst]"/>
      <dgm:spPr/>
      <dgm:t>
        <a:bodyPr/>
        <a:lstStyle/>
        <a:p>
          <a:r>
            <a:rPr lang="nb-NO" dirty="0"/>
            <a:t>Vestfossen barneskole</a:t>
          </a:r>
          <a:br>
            <a:rPr lang="nb-NO" dirty="0"/>
          </a:br>
          <a:r>
            <a:rPr lang="nb-NO" dirty="0" err="1"/>
            <a:t>Tj.leder</a:t>
          </a:r>
          <a:endParaRPr lang="nb-NO" dirty="0"/>
        </a:p>
      </dgm:t>
    </dgm:pt>
    <dgm:pt modelId="{4AE01D44-F0C5-4435-9EE4-4CF3465A64D2}" type="parTrans" cxnId="{DD21FBF1-D7A8-4D69-ADC2-D01A879CC316}">
      <dgm:prSet/>
      <dgm:spPr/>
      <dgm:t>
        <a:bodyPr/>
        <a:lstStyle/>
        <a:p>
          <a:endParaRPr lang="nb-NO"/>
        </a:p>
      </dgm:t>
    </dgm:pt>
    <dgm:pt modelId="{9ECFD703-2564-4478-8D62-EB0623E9ECB2}" type="sibTrans" cxnId="{DD21FBF1-D7A8-4D69-ADC2-D01A879CC316}">
      <dgm:prSet/>
      <dgm:spPr/>
      <dgm:t>
        <a:bodyPr/>
        <a:lstStyle/>
        <a:p>
          <a:endParaRPr lang="nb-NO"/>
        </a:p>
      </dgm:t>
    </dgm:pt>
    <dgm:pt modelId="{36B300DD-06FC-46C4-A0A9-80BFEE35EEE0}">
      <dgm:prSet phldrT="[Tekst]"/>
      <dgm:spPr/>
      <dgm:t>
        <a:bodyPr/>
        <a:lstStyle/>
        <a:p>
          <a:r>
            <a:rPr lang="nb-NO" dirty="0"/>
            <a:t>Vestfossen Ungdomsskole</a:t>
          </a:r>
          <a:br>
            <a:rPr lang="nb-NO" dirty="0"/>
          </a:br>
          <a:r>
            <a:rPr lang="nb-NO" dirty="0" err="1"/>
            <a:t>Tj</a:t>
          </a:r>
          <a:r>
            <a:rPr lang="nb-NO" dirty="0"/>
            <a:t>. Leder</a:t>
          </a:r>
        </a:p>
      </dgm:t>
    </dgm:pt>
    <dgm:pt modelId="{D788A99C-089A-4ACF-97E8-94BFCCBA0898}" type="parTrans" cxnId="{906913FF-1B24-4C8A-86E5-F8810F49D7C1}">
      <dgm:prSet/>
      <dgm:spPr/>
      <dgm:t>
        <a:bodyPr/>
        <a:lstStyle/>
        <a:p>
          <a:endParaRPr lang="nb-NO"/>
        </a:p>
      </dgm:t>
    </dgm:pt>
    <dgm:pt modelId="{577331B0-4AED-4EB5-AE8F-DB8135B8C609}" type="sibTrans" cxnId="{906913FF-1B24-4C8A-86E5-F8810F49D7C1}">
      <dgm:prSet/>
      <dgm:spPr/>
      <dgm:t>
        <a:bodyPr/>
        <a:lstStyle/>
        <a:p>
          <a:endParaRPr lang="nb-NO"/>
        </a:p>
      </dgm:t>
    </dgm:pt>
    <dgm:pt modelId="{F0106AC2-FCED-463E-BA82-5BDAD50869C9}">
      <dgm:prSet phldrT="[Tekst]"/>
      <dgm:spPr/>
      <dgm:t>
        <a:bodyPr/>
        <a:lstStyle/>
        <a:p>
          <a:r>
            <a:rPr lang="nb-NO" dirty="0"/>
            <a:t>Hokksund Ungdomsskole</a:t>
          </a:r>
          <a:br>
            <a:rPr lang="nb-NO" dirty="0"/>
          </a:br>
          <a:r>
            <a:rPr lang="nb-NO" dirty="0" err="1"/>
            <a:t>Tj</a:t>
          </a:r>
          <a:r>
            <a:rPr lang="nb-NO" dirty="0"/>
            <a:t>. Leder</a:t>
          </a:r>
        </a:p>
      </dgm:t>
    </dgm:pt>
    <dgm:pt modelId="{80252C58-A3AF-4B4D-ADE9-373909BDDAF9}" type="parTrans" cxnId="{765D5267-0B06-4861-B08E-901B833CAA6F}">
      <dgm:prSet/>
      <dgm:spPr/>
      <dgm:t>
        <a:bodyPr/>
        <a:lstStyle/>
        <a:p>
          <a:endParaRPr lang="nb-NO"/>
        </a:p>
      </dgm:t>
    </dgm:pt>
    <dgm:pt modelId="{C336A9A5-4860-4C6E-BDA8-EE08153CC8EB}" type="sibTrans" cxnId="{765D5267-0B06-4861-B08E-901B833CAA6F}">
      <dgm:prSet/>
      <dgm:spPr/>
      <dgm:t>
        <a:bodyPr/>
        <a:lstStyle/>
        <a:p>
          <a:endParaRPr lang="nb-NO"/>
        </a:p>
      </dgm:t>
    </dgm:pt>
    <dgm:pt modelId="{AB89DC67-1C7F-4C32-A34B-FD5A3BCBD09D}">
      <dgm:prSet phldrT="[Tekst]"/>
      <dgm:spPr/>
      <dgm:t>
        <a:bodyPr/>
        <a:lstStyle/>
        <a:p>
          <a:r>
            <a:rPr lang="nb-NO" dirty="0"/>
            <a:t>Kulturskolen</a:t>
          </a:r>
          <a:br>
            <a:rPr lang="nb-NO" dirty="0"/>
          </a:br>
          <a:r>
            <a:rPr lang="nb-NO" dirty="0" err="1"/>
            <a:t>Tj</a:t>
          </a:r>
          <a:r>
            <a:rPr lang="nb-NO" dirty="0"/>
            <a:t>. Leder</a:t>
          </a:r>
        </a:p>
      </dgm:t>
    </dgm:pt>
    <dgm:pt modelId="{494AEB4F-199E-4F64-993C-49228AF2FF8C}" type="parTrans" cxnId="{C97EFC1E-9EC8-49F4-BDF0-54C013EA74B0}">
      <dgm:prSet/>
      <dgm:spPr/>
      <dgm:t>
        <a:bodyPr/>
        <a:lstStyle/>
        <a:p>
          <a:endParaRPr lang="nb-NO"/>
        </a:p>
      </dgm:t>
    </dgm:pt>
    <dgm:pt modelId="{11B0B87E-23E9-45F6-ADBE-C9ADA21C3DFF}" type="sibTrans" cxnId="{C97EFC1E-9EC8-49F4-BDF0-54C013EA74B0}">
      <dgm:prSet/>
      <dgm:spPr/>
      <dgm:t>
        <a:bodyPr/>
        <a:lstStyle/>
        <a:p>
          <a:endParaRPr lang="nb-NO"/>
        </a:p>
      </dgm:t>
    </dgm:pt>
    <dgm:pt modelId="{42C4079B-E3B4-4777-BEFB-3C29917A1750}">
      <dgm:prSet phldrT="[Tekst]"/>
      <dgm:spPr/>
      <dgm:t>
        <a:bodyPr/>
        <a:lstStyle/>
        <a:p>
          <a:r>
            <a:rPr lang="nb-NO" dirty="0"/>
            <a:t>Voksenopplæringen</a:t>
          </a:r>
          <a:br>
            <a:rPr lang="nb-NO" dirty="0"/>
          </a:br>
          <a:r>
            <a:rPr lang="nb-NO" dirty="0" err="1"/>
            <a:t>Tj</a:t>
          </a:r>
          <a:r>
            <a:rPr lang="nb-NO" dirty="0"/>
            <a:t>. Leder</a:t>
          </a:r>
        </a:p>
      </dgm:t>
    </dgm:pt>
    <dgm:pt modelId="{AB9C2D9D-22EB-4439-8EE9-7F46B852F210}" type="parTrans" cxnId="{988072D1-4549-485C-AA7E-BFAB8C2CACD2}">
      <dgm:prSet/>
      <dgm:spPr/>
      <dgm:t>
        <a:bodyPr/>
        <a:lstStyle/>
        <a:p>
          <a:endParaRPr lang="nb-NO"/>
        </a:p>
      </dgm:t>
    </dgm:pt>
    <dgm:pt modelId="{9759327C-97A1-4E06-9217-0A6CC6E3F355}" type="sibTrans" cxnId="{988072D1-4549-485C-AA7E-BFAB8C2CACD2}">
      <dgm:prSet/>
      <dgm:spPr/>
      <dgm:t>
        <a:bodyPr/>
        <a:lstStyle/>
        <a:p>
          <a:endParaRPr lang="nb-NO"/>
        </a:p>
      </dgm:t>
    </dgm:pt>
    <dgm:pt modelId="{503B1C03-7640-415F-9E82-2128ADCF0A63}">
      <dgm:prSet phldrT="[Tekst]" custT="1"/>
      <dgm:spPr/>
      <dgm:t>
        <a:bodyPr/>
        <a:lstStyle/>
        <a:p>
          <a:endParaRPr lang="nb-NO" sz="1000" dirty="0"/>
        </a:p>
      </dgm:t>
    </dgm:pt>
    <dgm:pt modelId="{FD771299-19A1-4A76-8C40-DCB42A80C952}" type="parTrans" cxnId="{D18313B3-C528-4831-9739-0BDA031FFC94}">
      <dgm:prSet/>
      <dgm:spPr/>
      <dgm:t>
        <a:bodyPr/>
        <a:lstStyle/>
        <a:p>
          <a:endParaRPr lang="nb-NO"/>
        </a:p>
      </dgm:t>
    </dgm:pt>
    <dgm:pt modelId="{E7C608C8-D7CC-440E-94FD-5D6207E5300C}" type="sibTrans" cxnId="{D18313B3-C528-4831-9739-0BDA031FFC94}">
      <dgm:prSet/>
      <dgm:spPr/>
      <dgm:t>
        <a:bodyPr/>
        <a:lstStyle/>
        <a:p>
          <a:endParaRPr lang="nb-NO"/>
        </a:p>
      </dgm:t>
    </dgm:pt>
    <dgm:pt modelId="{CBDB384F-A13F-4F96-AEEB-4FBDB2EA879B}">
      <dgm:prSet phldrT="[Tekst]"/>
      <dgm:spPr/>
      <dgm:t>
        <a:bodyPr/>
        <a:lstStyle/>
        <a:p>
          <a:r>
            <a:rPr lang="nb-NO" dirty="0"/>
            <a:t>Skotselv skole</a:t>
          </a:r>
          <a:br>
            <a:rPr lang="nb-NO" dirty="0"/>
          </a:br>
          <a:r>
            <a:rPr lang="nb-NO" dirty="0" err="1"/>
            <a:t>Tj</a:t>
          </a:r>
          <a:r>
            <a:rPr lang="nb-NO" dirty="0"/>
            <a:t>. Leder</a:t>
          </a:r>
        </a:p>
      </dgm:t>
    </dgm:pt>
    <dgm:pt modelId="{085BDF3D-E60A-447B-837C-428431CAC9FE}" type="parTrans" cxnId="{534F36D1-B1E1-45CF-998E-09D4E2254C0B}">
      <dgm:prSet/>
      <dgm:spPr/>
      <dgm:t>
        <a:bodyPr/>
        <a:lstStyle/>
        <a:p>
          <a:endParaRPr lang="nb-NO"/>
        </a:p>
      </dgm:t>
    </dgm:pt>
    <dgm:pt modelId="{663403CE-59A6-49F8-96C0-7D0C178CF7ED}" type="sibTrans" cxnId="{534F36D1-B1E1-45CF-998E-09D4E2254C0B}">
      <dgm:prSet/>
      <dgm:spPr/>
      <dgm:t>
        <a:bodyPr/>
        <a:lstStyle/>
        <a:p>
          <a:endParaRPr lang="nb-NO"/>
        </a:p>
      </dgm:t>
    </dgm:pt>
    <dgm:pt modelId="{15190C09-02F0-4C98-9EDD-D93BBBB82AD4}">
      <dgm:prSet phldrT="[Tekst]"/>
      <dgm:spPr/>
      <dgm:t>
        <a:bodyPr/>
        <a:lstStyle/>
        <a:p>
          <a:r>
            <a:rPr lang="nb-NO"/>
            <a:t>SFO</a:t>
          </a:r>
          <a:endParaRPr lang="nb-NO" dirty="0"/>
        </a:p>
      </dgm:t>
    </dgm:pt>
    <dgm:pt modelId="{E0C467EF-B554-4B50-A9A8-A9FA1B18035F}" type="parTrans" cxnId="{66BCCDD8-CDDC-4B68-85E4-E0104D489EC8}">
      <dgm:prSet/>
      <dgm:spPr/>
      <dgm:t>
        <a:bodyPr/>
        <a:lstStyle/>
        <a:p>
          <a:endParaRPr lang="nb-NO"/>
        </a:p>
      </dgm:t>
    </dgm:pt>
    <dgm:pt modelId="{5CB5DF27-257B-48AD-95FA-8DF57865D57E}" type="sibTrans" cxnId="{66BCCDD8-CDDC-4B68-85E4-E0104D489EC8}">
      <dgm:prSet/>
      <dgm:spPr/>
      <dgm:t>
        <a:bodyPr/>
        <a:lstStyle/>
        <a:p>
          <a:endParaRPr lang="nb-NO"/>
        </a:p>
      </dgm:t>
    </dgm:pt>
    <dgm:pt modelId="{24B0344E-F0E2-419A-B0AE-D8F308F0BC4F}">
      <dgm:prSet phldrT="[Tekst]"/>
      <dgm:spPr/>
      <dgm:t>
        <a:bodyPr/>
        <a:lstStyle/>
        <a:p>
          <a:r>
            <a:rPr lang="nb-NO" dirty="0"/>
            <a:t>SFO</a:t>
          </a:r>
        </a:p>
      </dgm:t>
    </dgm:pt>
    <dgm:pt modelId="{725C9679-1DB9-4766-8E3A-86658AD27107}" type="parTrans" cxnId="{42ABAC72-218C-4AAA-BED7-A3F512E53329}">
      <dgm:prSet/>
      <dgm:spPr/>
      <dgm:t>
        <a:bodyPr/>
        <a:lstStyle/>
        <a:p>
          <a:endParaRPr lang="nb-NO"/>
        </a:p>
      </dgm:t>
    </dgm:pt>
    <dgm:pt modelId="{941C9EFF-6DFB-4B4C-9878-92DEF6C8AE3A}" type="sibTrans" cxnId="{42ABAC72-218C-4AAA-BED7-A3F512E53329}">
      <dgm:prSet/>
      <dgm:spPr/>
      <dgm:t>
        <a:bodyPr/>
        <a:lstStyle/>
        <a:p>
          <a:endParaRPr lang="nb-NO"/>
        </a:p>
      </dgm:t>
    </dgm:pt>
    <dgm:pt modelId="{3ACBAF5A-F0D2-45B2-91AA-65510DCC47AE}">
      <dgm:prSet phldrT="[Tekst]"/>
      <dgm:spPr/>
      <dgm:t>
        <a:bodyPr/>
        <a:lstStyle/>
        <a:p>
          <a:r>
            <a:rPr lang="nb-NO" dirty="0"/>
            <a:t>SFO</a:t>
          </a:r>
        </a:p>
      </dgm:t>
    </dgm:pt>
    <dgm:pt modelId="{15E060D4-2B9F-4F6A-B118-342EF1F85D3C}" type="parTrans" cxnId="{132CAE20-EA55-4A39-84C9-19351F2EBB24}">
      <dgm:prSet/>
      <dgm:spPr/>
      <dgm:t>
        <a:bodyPr/>
        <a:lstStyle/>
        <a:p>
          <a:endParaRPr lang="nb-NO"/>
        </a:p>
      </dgm:t>
    </dgm:pt>
    <dgm:pt modelId="{75CCA017-53E5-4E2D-AFA5-71B019FAA5AC}" type="sibTrans" cxnId="{132CAE20-EA55-4A39-84C9-19351F2EBB24}">
      <dgm:prSet/>
      <dgm:spPr/>
      <dgm:t>
        <a:bodyPr/>
        <a:lstStyle/>
        <a:p>
          <a:endParaRPr lang="nb-NO"/>
        </a:p>
      </dgm:t>
    </dgm:pt>
    <dgm:pt modelId="{AA8EFEA7-E6C1-4C06-AEF5-1D24CD3FA3F6}">
      <dgm:prSet phldrT="[Tekst]"/>
      <dgm:spPr/>
      <dgm:t>
        <a:bodyPr/>
        <a:lstStyle/>
        <a:p>
          <a:r>
            <a:rPr lang="nb-NO" dirty="0"/>
            <a:t>SFO</a:t>
          </a:r>
        </a:p>
      </dgm:t>
    </dgm:pt>
    <dgm:pt modelId="{0D1C41A3-A91F-4EAA-8333-4E956F8CE3A0}" type="parTrans" cxnId="{49CFE047-EE88-4022-AFE0-75A8454E6AD6}">
      <dgm:prSet/>
      <dgm:spPr/>
      <dgm:t>
        <a:bodyPr/>
        <a:lstStyle/>
        <a:p>
          <a:endParaRPr lang="nb-NO"/>
        </a:p>
      </dgm:t>
    </dgm:pt>
    <dgm:pt modelId="{2446B88B-54D3-4438-86D5-88F80E20783C}" type="sibTrans" cxnId="{49CFE047-EE88-4022-AFE0-75A8454E6AD6}">
      <dgm:prSet/>
      <dgm:spPr/>
      <dgm:t>
        <a:bodyPr/>
        <a:lstStyle/>
        <a:p>
          <a:endParaRPr lang="nb-NO"/>
        </a:p>
      </dgm:t>
    </dgm:pt>
    <dgm:pt modelId="{F51DB2C2-4642-461C-A432-8B9B23E83D7E}">
      <dgm:prSet phldrT="[Tekst]"/>
      <dgm:spPr/>
      <dgm:t>
        <a:bodyPr/>
        <a:lstStyle/>
        <a:p>
          <a:r>
            <a:rPr lang="nb-NO"/>
            <a:t>SFO</a:t>
          </a:r>
          <a:endParaRPr lang="nb-NO" dirty="0"/>
        </a:p>
      </dgm:t>
    </dgm:pt>
    <dgm:pt modelId="{B8BD35DC-3C57-4055-AF9A-EE8B772E02F5}" type="parTrans" cxnId="{71EF71F8-0440-4D83-8CB1-463705147E19}">
      <dgm:prSet/>
      <dgm:spPr/>
      <dgm:t>
        <a:bodyPr/>
        <a:lstStyle/>
        <a:p>
          <a:endParaRPr lang="nb-NO"/>
        </a:p>
      </dgm:t>
    </dgm:pt>
    <dgm:pt modelId="{3F9E16E3-4BBC-419C-B33B-65BC00796EE0}" type="sibTrans" cxnId="{71EF71F8-0440-4D83-8CB1-463705147E19}">
      <dgm:prSet/>
      <dgm:spPr/>
      <dgm:t>
        <a:bodyPr/>
        <a:lstStyle/>
        <a:p>
          <a:endParaRPr lang="nb-NO"/>
        </a:p>
      </dgm:t>
    </dgm:pt>
    <dgm:pt modelId="{6F41112E-AB75-4D0C-BD89-9D356F7A5450}">
      <dgm:prSet phldrT="[Tekst]"/>
      <dgm:spPr/>
      <dgm:t>
        <a:bodyPr/>
        <a:lstStyle/>
        <a:p>
          <a:r>
            <a:rPr lang="nb-NO"/>
            <a:t>SFO</a:t>
          </a:r>
          <a:endParaRPr lang="nb-NO" dirty="0"/>
        </a:p>
      </dgm:t>
    </dgm:pt>
    <dgm:pt modelId="{E5B75504-173B-4DE8-B498-D7E89FB8C469}" type="parTrans" cxnId="{C5C22AD7-3993-4E47-B3E0-A9D6CD4290DB}">
      <dgm:prSet/>
      <dgm:spPr/>
      <dgm:t>
        <a:bodyPr/>
        <a:lstStyle/>
        <a:p>
          <a:endParaRPr lang="nb-NO"/>
        </a:p>
      </dgm:t>
    </dgm:pt>
    <dgm:pt modelId="{967A75A8-7B4E-4570-9796-103F4AB0F4DD}" type="sibTrans" cxnId="{C5C22AD7-3993-4E47-B3E0-A9D6CD4290DB}">
      <dgm:prSet/>
      <dgm:spPr/>
      <dgm:t>
        <a:bodyPr/>
        <a:lstStyle/>
        <a:p>
          <a:endParaRPr lang="nb-NO"/>
        </a:p>
      </dgm:t>
    </dgm:pt>
    <dgm:pt modelId="{8415D20D-CB81-4703-9F5C-A61A820866AE}">
      <dgm:prSet phldrT="[Tekst]"/>
      <dgm:spPr/>
      <dgm:t>
        <a:bodyPr/>
        <a:lstStyle/>
        <a:p>
          <a:r>
            <a:rPr lang="nb-NO" dirty="0"/>
            <a:t>Eiken</a:t>
          </a:r>
          <a:br>
            <a:rPr lang="nb-NO" dirty="0"/>
          </a:br>
          <a:r>
            <a:rPr lang="nb-NO" dirty="0" err="1"/>
            <a:t>Tj</a:t>
          </a:r>
          <a:r>
            <a:rPr lang="nb-NO" dirty="0"/>
            <a:t>. Leder</a:t>
          </a:r>
        </a:p>
      </dgm:t>
    </dgm:pt>
    <dgm:pt modelId="{93AF936E-EC56-4C89-95FE-FD8949A5B304}" type="parTrans" cxnId="{766D3C71-BA4E-4E89-8B00-94C2F12F8794}">
      <dgm:prSet/>
      <dgm:spPr/>
      <dgm:t>
        <a:bodyPr/>
        <a:lstStyle/>
        <a:p>
          <a:endParaRPr lang="nb-NO"/>
        </a:p>
      </dgm:t>
    </dgm:pt>
    <dgm:pt modelId="{878A3281-5B75-4FB0-999B-F60724572430}" type="sibTrans" cxnId="{766D3C71-BA4E-4E89-8B00-94C2F12F8794}">
      <dgm:prSet/>
      <dgm:spPr/>
      <dgm:t>
        <a:bodyPr/>
        <a:lstStyle/>
        <a:p>
          <a:endParaRPr lang="nb-NO"/>
        </a:p>
      </dgm:t>
    </dgm:pt>
    <dgm:pt modelId="{1232C6FB-CDA7-493A-8198-511B67A620C8}">
      <dgm:prSet phldrT="[Tekst]" custT="1"/>
      <dgm:spPr/>
      <dgm:t>
        <a:bodyPr/>
        <a:lstStyle/>
        <a:p>
          <a:endParaRPr lang="nb-NO" sz="1000" dirty="0"/>
        </a:p>
      </dgm:t>
    </dgm:pt>
    <dgm:pt modelId="{4BD217C2-1A6E-446D-9DE4-8BB613A785B8}" type="sibTrans" cxnId="{26C95C8A-67AE-4C05-943A-414DCA9ED383}">
      <dgm:prSet/>
      <dgm:spPr/>
      <dgm:t>
        <a:bodyPr/>
        <a:lstStyle/>
        <a:p>
          <a:endParaRPr lang="nb-NO"/>
        </a:p>
      </dgm:t>
    </dgm:pt>
    <dgm:pt modelId="{05146B9A-2271-40C7-A3E0-4085AB9DC41D}" type="parTrans" cxnId="{26C95C8A-67AE-4C05-943A-414DCA9ED383}">
      <dgm:prSet/>
      <dgm:spPr/>
      <dgm:t>
        <a:bodyPr/>
        <a:lstStyle/>
        <a:p>
          <a:endParaRPr lang="nb-NO"/>
        </a:p>
      </dgm:t>
    </dgm:pt>
    <dgm:pt modelId="{79D81F93-AAFC-4A65-8A22-AB9026369914}" type="pres">
      <dgm:prSet presAssocID="{05DE522C-964C-44BB-B721-AF352862B25C}" presName="hierChild1" presStyleCnt="0">
        <dgm:presLayoutVars>
          <dgm:orgChart val="1"/>
          <dgm:chPref val="1"/>
          <dgm:dir/>
          <dgm:animOne val="branch"/>
          <dgm:animLvl val="lvl"/>
          <dgm:resizeHandles/>
        </dgm:presLayoutVars>
      </dgm:prSet>
      <dgm:spPr/>
    </dgm:pt>
    <dgm:pt modelId="{614BA006-15F7-4BB4-A685-42B953226F30}" type="pres">
      <dgm:prSet presAssocID="{40352A84-9B53-4A05-AD91-1DB78217D90B}" presName="hierRoot1" presStyleCnt="0">
        <dgm:presLayoutVars>
          <dgm:hierBranch val="init"/>
        </dgm:presLayoutVars>
      </dgm:prSet>
      <dgm:spPr/>
    </dgm:pt>
    <dgm:pt modelId="{6460907F-57E9-4E22-B218-686262477EE2}" type="pres">
      <dgm:prSet presAssocID="{40352A84-9B53-4A05-AD91-1DB78217D90B}" presName="rootComposite1" presStyleCnt="0"/>
      <dgm:spPr/>
    </dgm:pt>
    <dgm:pt modelId="{0F53D32C-C178-495E-AA32-385F8612F007}" type="pres">
      <dgm:prSet presAssocID="{40352A84-9B53-4A05-AD91-1DB78217D90B}" presName="rootText1" presStyleLbl="node0" presStyleIdx="0" presStyleCnt="1" custScaleX="197931" custScaleY="226599" custLinFactNeighborX="2007" custLinFactNeighborY="3200">
        <dgm:presLayoutVars>
          <dgm:chPref val="3"/>
        </dgm:presLayoutVars>
      </dgm:prSet>
      <dgm:spPr/>
    </dgm:pt>
    <dgm:pt modelId="{2445E63D-77BB-4E25-83B1-2A9818686A0A}" type="pres">
      <dgm:prSet presAssocID="{40352A84-9B53-4A05-AD91-1DB78217D90B}" presName="rootConnector1" presStyleLbl="node1" presStyleIdx="0" presStyleCnt="0"/>
      <dgm:spPr/>
    </dgm:pt>
    <dgm:pt modelId="{55D965C3-E771-41B8-9C5C-0B2A475BDC41}" type="pres">
      <dgm:prSet presAssocID="{40352A84-9B53-4A05-AD91-1DB78217D90B}" presName="hierChild2" presStyleCnt="0"/>
      <dgm:spPr/>
    </dgm:pt>
    <dgm:pt modelId="{0E362722-5B9D-4AA8-828A-5D15CDC79479}" type="pres">
      <dgm:prSet presAssocID="{FD771299-19A1-4A76-8C40-DCB42A80C952}" presName="Name37" presStyleLbl="parChTrans1D2" presStyleIdx="0" presStyleCnt="3"/>
      <dgm:spPr/>
    </dgm:pt>
    <dgm:pt modelId="{CF431FF6-D2FC-45E6-89EE-919841DBF20C}" type="pres">
      <dgm:prSet presAssocID="{503B1C03-7640-415F-9E82-2128ADCF0A63}" presName="hierRoot2" presStyleCnt="0">
        <dgm:presLayoutVars>
          <dgm:hierBranch val="init"/>
        </dgm:presLayoutVars>
      </dgm:prSet>
      <dgm:spPr/>
    </dgm:pt>
    <dgm:pt modelId="{53DD0FF2-8CF7-4C31-B417-71F172ABC068}" type="pres">
      <dgm:prSet presAssocID="{503B1C03-7640-415F-9E82-2128ADCF0A63}" presName="rootComposite" presStyleCnt="0"/>
      <dgm:spPr/>
    </dgm:pt>
    <dgm:pt modelId="{CE5A8B72-5E04-447F-BCE6-4B23A4183654}" type="pres">
      <dgm:prSet presAssocID="{503B1C03-7640-415F-9E82-2128ADCF0A63}" presName="rootText" presStyleLbl="node2" presStyleIdx="0" presStyleCnt="3" custScaleX="54908" custLinFactNeighborX="66670" custLinFactNeighborY="4435">
        <dgm:presLayoutVars>
          <dgm:chPref val="3"/>
        </dgm:presLayoutVars>
      </dgm:prSet>
      <dgm:spPr/>
    </dgm:pt>
    <dgm:pt modelId="{5A10EE76-2E03-4358-86FB-7C6CE797FD72}" type="pres">
      <dgm:prSet presAssocID="{503B1C03-7640-415F-9E82-2128ADCF0A63}" presName="rootConnector" presStyleLbl="node2" presStyleIdx="0" presStyleCnt="3"/>
      <dgm:spPr/>
    </dgm:pt>
    <dgm:pt modelId="{BB8F0952-6E42-4017-8826-912AB0038B98}" type="pres">
      <dgm:prSet presAssocID="{503B1C03-7640-415F-9E82-2128ADCF0A63}" presName="hierChild4" presStyleCnt="0"/>
      <dgm:spPr/>
    </dgm:pt>
    <dgm:pt modelId="{0A22F5F8-EC21-4073-9F3E-5B596F826CD6}" type="pres">
      <dgm:prSet presAssocID="{F2B82254-1345-4AED-B9A1-98FCCAEF1F1B}" presName="Name37" presStyleLbl="parChTrans1D3" presStyleIdx="0" presStyleCnt="18"/>
      <dgm:spPr/>
    </dgm:pt>
    <dgm:pt modelId="{463CD737-55D8-49F6-B2AF-F00924728D9A}" type="pres">
      <dgm:prSet presAssocID="{F5FD0ABD-5B00-448C-9548-1E7F73427898}" presName="hierRoot2" presStyleCnt="0">
        <dgm:presLayoutVars>
          <dgm:hierBranch val="init"/>
        </dgm:presLayoutVars>
      </dgm:prSet>
      <dgm:spPr/>
    </dgm:pt>
    <dgm:pt modelId="{1EE9B77E-DF13-4F54-90A2-D48EEE9AA6B0}" type="pres">
      <dgm:prSet presAssocID="{F5FD0ABD-5B00-448C-9548-1E7F73427898}" presName="rootComposite" presStyleCnt="0"/>
      <dgm:spPr/>
    </dgm:pt>
    <dgm:pt modelId="{53A8DB3F-5965-4B80-9284-61DA51A68F2A}" type="pres">
      <dgm:prSet presAssocID="{F5FD0ABD-5B00-448C-9548-1E7F73427898}" presName="rootText" presStyleLbl="node3" presStyleIdx="0" presStyleCnt="18" custScaleX="85593" custScaleY="104813" custLinFactY="-31398" custLinFactNeighborX="40130" custLinFactNeighborY="-100000">
        <dgm:presLayoutVars>
          <dgm:chPref val="3"/>
        </dgm:presLayoutVars>
      </dgm:prSet>
      <dgm:spPr/>
    </dgm:pt>
    <dgm:pt modelId="{4A6824F0-5809-4822-BBAE-8124B54FC915}" type="pres">
      <dgm:prSet presAssocID="{F5FD0ABD-5B00-448C-9548-1E7F73427898}" presName="rootConnector" presStyleLbl="node3" presStyleIdx="0" presStyleCnt="18"/>
      <dgm:spPr/>
    </dgm:pt>
    <dgm:pt modelId="{08DFF6B9-E425-4DD5-A2B7-51DE5444B32C}" type="pres">
      <dgm:prSet presAssocID="{F5FD0ABD-5B00-448C-9548-1E7F73427898}" presName="hierChild4" presStyleCnt="0"/>
      <dgm:spPr/>
    </dgm:pt>
    <dgm:pt modelId="{914C0823-6F88-44AB-B003-A61B5814C964}" type="pres">
      <dgm:prSet presAssocID="{F5FD0ABD-5B00-448C-9548-1E7F73427898}" presName="hierChild5" presStyleCnt="0"/>
      <dgm:spPr/>
    </dgm:pt>
    <dgm:pt modelId="{9CC40FD9-5ADD-42F8-8FF3-3075C71B595A}" type="pres">
      <dgm:prSet presAssocID="{76706744-1165-4DE8-8F5F-0EF38535F2C2}" presName="Name37" presStyleLbl="parChTrans1D3" presStyleIdx="1" presStyleCnt="18"/>
      <dgm:spPr/>
    </dgm:pt>
    <dgm:pt modelId="{A9106C6C-1EC7-4581-9EBA-ED98A33EABB5}" type="pres">
      <dgm:prSet presAssocID="{0F1E1318-517A-43CA-B7FE-5602AA390556}" presName="hierRoot2" presStyleCnt="0">
        <dgm:presLayoutVars>
          <dgm:hierBranch val="init"/>
        </dgm:presLayoutVars>
      </dgm:prSet>
      <dgm:spPr/>
    </dgm:pt>
    <dgm:pt modelId="{F672031B-02E2-4734-BE6D-F33D280505A5}" type="pres">
      <dgm:prSet presAssocID="{0F1E1318-517A-43CA-B7FE-5602AA390556}" presName="rootComposite" presStyleCnt="0"/>
      <dgm:spPr/>
    </dgm:pt>
    <dgm:pt modelId="{9C612594-D5E7-4780-9F86-CFD829B7A13B}" type="pres">
      <dgm:prSet presAssocID="{0F1E1318-517A-43CA-B7FE-5602AA390556}" presName="rootText" presStyleLbl="node3" presStyleIdx="1" presStyleCnt="18" custScaleX="85593" custScaleY="87804" custLinFactY="-59045" custLinFactNeighborX="40890" custLinFactNeighborY="-100000">
        <dgm:presLayoutVars>
          <dgm:chPref val="3"/>
        </dgm:presLayoutVars>
      </dgm:prSet>
      <dgm:spPr/>
    </dgm:pt>
    <dgm:pt modelId="{BD24D836-BAE7-42D0-BC5E-1F8BA5E7792F}" type="pres">
      <dgm:prSet presAssocID="{0F1E1318-517A-43CA-B7FE-5602AA390556}" presName="rootConnector" presStyleLbl="node3" presStyleIdx="1" presStyleCnt="18"/>
      <dgm:spPr/>
    </dgm:pt>
    <dgm:pt modelId="{0838957B-238E-4191-8718-AE1A6BB1B23E}" type="pres">
      <dgm:prSet presAssocID="{0F1E1318-517A-43CA-B7FE-5602AA390556}" presName="hierChild4" presStyleCnt="0"/>
      <dgm:spPr/>
    </dgm:pt>
    <dgm:pt modelId="{709CA549-F115-46C0-A339-AA7EDFDF8772}" type="pres">
      <dgm:prSet presAssocID="{0F1E1318-517A-43CA-B7FE-5602AA390556}" presName="hierChild5" presStyleCnt="0"/>
      <dgm:spPr/>
    </dgm:pt>
    <dgm:pt modelId="{97C49689-D56C-45BA-A478-7FB8055E102E}" type="pres">
      <dgm:prSet presAssocID="{85D5B262-ED95-43DD-900C-04BCA11BAD64}" presName="Name37" presStyleLbl="parChTrans1D3" presStyleIdx="2" presStyleCnt="18"/>
      <dgm:spPr/>
    </dgm:pt>
    <dgm:pt modelId="{3EA34C96-86A4-4C4B-8722-90BF9AFC2E5E}" type="pres">
      <dgm:prSet presAssocID="{898CAF20-4559-4270-A657-E01E34396539}" presName="hierRoot2" presStyleCnt="0">
        <dgm:presLayoutVars>
          <dgm:hierBranch val="init"/>
        </dgm:presLayoutVars>
      </dgm:prSet>
      <dgm:spPr/>
    </dgm:pt>
    <dgm:pt modelId="{2E93F0BF-58E7-429B-B281-0842915D2C90}" type="pres">
      <dgm:prSet presAssocID="{898CAF20-4559-4270-A657-E01E34396539}" presName="rootComposite" presStyleCnt="0"/>
      <dgm:spPr/>
    </dgm:pt>
    <dgm:pt modelId="{CA8E72E6-A1DA-40E7-A029-A8367FFCDF24}" type="pres">
      <dgm:prSet presAssocID="{898CAF20-4559-4270-A657-E01E34396539}" presName="rootText" presStyleLbl="node3" presStyleIdx="2" presStyleCnt="18" custScaleX="85593" custScaleY="91172" custLinFactY="-91412" custLinFactNeighborX="40890" custLinFactNeighborY="-100000">
        <dgm:presLayoutVars>
          <dgm:chPref val="3"/>
        </dgm:presLayoutVars>
      </dgm:prSet>
      <dgm:spPr/>
    </dgm:pt>
    <dgm:pt modelId="{2AEAF50B-69BF-4771-A347-73974DC7D590}" type="pres">
      <dgm:prSet presAssocID="{898CAF20-4559-4270-A657-E01E34396539}" presName="rootConnector" presStyleLbl="node3" presStyleIdx="2" presStyleCnt="18"/>
      <dgm:spPr/>
    </dgm:pt>
    <dgm:pt modelId="{EAB8E872-AFE4-4E04-8E03-B37283833D39}" type="pres">
      <dgm:prSet presAssocID="{898CAF20-4559-4270-A657-E01E34396539}" presName="hierChild4" presStyleCnt="0"/>
      <dgm:spPr/>
    </dgm:pt>
    <dgm:pt modelId="{100447D7-CD29-4AA5-9E57-A1DA3300242A}" type="pres">
      <dgm:prSet presAssocID="{898CAF20-4559-4270-A657-E01E34396539}" presName="hierChild5" presStyleCnt="0"/>
      <dgm:spPr/>
    </dgm:pt>
    <dgm:pt modelId="{26F8FEDA-1FA0-4862-B88C-49A9BA62A38B}" type="pres">
      <dgm:prSet presAssocID="{892BD6A5-ADE1-4B2D-941C-4FEF694E70BD}" presName="Name37" presStyleLbl="parChTrans1D3" presStyleIdx="3" presStyleCnt="18"/>
      <dgm:spPr/>
    </dgm:pt>
    <dgm:pt modelId="{81045F44-A0AE-4CE0-A2C3-5571C1C9B458}" type="pres">
      <dgm:prSet presAssocID="{40667DC8-FCCC-4B23-A17C-558B8EB2883D}" presName="hierRoot2" presStyleCnt="0">
        <dgm:presLayoutVars>
          <dgm:hierBranch val="init"/>
        </dgm:presLayoutVars>
      </dgm:prSet>
      <dgm:spPr/>
    </dgm:pt>
    <dgm:pt modelId="{C4890B15-D669-4FE3-9802-018B3E8BF5FB}" type="pres">
      <dgm:prSet presAssocID="{40667DC8-FCCC-4B23-A17C-558B8EB2883D}" presName="rootComposite" presStyleCnt="0"/>
      <dgm:spPr/>
    </dgm:pt>
    <dgm:pt modelId="{85B32133-5A06-4798-A953-C567D5BEBC66}" type="pres">
      <dgm:prSet presAssocID="{40667DC8-FCCC-4B23-A17C-558B8EB2883D}" presName="rootText" presStyleLbl="node3" presStyleIdx="3" presStyleCnt="18" custScaleX="82391" custScaleY="104425" custLinFactY="-100000" custLinFactNeighborX="40890" custLinFactNeighborY="-127147">
        <dgm:presLayoutVars>
          <dgm:chPref val="3"/>
        </dgm:presLayoutVars>
      </dgm:prSet>
      <dgm:spPr/>
    </dgm:pt>
    <dgm:pt modelId="{9FF2800F-EA67-430A-9986-182D902BEE47}" type="pres">
      <dgm:prSet presAssocID="{40667DC8-FCCC-4B23-A17C-558B8EB2883D}" presName="rootConnector" presStyleLbl="node3" presStyleIdx="3" presStyleCnt="18"/>
      <dgm:spPr/>
    </dgm:pt>
    <dgm:pt modelId="{F65919DF-3073-45F9-825B-489CC2516BE7}" type="pres">
      <dgm:prSet presAssocID="{40667DC8-FCCC-4B23-A17C-558B8EB2883D}" presName="hierChild4" presStyleCnt="0"/>
      <dgm:spPr/>
    </dgm:pt>
    <dgm:pt modelId="{73A9E4E5-423A-4CDB-827E-4FA5CA740161}" type="pres">
      <dgm:prSet presAssocID="{40667DC8-FCCC-4B23-A17C-558B8EB2883D}" presName="hierChild5" presStyleCnt="0"/>
      <dgm:spPr/>
    </dgm:pt>
    <dgm:pt modelId="{2606CCF4-8C83-4304-B0EF-BA2061A747D5}" type="pres">
      <dgm:prSet presAssocID="{D5605CF9-9BD8-4185-A203-3AED8C1F85E3}" presName="Name37" presStyleLbl="parChTrans1D3" presStyleIdx="4" presStyleCnt="18"/>
      <dgm:spPr/>
    </dgm:pt>
    <dgm:pt modelId="{C4EE72E2-F6D7-4DFD-811C-96587096B9C8}" type="pres">
      <dgm:prSet presAssocID="{CE79B9F5-BDB3-403A-81A9-8C0D500CECB2}" presName="hierRoot2" presStyleCnt="0">
        <dgm:presLayoutVars>
          <dgm:hierBranch val="init"/>
        </dgm:presLayoutVars>
      </dgm:prSet>
      <dgm:spPr/>
    </dgm:pt>
    <dgm:pt modelId="{5B5BA9F0-EF39-48CE-89E8-790A5007EC40}" type="pres">
      <dgm:prSet presAssocID="{CE79B9F5-BDB3-403A-81A9-8C0D500CECB2}" presName="rootComposite" presStyleCnt="0"/>
      <dgm:spPr/>
    </dgm:pt>
    <dgm:pt modelId="{A8FA314A-1545-4EC4-915C-F448220BE7F1}" type="pres">
      <dgm:prSet presAssocID="{CE79B9F5-BDB3-403A-81A9-8C0D500CECB2}" presName="rootText" presStyleLbl="node3" presStyleIdx="4" presStyleCnt="18" custScaleX="97242" custScaleY="102744" custLinFactY="-100000" custLinFactNeighborX="40890" custLinFactNeighborY="-156648">
        <dgm:presLayoutVars>
          <dgm:chPref val="3"/>
        </dgm:presLayoutVars>
      </dgm:prSet>
      <dgm:spPr/>
    </dgm:pt>
    <dgm:pt modelId="{91751FB9-3B4F-4F53-B0D4-B876716F99F2}" type="pres">
      <dgm:prSet presAssocID="{CE79B9F5-BDB3-403A-81A9-8C0D500CECB2}" presName="rootConnector" presStyleLbl="node3" presStyleIdx="4" presStyleCnt="18"/>
      <dgm:spPr/>
    </dgm:pt>
    <dgm:pt modelId="{A0BE2015-C683-4341-9288-1AAE9D78D4E4}" type="pres">
      <dgm:prSet presAssocID="{CE79B9F5-BDB3-403A-81A9-8C0D500CECB2}" presName="hierChild4" presStyleCnt="0"/>
      <dgm:spPr/>
    </dgm:pt>
    <dgm:pt modelId="{389BDE95-23A2-481E-A72E-1B1AA44E2BBD}" type="pres">
      <dgm:prSet presAssocID="{CE79B9F5-BDB3-403A-81A9-8C0D500CECB2}" presName="hierChild5" presStyleCnt="0"/>
      <dgm:spPr/>
    </dgm:pt>
    <dgm:pt modelId="{836014C8-A3C9-434C-A892-C225FC579C55}" type="pres">
      <dgm:prSet presAssocID="{503B1C03-7640-415F-9E82-2128ADCF0A63}" presName="hierChild5" presStyleCnt="0"/>
      <dgm:spPr/>
    </dgm:pt>
    <dgm:pt modelId="{0223D4F6-6217-40ED-A898-3708AC9BD142}" type="pres">
      <dgm:prSet presAssocID="{05146B9A-2271-40C7-A3E0-4085AB9DC41D}" presName="Name37" presStyleLbl="parChTrans1D2" presStyleIdx="1" presStyleCnt="3"/>
      <dgm:spPr/>
    </dgm:pt>
    <dgm:pt modelId="{E6537B0C-D4CE-4D1B-A189-00BA7D8A4737}" type="pres">
      <dgm:prSet presAssocID="{1232C6FB-CDA7-493A-8198-511B67A620C8}" presName="hierRoot2" presStyleCnt="0">
        <dgm:presLayoutVars>
          <dgm:hierBranch val="init"/>
        </dgm:presLayoutVars>
      </dgm:prSet>
      <dgm:spPr/>
    </dgm:pt>
    <dgm:pt modelId="{F1873FF6-AAA4-4778-8DC3-2AD413C6A00C}" type="pres">
      <dgm:prSet presAssocID="{1232C6FB-CDA7-493A-8198-511B67A620C8}" presName="rootComposite" presStyleCnt="0"/>
      <dgm:spPr/>
    </dgm:pt>
    <dgm:pt modelId="{C83637CF-79AD-4A78-8321-F8419D0050B9}" type="pres">
      <dgm:prSet presAssocID="{1232C6FB-CDA7-493A-8198-511B67A620C8}" presName="rootText" presStyleLbl="node2" presStyleIdx="1" presStyleCnt="3" custFlipVert="0" custFlipHor="1" custScaleX="7377" custScaleY="14755" custLinFactX="-100000" custLinFactNeighborX="-109564" custLinFactNeighborY="5258">
        <dgm:presLayoutVars>
          <dgm:chPref val="3"/>
        </dgm:presLayoutVars>
      </dgm:prSet>
      <dgm:spPr/>
    </dgm:pt>
    <dgm:pt modelId="{D5E993E8-0654-4F67-AC9A-038B69F4AF9B}" type="pres">
      <dgm:prSet presAssocID="{1232C6FB-CDA7-493A-8198-511B67A620C8}" presName="rootConnector" presStyleLbl="node2" presStyleIdx="1" presStyleCnt="3"/>
      <dgm:spPr/>
    </dgm:pt>
    <dgm:pt modelId="{A3B188F5-DBA0-405A-8229-AE31323E3A61}" type="pres">
      <dgm:prSet presAssocID="{1232C6FB-CDA7-493A-8198-511B67A620C8}" presName="hierChild4" presStyleCnt="0"/>
      <dgm:spPr/>
    </dgm:pt>
    <dgm:pt modelId="{417332E9-4A46-4A16-907D-A379171015E2}" type="pres">
      <dgm:prSet presAssocID="{085BDF3D-E60A-447B-837C-428431CAC9FE}" presName="Name37" presStyleLbl="parChTrans1D3" presStyleIdx="5" presStyleCnt="18"/>
      <dgm:spPr/>
    </dgm:pt>
    <dgm:pt modelId="{D84A291D-E152-4482-9CDB-DAD831736C3A}" type="pres">
      <dgm:prSet presAssocID="{CBDB384F-A13F-4F96-AEEB-4FBDB2EA879B}" presName="hierRoot2" presStyleCnt="0">
        <dgm:presLayoutVars>
          <dgm:hierBranch val="init"/>
        </dgm:presLayoutVars>
      </dgm:prSet>
      <dgm:spPr/>
    </dgm:pt>
    <dgm:pt modelId="{12FB002C-6EF3-48F9-B38C-58D0CC8AE2ED}" type="pres">
      <dgm:prSet presAssocID="{CBDB384F-A13F-4F96-AEEB-4FBDB2EA879B}" presName="rootComposite" presStyleCnt="0"/>
      <dgm:spPr/>
    </dgm:pt>
    <dgm:pt modelId="{42D9CE69-ECD9-499F-B70B-81F908B97A4D}" type="pres">
      <dgm:prSet presAssocID="{CBDB384F-A13F-4F96-AEEB-4FBDB2EA879B}" presName="rootText" presStyleLbl="node3" presStyleIdx="5" presStyleCnt="18" custScaleX="90111" custScaleY="90111" custLinFactX="100000" custLinFactNeighborX="139970" custLinFactNeighborY="-96360">
        <dgm:presLayoutVars>
          <dgm:chPref val="3"/>
        </dgm:presLayoutVars>
      </dgm:prSet>
      <dgm:spPr/>
    </dgm:pt>
    <dgm:pt modelId="{FB6EFE9C-5186-4145-A95B-9C9D5F7A2199}" type="pres">
      <dgm:prSet presAssocID="{CBDB384F-A13F-4F96-AEEB-4FBDB2EA879B}" presName="rootConnector" presStyleLbl="node3" presStyleIdx="5" presStyleCnt="18"/>
      <dgm:spPr/>
    </dgm:pt>
    <dgm:pt modelId="{19549EE2-A531-42A3-B41D-2B709FDD9330}" type="pres">
      <dgm:prSet presAssocID="{CBDB384F-A13F-4F96-AEEB-4FBDB2EA879B}" presName="hierChild4" presStyleCnt="0"/>
      <dgm:spPr/>
    </dgm:pt>
    <dgm:pt modelId="{F163F4D7-BA5F-4B2D-8925-323159A09F45}" type="pres">
      <dgm:prSet presAssocID="{E0C467EF-B554-4B50-A9A8-A9FA1B18035F}" presName="Name37" presStyleLbl="parChTrans1D4" presStyleIdx="0" presStyleCnt="6"/>
      <dgm:spPr/>
    </dgm:pt>
    <dgm:pt modelId="{BF50D85D-16CB-48E4-88C1-9028AE0F18AF}" type="pres">
      <dgm:prSet presAssocID="{15190C09-02F0-4C98-9EDD-D93BBBB82AD4}" presName="hierRoot2" presStyleCnt="0">
        <dgm:presLayoutVars>
          <dgm:hierBranch val="init"/>
        </dgm:presLayoutVars>
      </dgm:prSet>
      <dgm:spPr/>
    </dgm:pt>
    <dgm:pt modelId="{7ABFA949-9621-41B7-832D-274C4F43A9C6}" type="pres">
      <dgm:prSet presAssocID="{15190C09-02F0-4C98-9EDD-D93BBBB82AD4}" presName="rootComposite" presStyleCnt="0"/>
      <dgm:spPr/>
    </dgm:pt>
    <dgm:pt modelId="{5C052F70-6592-48C9-9452-79EB50E979A1}" type="pres">
      <dgm:prSet presAssocID="{15190C09-02F0-4C98-9EDD-D93BBBB82AD4}" presName="rootText" presStyleLbl="node4" presStyleIdx="0" presStyleCnt="6" custScaleX="31098" custScaleY="40627" custLinFactX="103184" custLinFactY="-77852" custLinFactNeighborX="200000" custLinFactNeighborY="-100000">
        <dgm:presLayoutVars>
          <dgm:chPref val="3"/>
        </dgm:presLayoutVars>
      </dgm:prSet>
      <dgm:spPr/>
    </dgm:pt>
    <dgm:pt modelId="{343D7856-0F08-4430-A779-75C91523C849}" type="pres">
      <dgm:prSet presAssocID="{15190C09-02F0-4C98-9EDD-D93BBBB82AD4}" presName="rootConnector" presStyleLbl="node4" presStyleIdx="0" presStyleCnt="6"/>
      <dgm:spPr/>
    </dgm:pt>
    <dgm:pt modelId="{C6162796-3B81-444C-A7CE-4DB6C01A4C6E}" type="pres">
      <dgm:prSet presAssocID="{15190C09-02F0-4C98-9EDD-D93BBBB82AD4}" presName="hierChild4" presStyleCnt="0"/>
      <dgm:spPr/>
    </dgm:pt>
    <dgm:pt modelId="{AF42656C-7699-4717-A0C0-F34C7845CA4A}" type="pres">
      <dgm:prSet presAssocID="{15190C09-02F0-4C98-9EDD-D93BBBB82AD4}" presName="hierChild5" presStyleCnt="0"/>
      <dgm:spPr/>
    </dgm:pt>
    <dgm:pt modelId="{56CE9DEF-C123-4C53-AE23-989C1FFBA61D}" type="pres">
      <dgm:prSet presAssocID="{CBDB384F-A13F-4F96-AEEB-4FBDB2EA879B}" presName="hierChild5" presStyleCnt="0"/>
      <dgm:spPr/>
    </dgm:pt>
    <dgm:pt modelId="{348EED44-3E14-42CD-AF62-5F3A25281716}" type="pres">
      <dgm:prSet presAssocID="{0E8D2452-AD58-475F-8E39-BD92F10B853F}" presName="Name37" presStyleLbl="parChTrans1D3" presStyleIdx="6" presStyleCnt="18"/>
      <dgm:spPr/>
    </dgm:pt>
    <dgm:pt modelId="{9B55DF61-70CA-4C04-8032-CE75FCDB5C10}" type="pres">
      <dgm:prSet presAssocID="{1F5894CB-2CC4-4C2B-8C55-ECEADF124863}" presName="hierRoot2" presStyleCnt="0">
        <dgm:presLayoutVars>
          <dgm:hierBranch val="init"/>
        </dgm:presLayoutVars>
      </dgm:prSet>
      <dgm:spPr/>
    </dgm:pt>
    <dgm:pt modelId="{8302134D-FBDA-4481-BC92-FFED1C44257F}" type="pres">
      <dgm:prSet presAssocID="{1F5894CB-2CC4-4C2B-8C55-ECEADF124863}" presName="rootComposite" presStyleCnt="0"/>
      <dgm:spPr/>
    </dgm:pt>
    <dgm:pt modelId="{EE681DAE-6C72-4B66-988F-904DE585DCEF}" type="pres">
      <dgm:prSet presAssocID="{1F5894CB-2CC4-4C2B-8C55-ECEADF124863}" presName="rootText" presStyleLbl="node3" presStyleIdx="6" presStyleCnt="18" custScaleX="84087" custScaleY="93998" custLinFactX="28859" custLinFactNeighborX="100000" custLinFactNeighborY="-3174">
        <dgm:presLayoutVars>
          <dgm:chPref val="3"/>
        </dgm:presLayoutVars>
      </dgm:prSet>
      <dgm:spPr/>
    </dgm:pt>
    <dgm:pt modelId="{3EE70B3D-1324-4C6C-89D0-50FE4644054A}" type="pres">
      <dgm:prSet presAssocID="{1F5894CB-2CC4-4C2B-8C55-ECEADF124863}" presName="rootConnector" presStyleLbl="node3" presStyleIdx="6" presStyleCnt="18"/>
      <dgm:spPr/>
    </dgm:pt>
    <dgm:pt modelId="{CCBD1388-97E3-4EAB-BC2B-B1CE54441FC1}" type="pres">
      <dgm:prSet presAssocID="{1F5894CB-2CC4-4C2B-8C55-ECEADF124863}" presName="hierChild4" presStyleCnt="0"/>
      <dgm:spPr/>
    </dgm:pt>
    <dgm:pt modelId="{63BC5553-F18C-483A-91BE-413B8E236FBF}" type="pres">
      <dgm:prSet presAssocID="{725C9679-1DB9-4766-8E3A-86658AD27107}" presName="Name37" presStyleLbl="parChTrans1D4" presStyleIdx="1" presStyleCnt="6"/>
      <dgm:spPr/>
    </dgm:pt>
    <dgm:pt modelId="{030A41E9-F2E8-4C79-9B04-7474FD81CF63}" type="pres">
      <dgm:prSet presAssocID="{24B0344E-F0E2-419A-B0AE-D8F308F0BC4F}" presName="hierRoot2" presStyleCnt="0">
        <dgm:presLayoutVars>
          <dgm:hierBranch val="init"/>
        </dgm:presLayoutVars>
      </dgm:prSet>
      <dgm:spPr/>
    </dgm:pt>
    <dgm:pt modelId="{BAD700B0-F3D6-45C0-9006-6D213861C468}" type="pres">
      <dgm:prSet presAssocID="{24B0344E-F0E2-419A-B0AE-D8F308F0BC4F}" presName="rootComposite" presStyleCnt="0"/>
      <dgm:spPr/>
    </dgm:pt>
    <dgm:pt modelId="{E00608BA-33CC-43F4-8BDD-94A7EB6B2BCC}" type="pres">
      <dgm:prSet presAssocID="{24B0344E-F0E2-419A-B0AE-D8F308F0BC4F}" presName="rootText" presStyleLbl="node4" presStyleIdx="1" presStyleCnt="6" custScaleX="38038" custScaleY="36799" custLinFactX="93579" custLinFactNeighborX="100000" custLinFactNeighborY="-86147">
        <dgm:presLayoutVars>
          <dgm:chPref val="3"/>
        </dgm:presLayoutVars>
      </dgm:prSet>
      <dgm:spPr/>
    </dgm:pt>
    <dgm:pt modelId="{F13B3AC4-A3D7-4D05-AD8C-D4F05BE67869}" type="pres">
      <dgm:prSet presAssocID="{24B0344E-F0E2-419A-B0AE-D8F308F0BC4F}" presName="rootConnector" presStyleLbl="node4" presStyleIdx="1" presStyleCnt="6"/>
      <dgm:spPr/>
    </dgm:pt>
    <dgm:pt modelId="{667F2471-3800-4327-BACB-7E1E786878A0}" type="pres">
      <dgm:prSet presAssocID="{24B0344E-F0E2-419A-B0AE-D8F308F0BC4F}" presName="hierChild4" presStyleCnt="0"/>
      <dgm:spPr/>
    </dgm:pt>
    <dgm:pt modelId="{DA6CC47A-1AA9-4B20-8495-6FA20DA6FFA2}" type="pres">
      <dgm:prSet presAssocID="{24B0344E-F0E2-419A-B0AE-D8F308F0BC4F}" presName="hierChild5" presStyleCnt="0"/>
      <dgm:spPr/>
    </dgm:pt>
    <dgm:pt modelId="{0DF0E086-F7D4-4094-B411-84614B222977}" type="pres">
      <dgm:prSet presAssocID="{1F5894CB-2CC4-4C2B-8C55-ECEADF124863}" presName="hierChild5" presStyleCnt="0"/>
      <dgm:spPr/>
    </dgm:pt>
    <dgm:pt modelId="{9D57DF93-F382-447F-8340-870FF33E032F}" type="pres">
      <dgm:prSet presAssocID="{441D7C85-CD2E-4258-8CA6-D04406A6DBAF}" presName="Name37" presStyleLbl="parChTrans1D3" presStyleIdx="7" presStyleCnt="18"/>
      <dgm:spPr/>
    </dgm:pt>
    <dgm:pt modelId="{E8351598-6EEF-494E-A36E-0E264EA06B79}" type="pres">
      <dgm:prSet presAssocID="{CC860E8F-6D54-41F7-A117-6A720FA5DACE}" presName="hierRoot2" presStyleCnt="0">
        <dgm:presLayoutVars>
          <dgm:hierBranch val="init"/>
        </dgm:presLayoutVars>
      </dgm:prSet>
      <dgm:spPr/>
    </dgm:pt>
    <dgm:pt modelId="{6A369980-7020-489E-80CC-FBA457E50A7D}" type="pres">
      <dgm:prSet presAssocID="{CC860E8F-6D54-41F7-A117-6A720FA5DACE}" presName="rootComposite" presStyleCnt="0"/>
      <dgm:spPr/>
    </dgm:pt>
    <dgm:pt modelId="{32480A02-3AD7-4C71-A5B9-2F8D15A6F745}" type="pres">
      <dgm:prSet presAssocID="{CC860E8F-6D54-41F7-A117-6A720FA5DACE}" presName="rootText" presStyleLbl="node3" presStyleIdx="7" presStyleCnt="18" custScaleX="75417" custScaleY="97648" custLinFactY="100000" custLinFactNeighborX="27454" custLinFactNeighborY="158855">
        <dgm:presLayoutVars>
          <dgm:chPref val="3"/>
        </dgm:presLayoutVars>
      </dgm:prSet>
      <dgm:spPr/>
    </dgm:pt>
    <dgm:pt modelId="{971A48D5-11E6-4532-935B-7AB450578CFB}" type="pres">
      <dgm:prSet presAssocID="{CC860E8F-6D54-41F7-A117-6A720FA5DACE}" presName="rootConnector" presStyleLbl="node3" presStyleIdx="7" presStyleCnt="18"/>
      <dgm:spPr/>
    </dgm:pt>
    <dgm:pt modelId="{6DE5F32F-3976-4C2B-99AF-E8AB4A670B8D}" type="pres">
      <dgm:prSet presAssocID="{CC860E8F-6D54-41F7-A117-6A720FA5DACE}" presName="hierChild4" presStyleCnt="0"/>
      <dgm:spPr/>
    </dgm:pt>
    <dgm:pt modelId="{B9F1367B-BB94-4D30-9093-0F863234F589}" type="pres">
      <dgm:prSet presAssocID="{15E060D4-2B9F-4F6A-B118-342EF1F85D3C}" presName="Name37" presStyleLbl="parChTrans1D4" presStyleIdx="2" presStyleCnt="6"/>
      <dgm:spPr/>
    </dgm:pt>
    <dgm:pt modelId="{791B04C4-3BAF-4510-BAE0-1CE743657C1D}" type="pres">
      <dgm:prSet presAssocID="{3ACBAF5A-F0D2-45B2-91AA-65510DCC47AE}" presName="hierRoot2" presStyleCnt="0">
        <dgm:presLayoutVars>
          <dgm:hierBranch val="init"/>
        </dgm:presLayoutVars>
      </dgm:prSet>
      <dgm:spPr/>
    </dgm:pt>
    <dgm:pt modelId="{2305D5BC-9F75-4AA7-A21E-949537293F6D}" type="pres">
      <dgm:prSet presAssocID="{3ACBAF5A-F0D2-45B2-91AA-65510DCC47AE}" presName="rootComposite" presStyleCnt="0"/>
      <dgm:spPr/>
    </dgm:pt>
    <dgm:pt modelId="{D8FF1497-D7DD-424C-8B8D-CE900CFFBDDE}" type="pres">
      <dgm:prSet presAssocID="{3ACBAF5A-F0D2-45B2-91AA-65510DCC47AE}" presName="rootText" presStyleLbl="node4" presStyleIdx="2" presStyleCnt="6" custScaleX="35225" custScaleY="50085" custLinFactY="58743" custLinFactNeighborX="81100" custLinFactNeighborY="100000">
        <dgm:presLayoutVars>
          <dgm:chPref val="3"/>
        </dgm:presLayoutVars>
      </dgm:prSet>
      <dgm:spPr/>
    </dgm:pt>
    <dgm:pt modelId="{C9D80AC2-18A4-477C-8D0A-674B5DD17D0A}" type="pres">
      <dgm:prSet presAssocID="{3ACBAF5A-F0D2-45B2-91AA-65510DCC47AE}" presName="rootConnector" presStyleLbl="node4" presStyleIdx="2" presStyleCnt="6"/>
      <dgm:spPr/>
    </dgm:pt>
    <dgm:pt modelId="{64D1441E-3A49-41A1-9A4F-2CAF12173DE5}" type="pres">
      <dgm:prSet presAssocID="{3ACBAF5A-F0D2-45B2-91AA-65510DCC47AE}" presName="hierChild4" presStyleCnt="0"/>
      <dgm:spPr/>
    </dgm:pt>
    <dgm:pt modelId="{BE6518AF-FD3D-41C6-877D-055A18025A8B}" type="pres">
      <dgm:prSet presAssocID="{3ACBAF5A-F0D2-45B2-91AA-65510DCC47AE}" presName="hierChild5" presStyleCnt="0"/>
      <dgm:spPr/>
    </dgm:pt>
    <dgm:pt modelId="{C35510BF-87A9-434B-BD8C-F3FDA23F68E1}" type="pres">
      <dgm:prSet presAssocID="{CC860E8F-6D54-41F7-A117-6A720FA5DACE}" presName="hierChild5" presStyleCnt="0"/>
      <dgm:spPr/>
    </dgm:pt>
    <dgm:pt modelId="{8995CD5E-D6CA-40B9-B532-985C512B0932}" type="pres">
      <dgm:prSet presAssocID="{CC4A72F0-AFC3-45AE-9998-FEDF3D8EF9E4}" presName="Name37" presStyleLbl="parChTrans1D3" presStyleIdx="8" presStyleCnt="18"/>
      <dgm:spPr/>
    </dgm:pt>
    <dgm:pt modelId="{B689C26C-6D8D-4089-A416-15C8A28E7D5F}" type="pres">
      <dgm:prSet presAssocID="{BFA73C0E-64E3-4FCA-8DE0-8CA880FAB0C8}" presName="hierRoot2" presStyleCnt="0">
        <dgm:presLayoutVars>
          <dgm:hierBranch val="init"/>
        </dgm:presLayoutVars>
      </dgm:prSet>
      <dgm:spPr/>
    </dgm:pt>
    <dgm:pt modelId="{5018231B-6D78-4005-B796-8424E04263E4}" type="pres">
      <dgm:prSet presAssocID="{BFA73C0E-64E3-4FCA-8DE0-8CA880FAB0C8}" presName="rootComposite" presStyleCnt="0"/>
      <dgm:spPr/>
    </dgm:pt>
    <dgm:pt modelId="{B95B8AE2-D733-4506-9EB0-34F2C48B09CD}" type="pres">
      <dgm:prSet presAssocID="{BFA73C0E-64E3-4FCA-8DE0-8CA880FAB0C8}" presName="rootText" presStyleLbl="node3" presStyleIdx="8" presStyleCnt="18" custScaleX="85008" custScaleY="96049" custLinFactY="65409" custLinFactNeighborX="-68963" custLinFactNeighborY="100000">
        <dgm:presLayoutVars>
          <dgm:chPref val="3"/>
        </dgm:presLayoutVars>
      </dgm:prSet>
      <dgm:spPr/>
    </dgm:pt>
    <dgm:pt modelId="{04031555-A078-4161-9B7B-297A61C5F87D}" type="pres">
      <dgm:prSet presAssocID="{BFA73C0E-64E3-4FCA-8DE0-8CA880FAB0C8}" presName="rootConnector" presStyleLbl="node3" presStyleIdx="8" presStyleCnt="18"/>
      <dgm:spPr/>
    </dgm:pt>
    <dgm:pt modelId="{99BD791B-FBD0-4003-8676-2C0E7A003934}" type="pres">
      <dgm:prSet presAssocID="{BFA73C0E-64E3-4FCA-8DE0-8CA880FAB0C8}" presName="hierChild4" presStyleCnt="0"/>
      <dgm:spPr/>
    </dgm:pt>
    <dgm:pt modelId="{640E86C1-9BF3-4DCB-BEB9-902CC803BD68}" type="pres">
      <dgm:prSet presAssocID="{0D1C41A3-A91F-4EAA-8333-4E956F8CE3A0}" presName="Name37" presStyleLbl="parChTrans1D4" presStyleIdx="3" presStyleCnt="6"/>
      <dgm:spPr/>
    </dgm:pt>
    <dgm:pt modelId="{EEA58BEB-3C28-460E-ACCB-FCA48DF6A313}" type="pres">
      <dgm:prSet presAssocID="{AA8EFEA7-E6C1-4C06-AEF5-1D24CD3FA3F6}" presName="hierRoot2" presStyleCnt="0">
        <dgm:presLayoutVars>
          <dgm:hierBranch val="init"/>
        </dgm:presLayoutVars>
      </dgm:prSet>
      <dgm:spPr/>
    </dgm:pt>
    <dgm:pt modelId="{43AFD4AA-A9A8-41B7-8F64-F61527997A7B}" type="pres">
      <dgm:prSet presAssocID="{AA8EFEA7-E6C1-4C06-AEF5-1D24CD3FA3F6}" presName="rootComposite" presStyleCnt="0"/>
      <dgm:spPr/>
    </dgm:pt>
    <dgm:pt modelId="{3C55D3FA-A169-42D1-B1AC-A96827C67D85}" type="pres">
      <dgm:prSet presAssocID="{AA8EFEA7-E6C1-4C06-AEF5-1D24CD3FA3F6}" presName="rootText" presStyleLbl="node4" presStyleIdx="3" presStyleCnt="6" custAng="10800000" custFlipVert="1" custScaleX="43981" custScaleY="39757" custLinFactNeighborX="-8155" custLinFactNeighborY="83868">
        <dgm:presLayoutVars>
          <dgm:chPref val="3"/>
        </dgm:presLayoutVars>
      </dgm:prSet>
      <dgm:spPr/>
    </dgm:pt>
    <dgm:pt modelId="{72D8728D-777F-47E1-AC32-109BC8D61938}" type="pres">
      <dgm:prSet presAssocID="{AA8EFEA7-E6C1-4C06-AEF5-1D24CD3FA3F6}" presName="rootConnector" presStyleLbl="node4" presStyleIdx="3" presStyleCnt="6"/>
      <dgm:spPr/>
    </dgm:pt>
    <dgm:pt modelId="{EDF57B05-5388-48FF-8592-8C376867E223}" type="pres">
      <dgm:prSet presAssocID="{AA8EFEA7-E6C1-4C06-AEF5-1D24CD3FA3F6}" presName="hierChild4" presStyleCnt="0"/>
      <dgm:spPr/>
    </dgm:pt>
    <dgm:pt modelId="{B591F8C7-92C5-4166-A4B6-0C32B2F6F6DC}" type="pres">
      <dgm:prSet presAssocID="{AA8EFEA7-E6C1-4C06-AEF5-1D24CD3FA3F6}" presName="hierChild5" presStyleCnt="0"/>
      <dgm:spPr/>
    </dgm:pt>
    <dgm:pt modelId="{E26D117C-FBF6-4CF0-AED9-F4EC049691D4}" type="pres">
      <dgm:prSet presAssocID="{BFA73C0E-64E3-4FCA-8DE0-8CA880FAB0C8}" presName="hierChild5" presStyleCnt="0"/>
      <dgm:spPr/>
    </dgm:pt>
    <dgm:pt modelId="{795FE263-0445-4AD5-A398-99BDDAF97AA7}" type="pres">
      <dgm:prSet presAssocID="{426C6C30-8AEC-428F-806E-A58486EA66CF}" presName="Name37" presStyleLbl="parChTrans1D3" presStyleIdx="9" presStyleCnt="18"/>
      <dgm:spPr/>
    </dgm:pt>
    <dgm:pt modelId="{88280511-6506-4F72-B684-2BBCC6763DE4}" type="pres">
      <dgm:prSet presAssocID="{049E6B35-56B3-466F-8B8E-D7C284FE0FB4}" presName="hierRoot2" presStyleCnt="0">
        <dgm:presLayoutVars>
          <dgm:hierBranch val="init"/>
        </dgm:presLayoutVars>
      </dgm:prSet>
      <dgm:spPr/>
    </dgm:pt>
    <dgm:pt modelId="{0FE1D3C5-4E84-408E-8F81-9127BE6788C9}" type="pres">
      <dgm:prSet presAssocID="{049E6B35-56B3-466F-8B8E-D7C284FE0FB4}" presName="rootComposite" presStyleCnt="0"/>
      <dgm:spPr/>
    </dgm:pt>
    <dgm:pt modelId="{C5065B16-8637-4FE1-8C75-A87B292D70B6}" type="pres">
      <dgm:prSet presAssocID="{049E6B35-56B3-466F-8B8E-D7C284FE0FB4}" presName="rootText" presStyleLbl="node3" presStyleIdx="9" presStyleCnt="18" custScaleX="88365" custScaleY="74549" custLinFactX="-78653" custLinFactNeighborX="-100000" custLinFactNeighborY="90013">
        <dgm:presLayoutVars>
          <dgm:chPref val="3"/>
        </dgm:presLayoutVars>
      </dgm:prSet>
      <dgm:spPr/>
    </dgm:pt>
    <dgm:pt modelId="{DD97823C-AA37-405A-9ECD-D5E0EEC00AE8}" type="pres">
      <dgm:prSet presAssocID="{049E6B35-56B3-466F-8B8E-D7C284FE0FB4}" presName="rootConnector" presStyleLbl="node3" presStyleIdx="9" presStyleCnt="18"/>
      <dgm:spPr/>
    </dgm:pt>
    <dgm:pt modelId="{5C189A4E-440F-4F16-B9F9-29FE2AC0D89F}" type="pres">
      <dgm:prSet presAssocID="{049E6B35-56B3-466F-8B8E-D7C284FE0FB4}" presName="hierChild4" presStyleCnt="0"/>
      <dgm:spPr/>
    </dgm:pt>
    <dgm:pt modelId="{21018642-43AD-4DB0-90F0-4FB7A803FB60}" type="pres">
      <dgm:prSet presAssocID="{B8BD35DC-3C57-4055-AF9A-EE8B772E02F5}" presName="Name37" presStyleLbl="parChTrans1D4" presStyleIdx="4" presStyleCnt="6"/>
      <dgm:spPr/>
    </dgm:pt>
    <dgm:pt modelId="{EC4A4B16-44CC-4390-AD03-9DAD2D1AFDD2}" type="pres">
      <dgm:prSet presAssocID="{F51DB2C2-4642-461C-A432-8B9B23E83D7E}" presName="hierRoot2" presStyleCnt="0">
        <dgm:presLayoutVars>
          <dgm:hierBranch val="init"/>
        </dgm:presLayoutVars>
      </dgm:prSet>
      <dgm:spPr/>
    </dgm:pt>
    <dgm:pt modelId="{23438C18-D585-4F19-82F4-54079E6209EB}" type="pres">
      <dgm:prSet presAssocID="{F51DB2C2-4642-461C-A432-8B9B23E83D7E}" presName="rootComposite" presStyleCnt="0"/>
      <dgm:spPr/>
    </dgm:pt>
    <dgm:pt modelId="{10907B57-1526-44C2-9AC9-B5486F8EF0C3}" type="pres">
      <dgm:prSet presAssocID="{F51DB2C2-4642-461C-A432-8B9B23E83D7E}" presName="rootText" presStyleLbl="node4" presStyleIdx="4" presStyleCnt="6" custScaleX="39982" custScaleY="50826" custLinFactX="-13910" custLinFactNeighborX="-100000" custLinFactNeighborY="-7166">
        <dgm:presLayoutVars>
          <dgm:chPref val="3"/>
        </dgm:presLayoutVars>
      </dgm:prSet>
      <dgm:spPr/>
    </dgm:pt>
    <dgm:pt modelId="{D7B7340D-FBBC-4936-A3A2-D62E9A19707C}" type="pres">
      <dgm:prSet presAssocID="{F51DB2C2-4642-461C-A432-8B9B23E83D7E}" presName="rootConnector" presStyleLbl="node4" presStyleIdx="4" presStyleCnt="6"/>
      <dgm:spPr/>
    </dgm:pt>
    <dgm:pt modelId="{D270B561-0829-4EDB-9041-4AD3CCB2E3A3}" type="pres">
      <dgm:prSet presAssocID="{F51DB2C2-4642-461C-A432-8B9B23E83D7E}" presName="hierChild4" presStyleCnt="0"/>
      <dgm:spPr/>
    </dgm:pt>
    <dgm:pt modelId="{3DCD875A-2C8E-4CEC-A9D8-F6A363B7F9AE}" type="pres">
      <dgm:prSet presAssocID="{F51DB2C2-4642-461C-A432-8B9B23E83D7E}" presName="hierChild5" presStyleCnt="0"/>
      <dgm:spPr/>
    </dgm:pt>
    <dgm:pt modelId="{5DBAB164-A67D-4146-9354-FAC91B81D33B}" type="pres">
      <dgm:prSet presAssocID="{049E6B35-56B3-466F-8B8E-D7C284FE0FB4}" presName="hierChild5" presStyleCnt="0"/>
      <dgm:spPr/>
    </dgm:pt>
    <dgm:pt modelId="{47BA5BF0-8551-4372-B88D-7649E7897773}" type="pres">
      <dgm:prSet presAssocID="{4AE01D44-F0C5-4435-9EE4-4CF3465A64D2}" presName="Name37" presStyleLbl="parChTrans1D3" presStyleIdx="10" presStyleCnt="18"/>
      <dgm:spPr/>
    </dgm:pt>
    <dgm:pt modelId="{8364D4D1-D910-4890-9DFD-95E75619A81F}" type="pres">
      <dgm:prSet presAssocID="{0E40E477-7BBC-4E11-A748-ED22B1E32AE4}" presName="hierRoot2" presStyleCnt="0">
        <dgm:presLayoutVars>
          <dgm:hierBranch val="init"/>
        </dgm:presLayoutVars>
      </dgm:prSet>
      <dgm:spPr/>
    </dgm:pt>
    <dgm:pt modelId="{553EA243-4F6F-4CB8-AF5B-7555053142DC}" type="pres">
      <dgm:prSet presAssocID="{0E40E477-7BBC-4E11-A748-ED22B1E32AE4}" presName="rootComposite" presStyleCnt="0"/>
      <dgm:spPr/>
    </dgm:pt>
    <dgm:pt modelId="{DF21370D-6DCD-45B1-8C25-9BAC2B9A8F66}" type="pres">
      <dgm:prSet presAssocID="{0E40E477-7BBC-4E11-A748-ED22B1E32AE4}" presName="rootText" presStyleLbl="node3" presStyleIdx="10" presStyleCnt="18" custScaleX="74972" custScaleY="94154" custLinFactX="-100000" custLinFactY="153149" custLinFactNeighborX="-184336" custLinFactNeighborY="200000">
        <dgm:presLayoutVars>
          <dgm:chPref val="3"/>
        </dgm:presLayoutVars>
      </dgm:prSet>
      <dgm:spPr/>
    </dgm:pt>
    <dgm:pt modelId="{52FA9937-E4A5-4E6A-8406-832E7527ED9D}" type="pres">
      <dgm:prSet presAssocID="{0E40E477-7BBC-4E11-A748-ED22B1E32AE4}" presName="rootConnector" presStyleLbl="node3" presStyleIdx="10" presStyleCnt="18"/>
      <dgm:spPr/>
    </dgm:pt>
    <dgm:pt modelId="{9E1A288B-34DF-4E6F-9554-1ACA60CF9B93}" type="pres">
      <dgm:prSet presAssocID="{0E40E477-7BBC-4E11-A748-ED22B1E32AE4}" presName="hierChild4" presStyleCnt="0"/>
      <dgm:spPr/>
    </dgm:pt>
    <dgm:pt modelId="{F93DD756-A56D-449C-AD19-264398997B26}" type="pres">
      <dgm:prSet presAssocID="{E5B75504-173B-4DE8-B498-D7E89FB8C469}" presName="Name37" presStyleLbl="parChTrans1D4" presStyleIdx="5" presStyleCnt="6"/>
      <dgm:spPr/>
    </dgm:pt>
    <dgm:pt modelId="{6B913A83-3684-4E71-859C-53C06AF25553}" type="pres">
      <dgm:prSet presAssocID="{6F41112E-AB75-4D0C-BD89-9D356F7A5450}" presName="hierRoot2" presStyleCnt="0">
        <dgm:presLayoutVars>
          <dgm:hierBranch val="init"/>
        </dgm:presLayoutVars>
      </dgm:prSet>
      <dgm:spPr/>
    </dgm:pt>
    <dgm:pt modelId="{5D0C2C6A-50C0-4BD6-B28E-BFD50CEAFE8F}" type="pres">
      <dgm:prSet presAssocID="{6F41112E-AB75-4D0C-BD89-9D356F7A5450}" presName="rootComposite" presStyleCnt="0"/>
      <dgm:spPr/>
    </dgm:pt>
    <dgm:pt modelId="{87D8B2DB-30A5-4A55-8D83-6A18333C5AEB}" type="pres">
      <dgm:prSet presAssocID="{6F41112E-AB75-4D0C-BD89-9D356F7A5450}" presName="rootText" presStyleLbl="node4" presStyleIdx="5" presStyleCnt="6" custScaleX="39994" custScaleY="43185" custLinFactX="-100000" custLinFactY="100000" custLinFactNeighborX="-130578" custLinFactNeighborY="157828">
        <dgm:presLayoutVars>
          <dgm:chPref val="3"/>
        </dgm:presLayoutVars>
      </dgm:prSet>
      <dgm:spPr/>
    </dgm:pt>
    <dgm:pt modelId="{F82742AB-7CAA-42B5-91D5-8D6B590ADB83}" type="pres">
      <dgm:prSet presAssocID="{6F41112E-AB75-4D0C-BD89-9D356F7A5450}" presName="rootConnector" presStyleLbl="node4" presStyleIdx="5" presStyleCnt="6"/>
      <dgm:spPr/>
    </dgm:pt>
    <dgm:pt modelId="{DC6B11E5-0890-423D-AA92-FDDB7CBD24CE}" type="pres">
      <dgm:prSet presAssocID="{6F41112E-AB75-4D0C-BD89-9D356F7A5450}" presName="hierChild4" presStyleCnt="0"/>
      <dgm:spPr/>
    </dgm:pt>
    <dgm:pt modelId="{2DC26F9F-3C02-4A1D-9D52-7C5F5061EAE7}" type="pres">
      <dgm:prSet presAssocID="{6F41112E-AB75-4D0C-BD89-9D356F7A5450}" presName="hierChild5" presStyleCnt="0"/>
      <dgm:spPr/>
    </dgm:pt>
    <dgm:pt modelId="{2BFA9B82-C71B-4AB8-A76C-A6B9D59E1E9D}" type="pres">
      <dgm:prSet presAssocID="{0E40E477-7BBC-4E11-A748-ED22B1E32AE4}" presName="hierChild5" presStyleCnt="0"/>
      <dgm:spPr/>
    </dgm:pt>
    <dgm:pt modelId="{613CBFCE-6CFB-4F35-B703-16CEA2317DC9}" type="pres">
      <dgm:prSet presAssocID="{D788A99C-089A-4ACF-97E8-94BFCCBA0898}" presName="Name37" presStyleLbl="parChTrans1D3" presStyleIdx="11" presStyleCnt="18"/>
      <dgm:spPr/>
    </dgm:pt>
    <dgm:pt modelId="{10A52658-0E48-4251-97EF-1721623FC008}" type="pres">
      <dgm:prSet presAssocID="{36B300DD-06FC-46C4-A0A9-80BFEE35EEE0}" presName="hierRoot2" presStyleCnt="0">
        <dgm:presLayoutVars>
          <dgm:hierBranch val="init"/>
        </dgm:presLayoutVars>
      </dgm:prSet>
      <dgm:spPr/>
    </dgm:pt>
    <dgm:pt modelId="{55698DC5-9AE9-4CEE-B9C2-6DCBB0A5930D}" type="pres">
      <dgm:prSet presAssocID="{36B300DD-06FC-46C4-A0A9-80BFEE35EEE0}" presName="rootComposite" presStyleCnt="0"/>
      <dgm:spPr/>
    </dgm:pt>
    <dgm:pt modelId="{D556C102-D0C4-483C-A4F3-40FE8166B5E8}" type="pres">
      <dgm:prSet presAssocID="{36B300DD-06FC-46C4-A0A9-80BFEE35EEE0}" presName="rootText" presStyleLbl="node3" presStyleIdx="11" presStyleCnt="18" custScaleX="80159" custScaleY="97931" custLinFactX="-180308" custLinFactY="200000" custLinFactNeighborX="-200000" custLinFactNeighborY="247443">
        <dgm:presLayoutVars>
          <dgm:chPref val="3"/>
        </dgm:presLayoutVars>
      </dgm:prSet>
      <dgm:spPr/>
    </dgm:pt>
    <dgm:pt modelId="{9B8C597A-D5E4-4DF8-A47B-2B2D2C4CCDE7}" type="pres">
      <dgm:prSet presAssocID="{36B300DD-06FC-46C4-A0A9-80BFEE35EEE0}" presName="rootConnector" presStyleLbl="node3" presStyleIdx="11" presStyleCnt="18"/>
      <dgm:spPr/>
    </dgm:pt>
    <dgm:pt modelId="{F7E6EFAE-D164-427E-9A56-0B09CB672915}" type="pres">
      <dgm:prSet presAssocID="{36B300DD-06FC-46C4-A0A9-80BFEE35EEE0}" presName="hierChild4" presStyleCnt="0"/>
      <dgm:spPr/>
    </dgm:pt>
    <dgm:pt modelId="{BC35D947-3580-44DF-81EE-CDBDA079E75B}" type="pres">
      <dgm:prSet presAssocID="{36B300DD-06FC-46C4-A0A9-80BFEE35EEE0}" presName="hierChild5" presStyleCnt="0"/>
      <dgm:spPr/>
    </dgm:pt>
    <dgm:pt modelId="{9A9729E6-15A5-4BF5-A702-1DE4A68A4AFE}" type="pres">
      <dgm:prSet presAssocID="{80252C58-A3AF-4B4D-ADE9-373909BDDAF9}" presName="Name37" presStyleLbl="parChTrans1D3" presStyleIdx="12" presStyleCnt="18"/>
      <dgm:spPr/>
    </dgm:pt>
    <dgm:pt modelId="{BC28FB6F-3711-4DF9-87A5-6D37248B5558}" type="pres">
      <dgm:prSet presAssocID="{F0106AC2-FCED-463E-BA82-5BDAD50869C9}" presName="hierRoot2" presStyleCnt="0">
        <dgm:presLayoutVars>
          <dgm:hierBranch val="init"/>
        </dgm:presLayoutVars>
      </dgm:prSet>
      <dgm:spPr/>
    </dgm:pt>
    <dgm:pt modelId="{AAC5EBC3-62BD-4E37-8184-C0D98CB5F453}" type="pres">
      <dgm:prSet presAssocID="{F0106AC2-FCED-463E-BA82-5BDAD50869C9}" presName="rootComposite" presStyleCnt="0"/>
      <dgm:spPr/>
    </dgm:pt>
    <dgm:pt modelId="{77B1F160-49AF-4DA6-A65A-80ECDDF67660}" type="pres">
      <dgm:prSet presAssocID="{F0106AC2-FCED-463E-BA82-5BDAD50869C9}" presName="rootText" presStyleLbl="node3" presStyleIdx="12" presStyleCnt="18" custScaleX="81046" custScaleY="102302" custLinFactX="-200000" custLinFactY="241736" custLinFactNeighborX="-281467" custLinFactNeighborY="300000">
        <dgm:presLayoutVars>
          <dgm:chPref val="3"/>
        </dgm:presLayoutVars>
      </dgm:prSet>
      <dgm:spPr/>
    </dgm:pt>
    <dgm:pt modelId="{E205C2DF-CA69-4373-98C3-08F649ABDE22}" type="pres">
      <dgm:prSet presAssocID="{F0106AC2-FCED-463E-BA82-5BDAD50869C9}" presName="rootConnector" presStyleLbl="node3" presStyleIdx="12" presStyleCnt="18"/>
      <dgm:spPr/>
    </dgm:pt>
    <dgm:pt modelId="{81BD5879-6F6F-41DC-BD19-8C1816D28AD8}" type="pres">
      <dgm:prSet presAssocID="{F0106AC2-FCED-463E-BA82-5BDAD50869C9}" presName="hierChild4" presStyleCnt="0"/>
      <dgm:spPr/>
    </dgm:pt>
    <dgm:pt modelId="{4BFC5627-8F96-46B6-A6C5-93B0493496C0}" type="pres">
      <dgm:prSet presAssocID="{F0106AC2-FCED-463E-BA82-5BDAD50869C9}" presName="hierChild5" presStyleCnt="0"/>
      <dgm:spPr/>
    </dgm:pt>
    <dgm:pt modelId="{021DDDD6-DDCF-4D7F-B94E-21D49E764972}" type="pres">
      <dgm:prSet presAssocID="{494AEB4F-199E-4F64-993C-49228AF2FF8C}" presName="Name37" presStyleLbl="parChTrans1D3" presStyleIdx="13" presStyleCnt="18"/>
      <dgm:spPr/>
    </dgm:pt>
    <dgm:pt modelId="{FCC70C52-1C0D-4CB0-A84E-D3CE5509F93A}" type="pres">
      <dgm:prSet presAssocID="{AB89DC67-1C7F-4C32-A34B-FD5A3BCBD09D}" presName="hierRoot2" presStyleCnt="0">
        <dgm:presLayoutVars>
          <dgm:hierBranch val="init"/>
        </dgm:presLayoutVars>
      </dgm:prSet>
      <dgm:spPr/>
    </dgm:pt>
    <dgm:pt modelId="{EE01315F-48FA-4109-A2DF-82306F43429D}" type="pres">
      <dgm:prSet presAssocID="{AB89DC67-1C7F-4C32-A34B-FD5A3BCBD09D}" presName="rootComposite" presStyleCnt="0"/>
      <dgm:spPr/>
    </dgm:pt>
    <dgm:pt modelId="{BE00B22F-782D-43B8-AA4A-86B422D731B1}" type="pres">
      <dgm:prSet presAssocID="{AB89DC67-1C7F-4C32-A34B-FD5A3BCBD09D}" presName="rootText" presStyleLbl="node3" presStyleIdx="13" presStyleCnt="18" custScaleX="77321" custScaleY="101881" custLinFactX="-283513" custLinFactY="300000" custLinFactNeighborX="-300000" custLinFactNeighborY="336030">
        <dgm:presLayoutVars>
          <dgm:chPref val="3"/>
        </dgm:presLayoutVars>
      </dgm:prSet>
      <dgm:spPr/>
    </dgm:pt>
    <dgm:pt modelId="{27FC432A-3424-46AC-9D30-D4AD97B769BE}" type="pres">
      <dgm:prSet presAssocID="{AB89DC67-1C7F-4C32-A34B-FD5A3BCBD09D}" presName="rootConnector" presStyleLbl="node3" presStyleIdx="13" presStyleCnt="18"/>
      <dgm:spPr/>
    </dgm:pt>
    <dgm:pt modelId="{A9185C10-335C-4E72-95B6-C1793D9A1EBC}" type="pres">
      <dgm:prSet presAssocID="{AB89DC67-1C7F-4C32-A34B-FD5A3BCBD09D}" presName="hierChild4" presStyleCnt="0"/>
      <dgm:spPr/>
    </dgm:pt>
    <dgm:pt modelId="{35F2A2F3-2BCA-474C-8819-932CE51CB1D7}" type="pres">
      <dgm:prSet presAssocID="{AB89DC67-1C7F-4C32-A34B-FD5A3BCBD09D}" presName="hierChild5" presStyleCnt="0"/>
      <dgm:spPr/>
    </dgm:pt>
    <dgm:pt modelId="{A6147432-E6EE-4840-939E-4ADA83960061}" type="pres">
      <dgm:prSet presAssocID="{AB9C2D9D-22EB-4439-8EE9-7F46B852F210}" presName="Name37" presStyleLbl="parChTrans1D3" presStyleIdx="14" presStyleCnt="18"/>
      <dgm:spPr/>
    </dgm:pt>
    <dgm:pt modelId="{E8509CB7-2587-4E15-8A78-56F99D7ECF9D}" type="pres">
      <dgm:prSet presAssocID="{42C4079B-E3B4-4777-BEFB-3C29917A1750}" presName="hierRoot2" presStyleCnt="0">
        <dgm:presLayoutVars>
          <dgm:hierBranch val="init"/>
        </dgm:presLayoutVars>
      </dgm:prSet>
      <dgm:spPr/>
    </dgm:pt>
    <dgm:pt modelId="{E7B8621B-586A-488D-99D0-1141DF02A57C}" type="pres">
      <dgm:prSet presAssocID="{42C4079B-E3B4-4777-BEFB-3C29917A1750}" presName="rootComposite" presStyleCnt="0"/>
      <dgm:spPr/>
    </dgm:pt>
    <dgm:pt modelId="{E1FE8A41-726E-44D2-8909-4DA7A75A1090}" type="pres">
      <dgm:prSet presAssocID="{42C4079B-E3B4-4777-BEFB-3C29917A1750}" presName="rootText" presStyleLbl="node3" presStyleIdx="14" presStyleCnt="18" custScaleX="82032" custScaleY="99993" custLinFactX="-300000" custLinFactY="338114" custLinFactNeighborX="-385807" custLinFactNeighborY="400000">
        <dgm:presLayoutVars>
          <dgm:chPref val="3"/>
        </dgm:presLayoutVars>
      </dgm:prSet>
      <dgm:spPr/>
    </dgm:pt>
    <dgm:pt modelId="{9AEA0D97-89AC-46CD-A073-FA3644E6EA21}" type="pres">
      <dgm:prSet presAssocID="{42C4079B-E3B4-4777-BEFB-3C29917A1750}" presName="rootConnector" presStyleLbl="node3" presStyleIdx="14" presStyleCnt="18"/>
      <dgm:spPr/>
    </dgm:pt>
    <dgm:pt modelId="{341BCE14-05F9-4175-A03F-B902FD86187E}" type="pres">
      <dgm:prSet presAssocID="{42C4079B-E3B4-4777-BEFB-3C29917A1750}" presName="hierChild4" presStyleCnt="0"/>
      <dgm:spPr/>
    </dgm:pt>
    <dgm:pt modelId="{A09523F3-8DA7-4C07-B547-DBBF8D94256B}" type="pres">
      <dgm:prSet presAssocID="{42C4079B-E3B4-4777-BEFB-3C29917A1750}" presName="hierChild5" presStyleCnt="0"/>
      <dgm:spPr/>
    </dgm:pt>
    <dgm:pt modelId="{5671E793-25B9-4B80-9984-2021D1ED1217}" type="pres">
      <dgm:prSet presAssocID="{93AF936E-EC56-4C89-95FE-FD8949A5B304}" presName="Name37" presStyleLbl="parChTrans1D3" presStyleIdx="15" presStyleCnt="18"/>
      <dgm:spPr/>
    </dgm:pt>
    <dgm:pt modelId="{9296C37A-BBD6-4B2B-A880-5D872D54A3EA}" type="pres">
      <dgm:prSet presAssocID="{8415D20D-CB81-4703-9F5C-A61A820866AE}" presName="hierRoot2" presStyleCnt="0">
        <dgm:presLayoutVars>
          <dgm:hierBranch val="init"/>
        </dgm:presLayoutVars>
      </dgm:prSet>
      <dgm:spPr/>
    </dgm:pt>
    <dgm:pt modelId="{97E3E1B5-46B7-4C4D-ADBF-A61F5439BE89}" type="pres">
      <dgm:prSet presAssocID="{8415D20D-CB81-4703-9F5C-A61A820866AE}" presName="rootComposite" presStyleCnt="0"/>
      <dgm:spPr/>
    </dgm:pt>
    <dgm:pt modelId="{D3DB559C-59A4-47F6-B82F-150FC9F836DF}" type="pres">
      <dgm:prSet presAssocID="{8415D20D-CB81-4703-9F5C-A61A820866AE}" presName="rootText" presStyleLbl="node3" presStyleIdx="15" presStyleCnt="18" custScaleX="75644" custScaleY="88977" custLinFactX="-381494" custLinFactY="400000" custLinFactNeighborX="-400000" custLinFactNeighborY="438466">
        <dgm:presLayoutVars>
          <dgm:chPref val="3"/>
        </dgm:presLayoutVars>
      </dgm:prSet>
      <dgm:spPr/>
    </dgm:pt>
    <dgm:pt modelId="{7A16832A-BC2D-4DD1-A1A6-041724EF0288}" type="pres">
      <dgm:prSet presAssocID="{8415D20D-CB81-4703-9F5C-A61A820866AE}" presName="rootConnector" presStyleLbl="node3" presStyleIdx="15" presStyleCnt="18"/>
      <dgm:spPr/>
    </dgm:pt>
    <dgm:pt modelId="{CD63A730-941A-42D4-9623-8AA8222BBFAD}" type="pres">
      <dgm:prSet presAssocID="{8415D20D-CB81-4703-9F5C-A61A820866AE}" presName="hierChild4" presStyleCnt="0"/>
      <dgm:spPr/>
    </dgm:pt>
    <dgm:pt modelId="{2DFBD244-2A20-4C61-AFCB-4712046B3092}" type="pres">
      <dgm:prSet presAssocID="{8415D20D-CB81-4703-9F5C-A61A820866AE}" presName="hierChild5" presStyleCnt="0"/>
      <dgm:spPr/>
    </dgm:pt>
    <dgm:pt modelId="{A0611855-2E4D-45D5-88A1-D85B0C94DF69}" type="pres">
      <dgm:prSet presAssocID="{1232C6FB-CDA7-493A-8198-511B67A620C8}" presName="hierChild5" presStyleCnt="0"/>
      <dgm:spPr/>
    </dgm:pt>
    <dgm:pt modelId="{111F61B3-A989-48C2-9AA1-0437F624AABB}" type="pres">
      <dgm:prSet presAssocID="{BCCBA19C-486F-471F-9C7D-31B2887D2044}" presName="Name37" presStyleLbl="parChTrans1D2" presStyleIdx="2" presStyleCnt="3"/>
      <dgm:spPr/>
    </dgm:pt>
    <dgm:pt modelId="{43B1F152-BCCA-445B-9CFF-CEE38C406B60}" type="pres">
      <dgm:prSet presAssocID="{509AFCCB-CE1E-480C-95EA-80859671E6B2}" presName="hierRoot2" presStyleCnt="0">
        <dgm:presLayoutVars>
          <dgm:hierBranch val="init"/>
        </dgm:presLayoutVars>
      </dgm:prSet>
      <dgm:spPr/>
    </dgm:pt>
    <dgm:pt modelId="{F54BFC06-0FFC-4293-9861-23535F863241}" type="pres">
      <dgm:prSet presAssocID="{509AFCCB-CE1E-480C-95EA-80859671E6B2}" presName="rootComposite" presStyleCnt="0"/>
      <dgm:spPr/>
    </dgm:pt>
    <dgm:pt modelId="{2259B73D-5E42-4DD5-AFD5-913E220298EF}" type="pres">
      <dgm:prSet presAssocID="{509AFCCB-CE1E-480C-95EA-80859671E6B2}" presName="rootText" presStyleLbl="node2" presStyleIdx="2" presStyleCnt="3" custLinFactX="-100000" custLinFactNeighborX="-159163" custLinFactNeighborY="11803">
        <dgm:presLayoutVars>
          <dgm:chPref val="3"/>
        </dgm:presLayoutVars>
      </dgm:prSet>
      <dgm:spPr/>
    </dgm:pt>
    <dgm:pt modelId="{077069B8-A33C-43A3-A69D-FA230838C13D}" type="pres">
      <dgm:prSet presAssocID="{509AFCCB-CE1E-480C-95EA-80859671E6B2}" presName="rootConnector" presStyleLbl="node2" presStyleIdx="2" presStyleCnt="3"/>
      <dgm:spPr/>
    </dgm:pt>
    <dgm:pt modelId="{A59ADB0A-628A-49DB-8695-F4430739232C}" type="pres">
      <dgm:prSet presAssocID="{509AFCCB-CE1E-480C-95EA-80859671E6B2}" presName="hierChild4" presStyleCnt="0"/>
      <dgm:spPr/>
    </dgm:pt>
    <dgm:pt modelId="{95D66753-76BD-407C-B939-BC7DFF66582E}" type="pres">
      <dgm:prSet presAssocID="{4075BEA0-5A99-42F9-8DB0-AC97C86E585A}" presName="Name37" presStyleLbl="parChTrans1D3" presStyleIdx="16" presStyleCnt="18"/>
      <dgm:spPr/>
    </dgm:pt>
    <dgm:pt modelId="{E606C1CF-C3CE-4EAA-BA5B-09D82D8C645F}" type="pres">
      <dgm:prSet presAssocID="{E639F0A7-83C6-4B7F-82EC-F5D802BD0F81}" presName="hierRoot2" presStyleCnt="0">
        <dgm:presLayoutVars>
          <dgm:hierBranch val="init"/>
        </dgm:presLayoutVars>
      </dgm:prSet>
      <dgm:spPr/>
    </dgm:pt>
    <dgm:pt modelId="{6A0841BE-2979-4491-9F68-03470631E241}" type="pres">
      <dgm:prSet presAssocID="{E639F0A7-83C6-4B7F-82EC-F5D802BD0F81}" presName="rootComposite" presStyleCnt="0"/>
      <dgm:spPr/>
    </dgm:pt>
    <dgm:pt modelId="{A45B5583-21C3-41E1-BBC1-4B21780D5F0B}" type="pres">
      <dgm:prSet presAssocID="{E639F0A7-83C6-4B7F-82EC-F5D802BD0F81}" presName="rootText" presStyleLbl="node3" presStyleIdx="16" presStyleCnt="18" custLinFactX="-100000" custLinFactNeighborX="-131168" custLinFactNeighborY="24180">
        <dgm:presLayoutVars>
          <dgm:chPref val="3"/>
        </dgm:presLayoutVars>
      </dgm:prSet>
      <dgm:spPr/>
    </dgm:pt>
    <dgm:pt modelId="{040A2B2E-1357-4A46-B235-C4B09CAAAF46}" type="pres">
      <dgm:prSet presAssocID="{E639F0A7-83C6-4B7F-82EC-F5D802BD0F81}" presName="rootConnector" presStyleLbl="node3" presStyleIdx="16" presStyleCnt="18"/>
      <dgm:spPr/>
    </dgm:pt>
    <dgm:pt modelId="{AA2CAD4C-1DC3-4C5D-AEB1-83A9B9715848}" type="pres">
      <dgm:prSet presAssocID="{E639F0A7-83C6-4B7F-82EC-F5D802BD0F81}" presName="hierChild4" presStyleCnt="0"/>
      <dgm:spPr/>
    </dgm:pt>
    <dgm:pt modelId="{09498671-1E16-4ED9-85FA-9F289F9DC367}" type="pres">
      <dgm:prSet presAssocID="{E639F0A7-83C6-4B7F-82EC-F5D802BD0F81}" presName="hierChild5" presStyleCnt="0"/>
      <dgm:spPr/>
    </dgm:pt>
    <dgm:pt modelId="{52E80EBA-8B5D-47C5-9C96-7CFC57876F1C}" type="pres">
      <dgm:prSet presAssocID="{D824FA8E-4E44-42F2-96DB-D4CE8B30C0AB}" presName="Name37" presStyleLbl="parChTrans1D3" presStyleIdx="17" presStyleCnt="18"/>
      <dgm:spPr/>
    </dgm:pt>
    <dgm:pt modelId="{452D4F03-F132-464B-AC60-B8E36C967F30}" type="pres">
      <dgm:prSet presAssocID="{DC077803-F346-42CD-A834-EC63BE7A5C8A}" presName="hierRoot2" presStyleCnt="0">
        <dgm:presLayoutVars>
          <dgm:hierBranch val="init"/>
        </dgm:presLayoutVars>
      </dgm:prSet>
      <dgm:spPr/>
    </dgm:pt>
    <dgm:pt modelId="{4F223754-5D5B-4E70-9973-48C23B93D449}" type="pres">
      <dgm:prSet presAssocID="{DC077803-F346-42CD-A834-EC63BE7A5C8A}" presName="rootComposite" presStyleCnt="0"/>
      <dgm:spPr/>
    </dgm:pt>
    <dgm:pt modelId="{AFCAF7EE-8A99-44EB-AFD1-C56EFC40735D}" type="pres">
      <dgm:prSet presAssocID="{DC077803-F346-42CD-A834-EC63BE7A5C8A}" presName="rootText" presStyleLbl="node3" presStyleIdx="17" presStyleCnt="18" custLinFactX="-100000" custLinFactNeighborX="-131168" custLinFactNeighborY="17006">
        <dgm:presLayoutVars>
          <dgm:chPref val="3"/>
        </dgm:presLayoutVars>
      </dgm:prSet>
      <dgm:spPr/>
    </dgm:pt>
    <dgm:pt modelId="{870A8604-857D-4184-84BF-BEDCD116106D}" type="pres">
      <dgm:prSet presAssocID="{DC077803-F346-42CD-A834-EC63BE7A5C8A}" presName="rootConnector" presStyleLbl="node3" presStyleIdx="17" presStyleCnt="18"/>
      <dgm:spPr/>
    </dgm:pt>
    <dgm:pt modelId="{97AA4EAA-5581-45A0-9CA9-60A1AD675D85}" type="pres">
      <dgm:prSet presAssocID="{DC077803-F346-42CD-A834-EC63BE7A5C8A}" presName="hierChild4" presStyleCnt="0"/>
      <dgm:spPr/>
    </dgm:pt>
    <dgm:pt modelId="{F64B254D-971D-4ABF-B66B-82243E8CED64}" type="pres">
      <dgm:prSet presAssocID="{DC077803-F346-42CD-A834-EC63BE7A5C8A}" presName="hierChild5" presStyleCnt="0"/>
      <dgm:spPr/>
    </dgm:pt>
    <dgm:pt modelId="{7BA2C2A8-AAB3-4103-BA75-A6498674C2E8}" type="pres">
      <dgm:prSet presAssocID="{509AFCCB-CE1E-480C-95EA-80859671E6B2}" presName="hierChild5" presStyleCnt="0"/>
      <dgm:spPr/>
    </dgm:pt>
    <dgm:pt modelId="{8D8A384F-AB8D-4379-98BB-93F8943FC4F4}" type="pres">
      <dgm:prSet presAssocID="{40352A84-9B53-4A05-AD91-1DB78217D90B}" presName="hierChild3" presStyleCnt="0"/>
      <dgm:spPr/>
    </dgm:pt>
  </dgm:ptLst>
  <dgm:cxnLst>
    <dgm:cxn modelId="{EF920301-456D-45BE-8F08-B34000878951}" srcId="{1232C6FB-CDA7-493A-8198-511B67A620C8}" destId="{1F5894CB-2CC4-4C2B-8C55-ECEADF124863}" srcOrd="1" destOrd="0" parTransId="{0E8D2452-AD58-475F-8E39-BD92F10B853F}" sibTransId="{8DC30B1C-DC69-4132-A538-6BE5FDC24F25}"/>
    <dgm:cxn modelId="{D292D403-3C8C-444E-B9B4-9D3914F1114C}" type="presOf" srcId="{F0106AC2-FCED-463E-BA82-5BDAD50869C9}" destId="{77B1F160-49AF-4DA6-A65A-80ECDDF67660}" srcOrd="0" destOrd="0" presId="urn:microsoft.com/office/officeart/2005/8/layout/orgChart1"/>
    <dgm:cxn modelId="{5E5A8904-540D-4D73-B82E-C7F193D33DE9}" type="presOf" srcId="{1232C6FB-CDA7-493A-8198-511B67A620C8}" destId="{D5E993E8-0654-4F67-AC9A-038B69F4AF9B}" srcOrd="1" destOrd="0" presId="urn:microsoft.com/office/officeart/2005/8/layout/orgChart1"/>
    <dgm:cxn modelId="{140C4106-9649-45EC-97BB-3B596C3BD511}" type="presOf" srcId="{503B1C03-7640-415F-9E82-2128ADCF0A63}" destId="{5A10EE76-2E03-4358-86FB-7C6CE797FD72}" srcOrd="1" destOrd="0" presId="urn:microsoft.com/office/officeart/2005/8/layout/orgChart1"/>
    <dgm:cxn modelId="{1A21AF07-CC6F-4A66-AA3A-0824FEE244E5}" type="presOf" srcId="{05DE522C-964C-44BB-B721-AF352862B25C}" destId="{79D81F93-AAFC-4A65-8A22-AB9026369914}" srcOrd="0" destOrd="0" presId="urn:microsoft.com/office/officeart/2005/8/layout/orgChart1"/>
    <dgm:cxn modelId="{F3112D0C-2B99-48FB-818B-A8DD76D8A132}" type="presOf" srcId="{05146B9A-2271-40C7-A3E0-4085AB9DC41D}" destId="{0223D4F6-6217-40ED-A898-3708AC9BD142}" srcOrd="0" destOrd="0" presId="urn:microsoft.com/office/officeart/2005/8/layout/orgChart1"/>
    <dgm:cxn modelId="{25F1930E-F0BA-4DC6-82FA-3406560D4080}" type="presOf" srcId="{F5FD0ABD-5B00-448C-9548-1E7F73427898}" destId="{53A8DB3F-5965-4B80-9284-61DA51A68F2A}" srcOrd="0" destOrd="0" presId="urn:microsoft.com/office/officeart/2005/8/layout/orgChart1"/>
    <dgm:cxn modelId="{513A620F-7652-4A96-980C-286235CA5D2F}" type="presOf" srcId="{CBDB384F-A13F-4F96-AEEB-4FBDB2EA879B}" destId="{42D9CE69-ECD9-499F-B70B-81F908B97A4D}" srcOrd="0" destOrd="0" presId="urn:microsoft.com/office/officeart/2005/8/layout/orgChart1"/>
    <dgm:cxn modelId="{8C4E2E10-1C5F-4002-9DAA-409B649EE59F}" type="presOf" srcId="{CC4A72F0-AFC3-45AE-9998-FEDF3D8EF9E4}" destId="{8995CD5E-D6CA-40B9-B532-985C512B0932}" srcOrd="0" destOrd="0" presId="urn:microsoft.com/office/officeart/2005/8/layout/orgChart1"/>
    <dgm:cxn modelId="{7A62A612-8302-4C8C-B712-001FA1AD3EA9}" type="presOf" srcId="{AA8EFEA7-E6C1-4C06-AEF5-1D24CD3FA3F6}" destId="{3C55D3FA-A169-42D1-B1AC-A96827C67D85}" srcOrd="0" destOrd="0" presId="urn:microsoft.com/office/officeart/2005/8/layout/orgChart1"/>
    <dgm:cxn modelId="{D3DEBD15-6B8D-4314-8082-E903696663CE}" type="presOf" srcId="{0E8D2452-AD58-475F-8E39-BD92F10B853F}" destId="{348EED44-3E14-42CD-AF62-5F3A25281716}" srcOrd="0" destOrd="0" presId="urn:microsoft.com/office/officeart/2005/8/layout/orgChart1"/>
    <dgm:cxn modelId="{920BA016-0D24-4EDA-A686-DBB7C1EB6BE9}" type="presOf" srcId="{4075BEA0-5A99-42F9-8DB0-AC97C86E585A}" destId="{95D66753-76BD-407C-B939-BC7DFF66582E}" srcOrd="0" destOrd="0" presId="urn:microsoft.com/office/officeart/2005/8/layout/orgChart1"/>
    <dgm:cxn modelId="{FD239A19-5E4F-4F86-84FD-8EC472F634F8}" type="presOf" srcId="{BFA73C0E-64E3-4FCA-8DE0-8CA880FAB0C8}" destId="{04031555-A078-4161-9B7B-297A61C5F87D}" srcOrd="1" destOrd="0" presId="urn:microsoft.com/office/officeart/2005/8/layout/orgChart1"/>
    <dgm:cxn modelId="{9960CD1B-AB76-4FBB-ACC9-6871FCDCEEFB}" type="presOf" srcId="{40352A84-9B53-4A05-AD91-1DB78217D90B}" destId="{0F53D32C-C178-495E-AA32-385F8612F007}" srcOrd="0" destOrd="0" presId="urn:microsoft.com/office/officeart/2005/8/layout/orgChart1"/>
    <dgm:cxn modelId="{056FE71B-4CA0-4528-9B02-FFE1E80ABC66}" type="presOf" srcId="{725C9679-1DB9-4766-8E3A-86658AD27107}" destId="{63BC5553-F18C-483A-91BE-413B8E236FBF}" srcOrd="0" destOrd="0" presId="urn:microsoft.com/office/officeart/2005/8/layout/orgChart1"/>
    <dgm:cxn modelId="{6D25EE1C-8E1E-4341-A628-B6DCE121747C}" type="presOf" srcId="{15190C09-02F0-4C98-9EDD-D93BBBB82AD4}" destId="{343D7856-0F08-4430-A779-75C91523C849}" srcOrd="1" destOrd="0" presId="urn:microsoft.com/office/officeart/2005/8/layout/orgChart1"/>
    <dgm:cxn modelId="{3DD4C21D-DD72-4989-935C-763A09E64162}" type="presOf" srcId="{CE79B9F5-BDB3-403A-81A9-8C0D500CECB2}" destId="{91751FB9-3B4F-4F53-B0D4-B876716F99F2}" srcOrd="1" destOrd="0" presId="urn:microsoft.com/office/officeart/2005/8/layout/orgChart1"/>
    <dgm:cxn modelId="{C97EFC1E-9EC8-49F4-BDF0-54C013EA74B0}" srcId="{1232C6FB-CDA7-493A-8198-511B67A620C8}" destId="{AB89DC67-1C7F-4C32-A34B-FD5A3BCBD09D}" srcOrd="8" destOrd="0" parTransId="{494AEB4F-199E-4F64-993C-49228AF2FF8C}" sibTransId="{11B0B87E-23E9-45F6-ADBE-C9ADA21C3DFF}"/>
    <dgm:cxn modelId="{132CAE20-EA55-4A39-84C9-19351F2EBB24}" srcId="{CC860E8F-6D54-41F7-A117-6A720FA5DACE}" destId="{3ACBAF5A-F0D2-45B2-91AA-65510DCC47AE}" srcOrd="0" destOrd="0" parTransId="{15E060D4-2B9F-4F6A-B118-342EF1F85D3C}" sibTransId="{75CCA017-53E5-4E2D-AFA5-71B019FAA5AC}"/>
    <dgm:cxn modelId="{02BE252B-794F-41F4-AB93-681E0C5B2D3A}" type="presOf" srcId="{509AFCCB-CE1E-480C-95EA-80859671E6B2}" destId="{2259B73D-5E42-4DD5-AFD5-913E220298EF}" srcOrd="0" destOrd="0" presId="urn:microsoft.com/office/officeart/2005/8/layout/orgChart1"/>
    <dgm:cxn modelId="{596FE734-21EA-41D1-9A32-03261791EF61}" type="presOf" srcId="{93AF936E-EC56-4C89-95FE-FD8949A5B304}" destId="{5671E793-25B9-4B80-9984-2021D1ED1217}" srcOrd="0" destOrd="0" presId="urn:microsoft.com/office/officeart/2005/8/layout/orgChart1"/>
    <dgm:cxn modelId="{79E2413A-B290-46D6-8EDB-64B575C41D1A}" srcId="{503B1C03-7640-415F-9E82-2128ADCF0A63}" destId="{0F1E1318-517A-43CA-B7FE-5602AA390556}" srcOrd="1" destOrd="0" parTransId="{76706744-1165-4DE8-8F5F-0EF38535F2C2}" sibTransId="{88A42675-12AF-4830-8561-710A49EC13B1}"/>
    <dgm:cxn modelId="{D9C0F83D-3676-4FA8-8420-9F3646AAD705}" type="presOf" srcId="{8415D20D-CB81-4703-9F5C-A61A820866AE}" destId="{D3DB559C-59A4-47F6-B82F-150FC9F836DF}" srcOrd="0" destOrd="0" presId="urn:microsoft.com/office/officeart/2005/8/layout/orgChart1"/>
    <dgm:cxn modelId="{6B6D745C-2740-468A-895A-2578AD1D888C}" srcId="{1232C6FB-CDA7-493A-8198-511B67A620C8}" destId="{CC860E8F-6D54-41F7-A117-6A720FA5DACE}" srcOrd="2" destOrd="0" parTransId="{441D7C85-CD2E-4258-8CA6-D04406A6DBAF}" sibTransId="{AD5680D6-A736-4A5B-B43C-6CCDA331D167}"/>
    <dgm:cxn modelId="{5983D85C-6643-4E2D-BA05-E0FF566E9BAA}" type="presOf" srcId="{1F5894CB-2CC4-4C2B-8C55-ECEADF124863}" destId="{EE681DAE-6C72-4B66-988F-904DE585DCEF}" srcOrd="0" destOrd="0" presId="urn:microsoft.com/office/officeart/2005/8/layout/orgChart1"/>
    <dgm:cxn modelId="{0D10D35D-5EAD-4C91-B7E2-16EBD6A9B3C6}" type="presOf" srcId="{40667DC8-FCCC-4B23-A17C-558B8EB2883D}" destId="{9FF2800F-EA67-430A-9986-182D902BEE47}" srcOrd="1" destOrd="0" presId="urn:microsoft.com/office/officeart/2005/8/layout/orgChart1"/>
    <dgm:cxn modelId="{D55FE060-9EEF-4423-A71C-72EA995B7A9E}" type="presOf" srcId="{E639F0A7-83C6-4B7F-82EC-F5D802BD0F81}" destId="{A45B5583-21C3-41E1-BBC1-4B21780D5F0B}" srcOrd="0" destOrd="0" presId="urn:microsoft.com/office/officeart/2005/8/layout/orgChart1"/>
    <dgm:cxn modelId="{D217B741-A47C-4AA8-B14E-A597B3AA7F36}" type="presOf" srcId="{BCCBA19C-486F-471F-9C7D-31B2887D2044}" destId="{111F61B3-A989-48C2-9AA1-0437F624AABB}" srcOrd="0" destOrd="0" presId="urn:microsoft.com/office/officeart/2005/8/layout/orgChart1"/>
    <dgm:cxn modelId="{76C4ED43-65DC-4A15-B43B-417D993DB7A7}" type="presOf" srcId="{AB89DC67-1C7F-4C32-A34B-FD5A3BCBD09D}" destId="{BE00B22F-782D-43B8-AA4A-86B422D731B1}" srcOrd="0" destOrd="0" presId="urn:microsoft.com/office/officeart/2005/8/layout/orgChart1"/>
    <dgm:cxn modelId="{765D5267-0B06-4861-B08E-901B833CAA6F}" srcId="{1232C6FB-CDA7-493A-8198-511B67A620C8}" destId="{F0106AC2-FCED-463E-BA82-5BDAD50869C9}" srcOrd="7" destOrd="0" parTransId="{80252C58-A3AF-4B4D-ADE9-373909BDDAF9}" sibTransId="{C336A9A5-4860-4C6E-BDA8-EE08153CC8EB}"/>
    <dgm:cxn modelId="{49CFE047-EE88-4022-AFE0-75A8454E6AD6}" srcId="{BFA73C0E-64E3-4FCA-8DE0-8CA880FAB0C8}" destId="{AA8EFEA7-E6C1-4C06-AEF5-1D24CD3FA3F6}" srcOrd="0" destOrd="0" parTransId="{0D1C41A3-A91F-4EAA-8333-4E956F8CE3A0}" sibTransId="{2446B88B-54D3-4438-86D5-88F80E20783C}"/>
    <dgm:cxn modelId="{921B1768-B4DD-4E3D-8422-4B71A935C0D1}" type="presOf" srcId="{0D1C41A3-A91F-4EAA-8333-4E956F8CE3A0}" destId="{640E86C1-9BF3-4DCB-BEB9-902CC803BD68}" srcOrd="0" destOrd="0" presId="urn:microsoft.com/office/officeart/2005/8/layout/orgChart1"/>
    <dgm:cxn modelId="{2E53FA48-5E31-4BEE-84BC-79E7151B6387}" type="presOf" srcId="{8415D20D-CB81-4703-9F5C-A61A820866AE}" destId="{7A16832A-BC2D-4DD1-A1A6-041724EF0288}" srcOrd="1" destOrd="0" presId="urn:microsoft.com/office/officeart/2005/8/layout/orgChart1"/>
    <dgm:cxn modelId="{74358A49-9BC9-4F5A-9A2A-F4757C119F82}" type="presOf" srcId="{1232C6FB-CDA7-493A-8198-511B67A620C8}" destId="{C83637CF-79AD-4A78-8321-F8419D0050B9}" srcOrd="0" destOrd="0" presId="urn:microsoft.com/office/officeart/2005/8/layout/orgChart1"/>
    <dgm:cxn modelId="{CB791D6C-D0FE-4D50-807A-05BA515ECDB9}" type="presOf" srcId="{898CAF20-4559-4270-A657-E01E34396539}" destId="{2AEAF50B-69BF-4771-A347-73974DC7D590}" srcOrd="1" destOrd="0" presId="urn:microsoft.com/office/officeart/2005/8/layout/orgChart1"/>
    <dgm:cxn modelId="{E8EBBA6D-7365-4927-93FD-2870148F2F98}" type="presOf" srcId="{F2B82254-1345-4AED-B9A1-98FCCAEF1F1B}" destId="{0A22F5F8-EC21-4073-9F3E-5B596F826CD6}" srcOrd="0" destOrd="0" presId="urn:microsoft.com/office/officeart/2005/8/layout/orgChart1"/>
    <dgm:cxn modelId="{EC30624E-6014-4C77-B972-8D10B10480B8}" type="presOf" srcId="{CC860E8F-6D54-41F7-A117-6A720FA5DACE}" destId="{32480A02-3AD7-4C71-A5B9-2F8D15A6F745}" srcOrd="0" destOrd="0" presId="urn:microsoft.com/office/officeart/2005/8/layout/orgChart1"/>
    <dgm:cxn modelId="{766D3C71-BA4E-4E89-8B00-94C2F12F8794}" srcId="{1232C6FB-CDA7-493A-8198-511B67A620C8}" destId="{8415D20D-CB81-4703-9F5C-A61A820866AE}" srcOrd="10" destOrd="0" parTransId="{93AF936E-EC56-4C89-95FE-FD8949A5B304}" sibTransId="{878A3281-5B75-4FB0-999B-F60724572430}"/>
    <dgm:cxn modelId="{42ABAC72-218C-4AAA-BED7-A3F512E53329}" srcId="{1F5894CB-2CC4-4C2B-8C55-ECEADF124863}" destId="{24B0344E-F0E2-419A-B0AE-D8F308F0BC4F}" srcOrd="0" destOrd="0" parTransId="{725C9679-1DB9-4766-8E3A-86658AD27107}" sibTransId="{941C9EFF-6DFB-4B4C-9878-92DEF6C8AE3A}"/>
    <dgm:cxn modelId="{D551D452-FE2F-45FB-A40E-4869C54F887B}" type="presOf" srcId="{DC077803-F346-42CD-A834-EC63BE7A5C8A}" destId="{AFCAF7EE-8A99-44EB-AFD1-C56EFC40735D}" srcOrd="0" destOrd="0" presId="urn:microsoft.com/office/officeart/2005/8/layout/orgChart1"/>
    <dgm:cxn modelId="{3012A275-93E1-4A62-95F4-7D8A25579328}" type="presOf" srcId="{3ACBAF5A-F0D2-45B2-91AA-65510DCC47AE}" destId="{D8FF1497-D7DD-424C-8B8D-CE900CFFBDDE}" srcOrd="0" destOrd="0" presId="urn:microsoft.com/office/officeart/2005/8/layout/orgChart1"/>
    <dgm:cxn modelId="{897ECC58-9CA7-416F-AAC4-381061D02D4E}" type="presOf" srcId="{0F1E1318-517A-43CA-B7FE-5602AA390556}" destId="{9C612594-D5E7-4780-9F86-CFD829B7A13B}" srcOrd="0" destOrd="0" presId="urn:microsoft.com/office/officeart/2005/8/layout/orgChart1"/>
    <dgm:cxn modelId="{290E9C7A-5DA1-4472-9AE5-233C441AC047}" type="presOf" srcId="{503B1C03-7640-415F-9E82-2128ADCF0A63}" destId="{CE5A8B72-5E04-447F-BCE6-4B23A4183654}" srcOrd="0" destOrd="0" presId="urn:microsoft.com/office/officeart/2005/8/layout/orgChart1"/>
    <dgm:cxn modelId="{5FD8D47C-CFC9-44ED-BEE2-5D461A2E9258}" type="presOf" srcId="{AB9C2D9D-22EB-4439-8EE9-7F46B852F210}" destId="{A6147432-E6EE-4840-939E-4ADA83960061}" srcOrd="0" destOrd="0" presId="urn:microsoft.com/office/officeart/2005/8/layout/orgChart1"/>
    <dgm:cxn modelId="{8930F77E-39C9-40AC-819A-1B7E805DF15E}" srcId="{40352A84-9B53-4A05-AD91-1DB78217D90B}" destId="{509AFCCB-CE1E-480C-95EA-80859671E6B2}" srcOrd="2" destOrd="0" parTransId="{BCCBA19C-486F-471F-9C7D-31B2887D2044}" sibTransId="{494DA653-659C-4EA5-A3CD-39C45C0107FE}"/>
    <dgm:cxn modelId="{4EF1717F-F7FE-407D-9F45-25FF18E95B67}" srcId="{503B1C03-7640-415F-9E82-2128ADCF0A63}" destId="{CE79B9F5-BDB3-403A-81A9-8C0D500CECB2}" srcOrd="4" destOrd="0" parTransId="{D5605CF9-9BD8-4185-A203-3AED8C1F85E3}" sibTransId="{35D243C2-BC12-4144-94CC-AC8AEDFFC85F}"/>
    <dgm:cxn modelId="{49616B81-2688-43B0-B534-4623932A9AAD}" type="presOf" srcId="{80252C58-A3AF-4B4D-ADE9-373909BDDAF9}" destId="{9A9729E6-15A5-4BF5-A702-1DE4A68A4AFE}" srcOrd="0" destOrd="0" presId="urn:microsoft.com/office/officeart/2005/8/layout/orgChart1"/>
    <dgm:cxn modelId="{25E39782-8586-49BD-915D-C2147CC6AB65}" type="presOf" srcId="{42C4079B-E3B4-4777-BEFB-3C29917A1750}" destId="{E1FE8A41-726E-44D2-8909-4DA7A75A1090}" srcOrd="0" destOrd="0" presId="urn:microsoft.com/office/officeart/2005/8/layout/orgChart1"/>
    <dgm:cxn modelId="{7EBF2086-8254-47AD-9C61-52BA1AC7D753}" type="presOf" srcId="{CE79B9F5-BDB3-403A-81A9-8C0D500CECB2}" destId="{A8FA314A-1545-4EC4-915C-F448220BE7F1}" srcOrd="0" destOrd="0" presId="urn:microsoft.com/office/officeart/2005/8/layout/orgChart1"/>
    <dgm:cxn modelId="{21E76C86-7A53-480E-81B1-AE533B2636D9}" type="presOf" srcId="{40352A84-9B53-4A05-AD91-1DB78217D90B}" destId="{2445E63D-77BB-4E25-83B1-2A9818686A0A}" srcOrd="1" destOrd="0" presId="urn:microsoft.com/office/officeart/2005/8/layout/orgChart1"/>
    <dgm:cxn modelId="{7572EB86-27F8-4320-840D-D77B3A8F6B19}" type="presOf" srcId="{0E40E477-7BBC-4E11-A748-ED22B1E32AE4}" destId="{52FA9937-E4A5-4E6A-8406-832E7527ED9D}" srcOrd="1" destOrd="0" presId="urn:microsoft.com/office/officeart/2005/8/layout/orgChart1"/>
    <dgm:cxn modelId="{26C95C8A-67AE-4C05-943A-414DCA9ED383}" srcId="{40352A84-9B53-4A05-AD91-1DB78217D90B}" destId="{1232C6FB-CDA7-493A-8198-511B67A620C8}" srcOrd="1" destOrd="0" parTransId="{05146B9A-2271-40C7-A3E0-4085AB9DC41D}" sibTransId="{4BD217C2-1A6E-446D-9DE4-8BB613A785B8}"/>
    <dgm:cxn modelId="{710E1E8B-9F69-4EF7-B3FF-70B5864AC6BF}" type="presOf" srcId="{4AE01D44-F0C5-4435-9EE4-4CF3465A64D2}" destId="{47BA5BF0-8551-4372-B88D-7649E7897773}" srcOrd="0" destOrd="0" presId="urn:microsoft.com/office/officeart/2005/8/layout/orgChart1"/>
    <dgm:cxn modelId="{6CD4998B-73C1-45D9-8276-E100B3F9E6E4}" type="presOf" srcId="{FD771299-19A1-4A76-8C40-DCB42A80C952}" destId="{0E362722-5B9D-4AA8-828A-5D15CDC79479}" srcOrd="0" destOrd="0" presId="urn:microsoft.com/office/officeart/2005/8/layout/orgChart1"/>
    <dgm:cxn modelId="{493ECE8D-8867-4ECB-B1EF-5CCC2644479B}" srcId="{503B1C03-7640-415F-9E82-2128ADCF0A63}" destId="{898CAF20-4559-4270-A657-E01E34396539}" srcOrd="2" destOrd="0" parTransId="{85D5B262-ED95-43DD-900C-04BCA11BAD64}" sibTransId="{00D4C039-B82B-4E05-89AE-6831B57F09B7}"/>
    <dgm:cxn modelId="{D865E18E-2DE7-456E-95D9-5CD01C374345}" type="presOf" srcId="{6F41112E-AB75-4D0C-BD89-9D356F7A5450}" destId="{87D8B2DB-30A5-4A55-8D83-6A18333C5AEB}" srcOrd="0" destOrd="0" presId="urn:microsoft.com/office/officeart/2005/8/layout/orgChart1"/>
    <dgm:cxn modelId="{5BFF698F-BA79-4E7B-9799-C6C19C707580}" type="presOf" srcId="{441D7C85-CD2E-4258-8CA6-D04406A6DBAF}" destId="{9D57DF93-F382-447F-8340-870FF33E032F}" srcOrd="0" destOrd="0" presId="urn:microsoft.com/office/officeart/2005/8/layout/orgChart1"/>
    <dgm:cxn modelId="{74EFA191-3940-47FA-8D23-9E1D5D23EEB0}" type="presOf" srcId="{15190C09-02F0-4C98-9EDD-D93BBBB82AD4}" destId="{5C052F70-6592-48C9-9452-79EB50E979A1}" srcOrd="0" destOrd="0" presId="urn:microsoft.com/office/officeart/2005/8/layout/orgChart1"/>
    <dgm:cxn modelId="{9056F792-A595-4400-9C93-196D1C6652F6}" type="presOf" srcId="{CC860E8F-6D54-41F7-A117-6A720FA5DACE}" destId="{971A48D5-11E6-4532-935B-7AB450578CFB}" srcOrd="1" destOrd="0" presId="urn:microsoft.com/office/officeart/2005/8/layout/orgChart1"/>
    <dgm:cxn modelId="{DF59FF95-1D70-43B2-AC0D-A7719036B871}" type="presOf" srcId="{76706744-1165-4DE8-8F5F-0EF38535F2C2}" destId="{9CC40FD9-5ADD-42F8-8FF3-3075C71B595A}" srcOrd="0" destOrd="0" presId="urn:microsoft.com/office/officeart/2005/8/layout/orgChart1"/>
    <dgm:cxn modelId="{F19EE49C-D21B-424F-A391-56C89502EFC7}" type="presOf" srcId="{D5605CF9-9BD8-4185-A203-3AED8C1F85E3}" destId="{2606CCF4-8C83-4304-B0EF-BA2061A747D5}" srcOrd="0" destOrd="0" presId="urn:microsoft.com/office/officeart/2005/8/layout/orgChart1"/>
    <dgm:cxn modelId="{C1CB979D-E8F2-4DE9-BB87-C199E76E420C}" type="presOf" srcId="{40667DC8-FCCC-4B23-A17C-558B8EB2883D}" destId="{85B32133-5A06-4798-A953-C567D5BEBC66}" srcOrd="0" destOrd="0" presId="urn:microsoft.com/office/officeart/2005/8/layout/orgChart1"/>
    <dgm:cxn modelId="{A0A8399F-BB1C-4A5F-88AD-704B1C45CCF1}" type="presOf" srcId="{1F5894CB-2CC4-4C2B-8C55-ECEADF124863}" destId="{3EE70B3D-1324-4C6C-89D0-50FE4644054A}" srcOrd="1" destOrd="0" presId="urn:microsoft.com/office/officeart/2005/8/layout/orgChart1"/>
    <dgm:cxn modelId="{0A5E41A5-1C50-4453-BAF7-93882587789E}" type="presOf" srcId="{049E6B35-56B3-466F-8B8E-D7C284FE0FB4}" destId="{DD97823C-AA37-405A-9ECD-D5E0EEC00AE8}" srcOrd="1" destOrd="0" presId="urn:microsoft.com/office/officeart/2005/8/layout/orgChart1"/>
    <dgm:cxn modelId="{B035FBA6-4310-4307-9475-A1F324698E27}" type="presOf" srcId="{AB89DC67-1C7F-4C32-A34B-FD5A3BCBD09D}" destId="{27FC432A-3424-46AC-9D30-D4AD97B769BE}" srcOrd="1" destOrd="0" presId="urn:microsoft.com/office/officeart/2005/8/layout/orgChart1"/>
    <dgm:cxn modelId="{9025ABA7-D0B2-48D1-BCB5-67B006A99E2C}" type="presOf" srcId="{85D5B262-ED95-43DD-900C-04BCA11BAD64}" destId="{97C49689-D56C-45BA-A478-7FB8055E102E}" srcOrd="0" destOrd="0" presId="urn:microsoft.com/office/officeart/2005/8/layout/orgChart1"/>
    <dgm:cxn modelId="{69701EA9-6BF0-4009-8DCE-3C91D8CA0A98}" type="presOf" srcId="{24B0344E-F0E2-419A-B0AE-D8F308F0BC4F}" destId="{F13B3AC4-A3D7-4D05-AD8C-D4F05BE67869}" srcOrd="1" destOrd="0" presId="urn:microsoft.com/office/officeart/2005/8/layout/orgChart1"/>
    <dgm:cxn modelId="{09D917AE-5ED1-4ED7-BD37-7998DB9F2944}" srcId="{503B1C03-7640-415F-9E82-2128ADCF0A63}" destId="{40667DC8-FCCC-4B23-A17C-558B8EB2883D}" srcOrd="3" destOrd="0" parTransId="{892BD6A5-ADE1-4B2D-941C-4FEF694E70BD}" sibTransId="{3AEB3875-E2C1-4875-9C05-5398C069D57F}"/>
    <dgm:cxn modelId="{F4E0E1AE-F492-4F16-A057-C8F9F818A4E7}" srcId="{509AFCCB-CE1E-480C-95EA-80859671E6B2}" destId="{E639F0A7-83C6-4B7F-82EC-F5D802BD0F81}" srcOrd="0" destOrd="0" parTransId="{4075BEA0-5A99-42F9-8DB0-AC97C86E585A}" sibTransId="{19E97A2A-5497-45D3-90D6-47E3A016D907}"/>
    <dgm:cxn modelId="{30F3E9AE-2413-421A-B994-9D223F328F89}" type="presOf" srcId="{049E6B35-56B3-466F-8B8E-D7C284FE0FB4}" destId="{C5065B16-8637-4FE1-8C75-A87B292D70B6}" srcOrd="0" destOrd="0" presId="urn:microsoft.com/office/officeart/2005/8/layout/orgChart1"/>
    <dgm:cxn modelId="{D18313B3-C528-4831-9739-0BDA031FFC94}" srcId="{40352A84-9B53-4A05-AD91-1DB78217D90B}" destId="{503B1C03-7640-415F-9E82-2128ADCF0A63}" srcOrd="0" destOrd="0" parTransId="{FD771299-19A1-4A76-8C40-DCB42A80C952}" sibTransId="{E7C608C8-D7CC-440E-94FD-5D6207E5300C}"/>
    <dgm:cxn modelId="{9A4F29B3-1A7B-4442-A4AB-9DC26BA63C35}" type="presOf" srcId="{AA8EFEA7-E6C1-4C06-AEF5-1D24CD3FA3F6}" destId="{72D8728D-777F-47E1-AC32-109BC8D61938}" srcOrd="1" destOrd="0" presId="urn:microsoft.com/office/officeart/2005/8/layout/orgChart1"/>
    <dgm:cxn modelId="{4C7589B3-C5B3-47A2-8FE2-469CCCC7E70B}" type="presOf" srcId="{24B0344E-F0E2-419A-B0AE-D8F308F0BC4F}" destId="{E00608BA-33CC-43F4-8BDD-94A7EB6B2BCC}" srcOrd="0" destOrd="0" presId="urn:microsoft.com/office/officeart/2005/8/layout/orgChart1"/>
    <dgm:cxn modelId="{9BE012B4-BCE3-49D3-9698-BCAE19E4D960}" type="presOf" srcId="{D824FA8E-4E44-42F2-96DB-D4CE8B30C0AB}" destId="{52E80EBA-8B5D-47C5-9C96-7CFC57876F1C}" srcOrd="0" destOrd="0" presId="urn:microsoft.com/office/officeart/2005/8/layout/orgChart1"/>
    <dgm:cxn modelId="{95B327B5-2C24-480A-91A4-BD461FAD7C3B}" type="presOf" srcId="{085BDF3D-E60A-447B-837C-428431CAC9FE}" destId="{417332E9-4A46-4A16-907D-A379171015E2}" srcOrd="0" destOrd="0" presId="urn:microsoft.com/office/officeart/2005/8/layout/orgChart1"/>
    <dgm:cxn modelId="{5AB0D0B6-D9C1-426D-A2DC-A86D0BF6E5C6}" type="presOf" srcId="{F0106AC2-FCED-463E-BA82-5BDAD50869C9}" destId="{E205C2DF-CA69-4373-98C3-08F649ABDE22}" srcOrd="1" destOrd="0" presId="urn:microsoft.com/office/officeart/2005/8/layout/orgChart1"/>
    <dgm:cxn modelId="{52D405B8-3512-43DA-9D6D-7CB08D5D4348}" type="presOf" srcId="{DC077803-F346-42CD-A834-EC63BE7A5C8A}" destId="{870A8604-857D-4184-84BF-BEDCD116106D}" srcOrd="1" destOrd="0" presId="urn:microsoft.com/office/officeart/2005/8/layout/orgChart1"/>
    <dgm:cxn modelId="{B326C3BA-446D-437B-B5AD-3D1F88442131}" type="presOf" srcId="{494AEB4F-199E-4F64-993C-49228AF2FF8C}" destId="{021DDDD6-DDCF-4D7F-B94E-21D49E764972}" srcOrd="0" destOrd="0" presId="urn:microsoft.com/office/officeart/2005/8/layout/orgChart1"/>
    <dgm:cxn modelId="{D92BB4C6-F9AF-4CC2-ADB5-F539FDDA64B1}" type="presOf" srcId="{CBDB384F-A13F-4F96-AEEB-4FBDB2EA879B}" destId="{FB6EFE9C-5186-4145-A95B-9C9D5F7A2199}" srcOrd="1" destOrd="0" presId="urn:microsoft.com/office/officeart/2005/8/layout/orgChart1"/>
    <dgm:cxn modelId="{7D79A3C7-E9FE-473D-B7BE-1A2C5059B479}" type="presOf" srcId="{F51DB2C2-4642-461C-A432-8B9B23E83D7E}" destId="{10907B57-1526-44C2-9AC9-B5486F8EF0C3}" srcOrd="0" destOrd="0" presId="urn:microsoft.com/office/officeart/2005/8/layout/orgChart1"/>
    <dgm:cxn modelId="{7FAA4CC9-54C9-4BEE-BCC3-58D27EAD1F51}" srcId="{503B1C03-7640-415F-9E82-2128ADCF0A63}" destId="{F5FD0ABD-5B00-448C-9548-1E7F73427898}" srcOrd="0" destOrd="0" parTransId="{F2B82254-1345-4AED-B9A1-98FCCAEF1F1B}" sibTransId="{3A3E7F15-E352-45EF-9CC9-C12630425168}"/>
    <dgm:cxn modelId="{2869FCC9-6F63-485F-882A-4E3A234D9D4B}" type="presOf" srcId="{E639F0A7-83C6-4B7F-82EC-F5D802BD0F81}" destId="{040A2B2E-1357-4A46-B235-C4B09CAAAF46}" srcOrd="1" destOrd="0" presId="urn:microsoft.com/office/officeart/2005/8/layout/orgChart1"/>
    <dgm:cxn modelId="{A857AFCD-0A04-422E-9EEB-D1D0BC4FAF7D}" srcId="{1232C6FB-CDA7-493A-8198-511B67A620C8}" destId="{BFA73C0E-64E3-4FCA-8DE0-8CA880FAB0C8}" srcOrd="3" destOrd="0" parTransId="{CC4A72F0-AFC3-45AE-9998-FEDF3D8EF9E4}" sibTransId="{5EC5742F-FFB2-43CF-9208-254CF1DC908F}"/>
    <dgm:cxn modelId="{B5B63BCF-07F1-41C8-828C-5721C4B9B7BF}" type="presOf" srcId="{E5B75504-173B-4DE8-B498-D7E89FB8C469}" destId="{F93DD756-A56D-449C-AD19-264398997B26}" srcOrd="0" destOrd="0" presId="urn:microsoft.com/office/officeart/2005/8/layout/orgChart1"/>
    <dgm:cxn modelId="{DCA2CDD0-EECE-4CF7-BA1A-8E4AC4E534CB}" srcId="{05DE522C-964C-44BB-B721-AF352862B25C}" destId="{40352A84-9B53-4A05-AD91-1DB78217D90B}" srcOrd="0" destOrd="0" parTransId="{DAB73095-8C38-46E4-91D9-A89C8087A102}" sibTransId="{21808D09-CA7D-4563-AA4A-B53AA6B57DA3}"/>
    <dgm:cxn modelId="{534F36D1-B1E1-45CF-998E-09D4E2254C0B}" srcId="{1232C6FB-CDA7-493A-8198-511B67A620C8}" destId="{CBDB384F-A13F-4F96-AEEB-4FBDB2EA879B}" srcOrd="0" destOrd="0" parTransId="{085BDF3D-E60A-447B-837C-428431CAC9FE}" sibTransId="{663403CE-59A6-49F8-96C0-7D0C178CF7ED}"/>
    <dgm:cxn modelId="{988072D1-4549-485C-AA7E-BFAB8C2CACD2}" srcId="{1232C6FB-CDA7-493A-8198-511B67A620C8}" destId="{42C4079B-E3B4-4777-BEFB-3C29917A1750}" srcOrd="9" destOrd="0" parTransId="{AB9C2D9D-22EB-4439-8EE9-7F46B852F210}" sibTransId="{9759327C-97A1-4E06-9217-0A6CC6E3F355}"/>
    <dgm:cxn modelId="{7571B4D6-858A-473F-ADC0-3A71D56EE9F3}" type="presOf" srcId="{B8BD35DC-3C57-4055-AF9A-EE8B772E02F5}" destId="{21018642-43AD-4DB0-90F0-4FB7A803FB60}" srcOrd="0" destOrd="0" presId="urn:microsoft.com/office/officeart/2005/8/layout/orgChart1"/>
    <dgm:cxn modelId="{C5C22AD7-3993-4E47-B3E0-A9D6CD4290DB}" srcId="{0E40E477-7BBC-4E11-A748-ED22B1E32AE4}" destId="{6F41112E-AB75-4D0C-BD89-9D356F7A5450}" srcOrd="0" destOrd="0" parTransId="{E5B75504-173B-4DE8-B498-D7E89FB8C469}" sibTransId="{967A75A8-7B4E-4570-9796-103F4AB0F4DD}"/>
    <dgm:cxn modelId="{66BCCDD8-CDDC-4B68-85E4-E0104D489EC8}" srcId="{CBDB384F-A13F-4F96-AEEB-4FBDB2EA879B}" destId="{15190C09-02F0-4C98-9EDD-D93BBBB82AD4}" srcOrd="0" destOrd="0" parTransId="{E0C467EF-B554-4B50-A9A8-A9FA1B18035F}" sibTransId="{5CB5DF27-257B-48AD-95FA-8DF57865D57E}"/>
    <dgm:cxn modelId="{92B51CDC-64B0-4778-B4DB-C96B26BC417C}" type="presOf" srcId="{0F1E1318-517A-43CA-B7FE-5602AA390556}" destId="{BD24D836-BAE7-42D0-BC5E-1F8BA5E7792F}" srcOrd="1" destOrd="0" presId="urn:microsoft.com/office/officeart/2005/8/layout/orgChart1"/>
    <dgm:cxn modelId="{B3DD29DC-A114-4C6F-90F0-94C8914B11C6}" srcId="{1232C6FB-CDA7-493A-8198-511B67A620C8}" destId="{049E6B35-56B3-466F-8B8E-D7C284FE0FB4}" srcOrd="4" destOrd="0" parTransId="{426C6C30-8AEC-428F-806E-A58486EA66CF}" sibTransId="{FE7D7BE0-E11C-4642-A3FB-801ECB4E6B55}"/>
    <dgm:cxn modelId="{10817EDC-889F-4F33-B732-C35B0FE99B8F}" type="presOf" srcId="{892BD6A5-ADE1-4B2D-941C-4FEF694E70BD}" destId="{26F8FEDA-1FA0-4862-B88C-49A9BA62A38B}" srcOrd="0" destOrd="0" presId="urn:microsoft.com/office/officeart/2005/8/layout/orgChart1"/>
    <dgm:cxn modelId="{4FA4D2DC-411A-42D4-8618-DD2F24B0B099}" type="presOf" srcId="{F5FD0ABD-5B00-448C-9548-1E7F73427898}" destId="{4A6824F0-5809-4822-BBAE-8124B54FC915}" srcOrd="1" destOrd="0" presId="urn:microsoft.com/office/officeart/2005/8/layout/orgChart1"/>
    <dgm:cxn modelId="{D447CFDE-BA5F-4B6C-A4CA-B8F872D0F695}" type="presOf" srcId="{898CAF20-4559-4270-A657-E01E34396539}" destId="{CA8E72E6-A1DA-40E7-A029-A8367FFCDF24}" srcOrd="0" destOrd="0" presId="urn:microsoft.com/office/officeart/2005/8/layout/orgChart1"/>
    <dgm:cxn modelId="{E43D28E5-5804-476D-9D2C-88EAB22A96BF}" srcId="{509AFCCB-CE1E-480C-95EA-80859671E6B2}" destId="{DC077803-F346-42CD-A834-EC63BE7A5C8A}" srcOrd="1" destOrd="0" parTransId="{D824FA8E-4E44-42F2-96DB-D4CE8B30C0AB}" sibTransId="{9F7DA1C5-47B1-4058-A058-AC33B77D93D1}"/>
    <dgm:cxn modelId="{4C1F68E8-97F3-4B5F-A1FE-0B5EF485304A}" type="presOf" srcId="{6F41112E-AB75-4D0C-BD89-9D356F7A5450}" destId="{F82742AB-7CAA-42B5-91D5-8D6B590ADB83}" srcOrd="1" destOrd="0" presId="urn:microsoft.com/office/officeart/2005/8/layout/orgChart1"/>
    <dgm:cxn modelId="{00CEFEE8-C2AC-4BF0-A183-66678240B8D0}" type="presOf" srcId="{42C4079B-E3B4-4777-BEFB-3C29917A1750}" destId="{9AEA0D97-89AC-46CD-A073-FA3644E6EA21}" srcOrd="1" destOrd="0" presId="urn:microsoft.com/office/officeart/2005/8/layout/orgChart1"/>
    <dgm:cxn modelId="{C6AF04ED-0768-40D2-AC75-B414AB939386}" type="presOf" srcId="{36B300DD-06FC-46C4-A0A9-80BFEE35EEE0}" destId="{D556C102-D0C4-483C-A4F3-40FE8166B5E8}" srcOrd="0" destOrd="0" presId="urn:microsoft.com/office/officeart/2005/8/layout/orgChart1"/>
    <dgm:cxn modelId="{D23032EE-19B1-4C85-9226-892D63C05135}" type="presOf" srcId="{36B300DD-06FC-46C4-A0A9-80BFEE35EEE0}" destId="{9B8C597A-D5E4-4DF8-A47B-2B2D2C4CCDE7}" srcOrd="1" destOrd="0" presId="urn:microsoft.com/office/officeart/2005/8/layout/orgChart1"/>
    <dgm:cxn modelId="{C31EBEEE-87CC-460B-829D-901B0E94BB4E}" type="presOf" srcId="{D788A99C-089A-4ACF-97E8-94BFCCBA0898}" destId="{613CBFCE-6CFB-4F35-B703-16CEA2317DC9}" srcOrd="0" destOrd="0" presId="urn:microsoft.com/office/officeart/2005/8/layout/orgChart1"/>
    <dgm:cxn modelId="{F527DCEF-388D-40E7-9C6E-690C98B811C1}" type="presOf" srcId="{15E060D4-2B9F-4F6A-B118-342EF1F85D3C}" destId="{B9F1367B-BB94-4D30-9093-0F863234F589}" srcOrd="0" destOrd="0" presId="urn:microsoft.com/office/officeart/2005/8/layout/orgChart1"/>
    <dgm:cxn modelId="{BDBE8DF0-6428-4F74-AC60-8E159E506D4C}" type="presOf" srcId="{F51DB2C2-4642-461C-A432-8B9B23E83D7E}" destId="{D7B7340D-FBBC-4936-A3A2-D62E9A19707C}" srcOrd="1" destOrd="0" presId="urn:microsoft.com/office/officeart/2005/8/layout/orgChart1"/>
    <dgm:cxn modelId="{DD21FBF1-D7A8-4D69-ADC2-D01A879CC316}" srcId="{1232C6FB-CDA7-493A-8198-511B67A620C8}" destId="{0E40E477-7BBC-4E11-A748-ED22B1E32AE4}" srcOrd="5" destOrd="0" parTransId="{4AE01D44-F0C5-4435-9EE4-4CF3465A64D2}" sibTransId="{9ECFD703-2564-4478-8D62-EB0623E9ECB2}"/>
    <dgm:cxn modelId="{634CB0F5-C789-440C-8CDC-70919889C90F}" type="presOf" srcId="{426C6C30-8AEC-428F-806E-A58486EA66CF}" destId="{795FE263-0445-4AD5-A398-99BDDAF97AA7}" srcOrd="0" destOrd="0" presId="urn:microsoft.com/office/officeart/2005/8/layout/orgChart1"/>
    <dgm:cxn modelId="{670798F7-2571-43C1-9DD9-833A77390E92}" type="presOf" srcId="{3ACBAF5A-F0D2-45B2-91AA-65510DCC47AE}" destId="{C9D80AC2-18A4-477C-8D0A-674B5DD17D0A}" srcOrd="1" destOrd="0" presId="urn:microsoft.com/office/officeart/2005/8/layout/orgChart1"/>
    <dgm:cxn modelId="{486FF8F7-3FAE-4F7F-B185-7A532C63B2B2}" type="presOf" srcId="{E0C467EF-B554-4B50-A9A8-A9FA1B18035F}" destId="{F163F4D7-BA5F-4B2D-8925-323159A09F45}" srcOrd="0" destOrd="0" presId="urn:microsoft.com/office/officeart/2005/8/layout/orgChart1"/>
    <dgm:cxn modelId="{71EF71F8-0440-4D83-8CB1-463705147E19}" srcId="{049E6B35-56B3-466F-8B8E-D7C284FE0FB4}" destId="{F51DB2C2-4642-461C-A432-8B9B23E83D7E}" srcOrd="0" destOrd="0" parTransId="{B8BD35DC-3C57-4055-AF9A-EE8B772E02F5}" sibTransId="{3F9E16E3-4BBC-419C-B33B-65BC00796EE0}"/>
    <dgm:cxn modelId="{C6630AF9-841E-42ED-BA6B-95980DD245A0}" type="presOf" srcId="{BFA73C0E-64E3-4FCA-8DE0-8CA880FAB0C8}" destId="{B95B8AE2-D733-4506-9EB0-34F2C48B09CD}" srcOrd="0" destOrd="0" presId="urn:microsoft.com/office/officeart/2005/8/layout/orgChart1"/>
    <dgm:cxn modelId="{5BA6CFFA-1AF9-4100-A487-10305ACE0E80}" type="presOf" srcId="{509AFCCB-CE1E-480C-95EA-80859671E6B2}" destId="{077069B8-A33C-43A3-A69D-FA230838C13D}" srcOrd="1" destOrd="0" presId="urn:microsoft.com/office/officeart/2005/8/layout/orgChart1"/>
    <dgm:cxn modelId="{589EB5FB-2B01-496C-A8F5-7EACF15AF517}" type="presOf" srcId="{0E40E477-7BBC-4E11-A748-ED22B1E32AE4}" destId="{DF21370D-6DCD-45B1-8C25-9BAC2B9A8F66}" srcOrd="0" destOrd="0" presId="urn:microsoft.com/office/officeart/2005/8/layout/orgChart1"/>
    <dgm:cxn modelId="{906913FF-1B24-4C8A-86E5-F8810F49D7C1}" srcId="{1232C6FB-CDA7-493A-8198-511B67A620C8}" destId="{36B300DD-06FC-46C4-A0A9-80BFEE35EEE0}" srcOrd="6" destOrd="0" parTransId="{D788A99C-089A-4ACF-97E8-94BFCCBA0898}" sibTransId="{577331B0-4AED-4EB5-AE8F-DB8135B8C609}"/>
    <dgm:cxn modelId="{1BD2D136-8602-49A3-A750-FCE9C3DD4DB4}" type="presParOf" srcId="{79D81F93-AAFC-4A65-8A22-AB9026369914}" destId="{614BA006-15F7-4BB4-A685-42B953226F30}" srcOrd="0" destOrd="0" presId="urn:microsoft.com/office/officeart/2005/8/layout/orgChart1"/>
    <dgm:cxn modelId="{13AC2928-3174-416F-B6BF-77EB30E36BBE}" type="presParOf" srcId="{614BA006-15F7-4BB4-A685-42B953226F30}" destId="{6460907F-57E9-4E22-B218-686262477EE2}" srcOrd="0" destOrd="0" presId="urn:microsoft.com/office/officeart/2005/8/layout/orgChart1"/>
    <dgm:cxn modelId="{9C779E3B-F3BB-49C0-B82C-E043D568500F}" type="presParOf" srcId="{6460907F-57E9-4E22-B218-686262477EE2}" destId="{0F53D32C-C178-495E-AA32-385F8612F007}" srcOrd="0" destOrd="0" presId="urn:microsoft.com/office/officeart/2005/8/layout/orgChart1"/>
    <dgm:cxn modelId="{DDC8BC58-28E1-4F46-870C-754CDBE3D062}" type="presParOf" srcId="{6460907F-57E9-4E22-B218-686262477EE2}" destId="{2445E63D-77BB-4E25-83B1-2A9818686A0A}" srcOrd="1" destOrd="0" presId="urn:microsoft.com/office/officeart/2005/8/layout/orgChart1"/>
    <dgm:cxn modelId="{1D5CE6AA-ECF1-4B5A-AF76-17A65FB6893A}" type="presParOf" srcId="{614BA006-15F7-4BB4-A685-42B953226F30}" destId="{55D965C3-E771-41B8-9C5C-0B2A475BDC41}" srcOrd="1" destOrd="0" presId="urn:microsoft.com/office/officeart/2005/8/layout/orgChart1"/>
    <dgm:cxn modelId="{0A66AE82-2DF1-410F-A37A-5D6810417219}" type="presParOf" srcId="{55D965C3-E771-41B8-9C5C-0B2A475BDC41}" destId="{0E362722-5B9D-4AA8-828A-5D15CDC79479}" srcOrd="0" destOrd="0" presId="urn:microsoft.com/office/officeart/2005/8/layout/orgChart1"/>
    <dgm:cxn modelId="{EF99076C-D984-4FF6-9AC0-6A7A3B65336C}" type="presParOf" srcId="{55D965C3-E771-41B8-9C5C-0B2A475BDC41}" destId="{CF431FF6-D2FC-45E6-89EE-919841DBF20C}" srcOrd="1" destOrd="0" presId="urn:microsoft.com/office/officeart/2005/8/layout/orgChart1"/>
    <dgm:cxn modelId="{859965E7-7699-43A7-B65C-8DD9462984C3}" type="presParOf" srcId="{CF431FF6-D2FC-45E6-89EE-919841DBF20C}" destId="{53DD0FF2-8CF7-4C31-B417-71F172ABC068}" srcOrd="0" destOrd="0" presId="urn:microsoft.com/office/officeart/2005/8/layout/orgChart1"/>
    <dgm:cxn modelId="{B3E50978-71E3-4CC4-BF69-06668A8F202D}" type="presParOf" srcId="{53DD0FF2-8CF7-4C31-B417-71F172ABC068}" destId="{CE5A8B72-5E04-447F-BCE6-4B23A4183654}" srcOrd="0" destOrd="0" presId="urn:microsoft.com/office/officeart/2005/8/layout/orgChart1"/>
    <dgm:cxn modelId="{26077C18-6D88-44D3-84EE-97E4F0532C62}" type="presParOf" srcId="{53DD0FF2-8CF7-4C31-B417-71F172ABC068}" destId="{5A10EE76-2E03-4358-86FB-7C6CE797FD72}" srcOrd="1" destOrd="0" presId="urn:microsoft.com/office/officeart/2005/8/layout/orgChart1"/>
    <dgm:cxn modelId="{EED2E759-51EF-4DEE-B7D7-D879AF9C8242}" type="presParOf" srcId="{CF431FF6-D2FC-45E6-89EE-919841DBF20C}" destId="{BB8F0952-6E42-4017-8826-912AB0038B98}" srcOrd="1" destOrd="0" presId="urn:microsoft.com/office/officeart/2005/8/layout/orgChart1"/>
    <dgm:cxn modelId="{87C77C7A-D6F2-47B8-B53C-5852649BEE2F}" type="presParOf" srcId="{BB8F0952-6E42-4017-8826-912AB0038B98}" destId="{0A22F5F8-EC21-4073-9F3E-5B596F826CD6}" srcOrd="0" destOrd="0" presId="urn:microsoft.com/office/officeart/2005/8/layout/orgChart1"/>
    <dgm:cxn modelId="{128DE89D-C640-4C63-9FC9-B65FAF25BF14}" type="presParOf" srcId="{BB8F0952-6E42-4017-8826-912AB0038B98}" destId="{463CD737-55D8-49F6-B2AF-F00924728D9A}" srcOrd="1" destOrd="0" presId="urn:microsoft.com/office/officeart/2005/8/layout/orgChart1"/>
    <dgm:cxn modelId="{EB44C0C2-FFD7-46BE-8764-D22D5197347E}" type="presParOf" srcId="{463CD737-55D8-49F6-B2AF-F00924728D9A}" destId="{1EE9B77E-DF13-4F54-90A2-D48EEE9AA6B0}" srcOrd="0" destOrd="0" presId="urn:microsoft.com/office/officeart/2005/8/layout/orgChart1"/>
    <dgm:cxn modelId="{9839A32B-AF8E-4D3D-896B-A6247A69306F}" type="presParOf" srcId="{1EE9B77E-DF13-4F54-90A2-D48EEE9AA6B0}" destId="{53A8DB3F-5965-4B80-9284-61DA51A68F2A}" srcOrd="0" destOrd="0" presId="urn:microsoft.com/office/officeart/2005/8/layout/orgChart1"/>
    <dgm:cxn modelId="{396DD29A-8594-4DEB-AE90-D3B78295FA7F}" type="presParOf" srcId="{1EE9B77E-DF13-4F54-90A2-D48EEE9AA6B0}" destId="{4A6824F0-5809-4822-BBAE-8124B54FC915}" srcOrd="1" destOrd="0" presId="urn:microsoft.com/office/officeart/2005/8/layout/orgChart1"/>
    <dgm:cxn modelId="{13D7D512-0FFE-4DAF-9341-3E4CBC9EE691}" type="presParOf" srcId="{463CD737-55D8-49F6-B2AF-F00924728D9A}" destId="{08DFF6B9-E425-4DD5-A2B7-51DE5444B32C}" srcOrd="1" destOrd="0" presId="urn:microsoft.com/office/officeart/2005/8/layout/orgChart1"/>
    <dgm:cxn modelId="{BCCE6BA8-09CD-4B01-92FA-F1897B93CB9A}" type="presParOf" srcId="{463CD737-55D8-49F6-B2AF-F00924728D9A}" destId="{914C0823-6F88-44AB-B003-A61B5814C964}" srcOrd="2" destOrd="0" presId="urn:microsoft.com/office/officeart/2005/8/layout/orgChart1"/>
    <dgm:cxn modelId="{A6F57D10-FFD4-44DB-A0FA-8663FAE939FC}" type="presParOf" srcId="{BB8F0952-6E42-4017-8826-912AB0038B98}" destId="{9CC40FD9-5ADD-42F8-8FF3-3075C71B595A}" srcOrd="2" destOrd="0" presId="urn:microsoft.com/office/officeart/2005/8/layout/orgChart1"/>
    <dgm:cxn modelId="{04894373-EED0-486A-B783-6CFD7D03121A}" type="presParOf" srcId="{BB8F0952-6E42-4017-8826-912AB0038B98}" destId="{A9106C6C-1EC7-4581-9EBA-ED98A33EABB5}" srcOrd="3" destOrd="0" presId="urn:microsoft.com/office/officeart/2005/8/layout/orgChart1"/>
    <dgm:cxn modelId="{7ADF73F4-642B-4FAF-9674-AEBA9C8F228D}" type="presParOf" srcId="{A9106C6C-1EC7-4581-9EBA-ED98A33EABB5}" destId="{F672031B-02E2-4734-BE6D-F33D280505A5}" srcOrd="0" destOrd="0" presId="urn:microsoft.com/office/officeart/2005/8/layout/orgChart1"/>
    <dgm:cxn modelId="{76E8D7FB-6C8C-4812-B835-EECD945E8EAD}" type="presParOf" srcId="{F672031B-02E2-4734-BE6D-F33D280505A5}" destId="{9C612594-D5E7-4780-9F86-CFD829B7A13B}" srcOrd="0" destOrd="0" presId="urn:microsoft.com/office/officeart/2005/8/layout/orgChart1"/>
    <dgm:cxn modelId="{D0A5FCEB-A668-4662-9C7F-001BF833A456}" type="presParOf" srcId="{F672031B-02E2-4734-BE6D-F33D280505A5}" destId="{BD24D836-BAE7-42D0-BC5E-1F8BA5E7792F}" srcOrd="1" destOrd="0" presId="urn:microsoft.com/office/officeart/2005/8/layout/orgChart1"/>
    <dgm:cxn modelId="{64D15B44-A781-4612-98FF-9174B229EDB4}" type="presParOf" srcId="{A9106C6C-1EC7-4581-9EBA-ED98A33EABB5}" destId="{0838957B-238E-4191-8718-AE1A6BB1B23E}" srcOrd="1" destOrd="0" presId="urn:microsoft.com/office/officeart/2005/8/layout/orgChart1"/>
    <dgm:cxn modelId="{D451DCC5-FEE3-4AB5-AC83-1506D39844A8}" type="presParOf" srcId="{A9106C6C-1EC7-4581-9EBA-ED98A33EABB5}" destId="{709CA549-F115-46C0-A339-AA7EDFDF8772}" srcOrd="2" destOrd="0" presId="urn:microsoft.com/office/officeart/2005/8/layout/orgChart1"/>
    <dgm:cxn modelId="{35860E43-ADCF-4CF0-93EA-E261B24F6047}" type="presParOf" srcId="{BB8F0952-6E42-4017-8826-912AB0038B98}" destId="{97C49689-D56C-45BA-A478-7FB8055E102E}" srcOrd="4" destOrd="0" presId="urn:microsoft.com/office/officeart/2005/8/layout/orgChart1"/>
    <dgm:cxn modelId="{7B9B8CC0-15AB-481B-88EB-7832B15B356D}" type="presParOf" srcId="{BB8F0952-6E42-4017-8826-912AB0038B98}" destId="{3EA34C96-86A4-4C4B-8722-90BF9AFC2E5E}" srcOrd="5" destOrd="0" presId="urn:microsoft.com/office/officeart/2005/8/layout/orgChart1"/>
    <dgm:cxn modelId="{D405836D-79EA-4A80-B92A-92BD4ABC6A6E}" type="presParOf" srcId="{3EA34C96-86A4-4C4B-8722-90BF9AFC2E5E}" destId="{2E93F0BF-58E7-429B-B281-0842915D2C90}" srcOrd="0" destOrd="0" presId="urn:microsoft.com/office/officeart/2005/8/layout/orgChart1"/>
    <dgm:cxn modelId="{01123515-C42F-4AB9-9368-71FB2F13385E}" type="presParOf" srcId="{2E93F0BF-58E7-429B-B281-0842915D2C90}" destId="{CA8E72E6-A1DA-40E7-A029-A8367FFCDF24}" srcOrd="0" destOrd="0" presId="urn:microsoft.com/office/officeart/2005/8/layout/orgChart1"/>
    <dgm:cxn modelId="{2E030AA7-B77F-492A-895C-0DA999DD87E5}" type="presParOf" srcId="{2E93F0BF-58E7-429B-B281-0842915D2C90}" destId="{2AEAF50B-69BF-4771-A347-73974DC7D590}" srcOrd="1" destOrd="0" presId="urn:microsoft.com/office/officeart/2005/8/layout/orgChart1"/>
    <dgm:cxn modelId="{0DBD1296-C631-4BE5-9A4E-8321CD1A87FC}" type="presParOf" srcId="{3EA34C96-86A4-4C4B-8722-90BF9AFC2E5E}" destId="{EAB8E872-AFE4-4E04-8E03-B37283833D39}" srcOrd="1" destOrd="0" presId="urn:microsoft.com/office/officeart/2005/8/layout/orgChart1"/>
    <dgm:cxn modelId="{3C4428B3-BF4C-47D3-B14D-631F699C0323}" type="presParOf" srcId="{3EA34C96-86A4-4C4B-8722-90BF9AFC2E5E}" destId="{100447D7-CD29-4AA5-9E57-A1DA3300242A}" srcOrd="2" destOrd="0" presId="urn:microsoft.com/office/officeart/2005/8/layout/orgChart1"/>
    <dgm:cxn modelId="{EC84AE98-A4B5-4FFE-B0EB-B135CB22ED07}" type="presParOf" srcId="{BB8F0952-6E42-4017-8826-912AB0038B98}" destId="{26F8FEDA-1FA0-4862-B88C-49A9BA62A38B}" srcOrd="6" destOrd="0" presId="urn:microsoft.com/office/officeart/2005/8/layout/orgChart1"/>
    <dgm:cxn modelId="{FEBFBD3C-76A2-49FA-96A1-1CB7EDF854E6}" type="presParOf" srcId="{BB8F0952-6E42-4017-8826-912AB0038B98}" destId="{81045F44-A0AE-4CE0-A2C3-5571C1C9B458}" srcOrd="7" destOrd="0" presId="urn:microsoft.com/office/officeart/2005/8/layout/orgChart1"/>
    <dgm:cxn modelId="{E66AA409-559C-49C8-96D5-9004F253AE15}" type="presParOf" srcId="{81045F44-A0AE-4CE0-A2C3-5571C1C9B458}" destId="{C4890B15-D669-4FE3-9802-018B3E8BF5FB}" srcOrd="0" destOrd="0" presId="urn:microsoft.com/office/officeart/2005/8/layout/orgChart1"/>
    <dgm:cxn modelId="{9D70765C-F962-4DFF-BA6F-6D4DC10B8F45}" type="presParOf" srcId="{C4890B15-D669-4FE3-9802-018B3E8BF5FB}" destId="{85B32133-5A06-4798-A953-C567D5BEBC66}" srcOrd="0" destOrd="0" presId="urn:microsoft.com/office/officeart/2005/8/layout/orgChart1"/>
    <dgm:cxn modelId="{BAE09AF5-F102-478A-8CF5-8672A7205C88}" type="presParOf" srcId="{C4890B15-D669-4FE3-9802-018B3E8BF5FB}" destId="{9FF2800F-EA67-430A-9986-182D902BEE47}" srcOrd="1" destOrd="0" presId="urn:microsoft.com/office/officeart/2005/8/layout/orgChart1"/>
    <dgm:cxn modelId="{E75DB90F-45E8-4CE5-9207-3B91B6A8DBA0}" type="presParOf" srcId="{81045F44-A0AE-4CE0-A2C3-5571C1C9B458}" destId="{F65919DF-3073-45F9-825B-489CC2516BE7}" srcOrd="1" destOrd="0" presId="urn:microsoft.com/office/officeart/2005/8/layout/orgChart1"/>
    <dgm:cxn modelId="{575FBB6F-79CE-4C2F-BFFA-673F26570979}" type="presParOf" srcId="{81045F44-A0AE-4CE0-A2C3-5571C1C9B458}" destId="{73A9E4E5-423A-4CDB-827E-4FA5CA740161}" srcOrd="2" destOrd="0" presId="urn:microsoft.com/office/officeart/2005/8/layout/orgChart1"/>
    <dgm:cxn modelId="{EF22DA17-7899-48EE-8496-74F685132763}" type="presParOf" srcId="{BB8F0952-6E42-4017-8826-912AB0038B98}" destId="{2606CCF4-8C83-4304-B0EF-BA2061A747D5}" srcOrd="8" destOrd="0" presId="urn:microsoft.com/office/officeart/2005/8/layout/orgChart1"/>
    <dgm:cxn modelId="{583DA895-62FE-42B2-803A-CA071F8DAB1C}" type="presParOf" srcId="{BB8F0952-6E42-4017-8826-912AB0038B98}" destId="{C4EE72E2-F6D7-4DFD-811C-96587096B9C8}" srcOrd="9" destOrd="0" presId="urn:microsoft.com/office/officeart/2005/8/layout/orgChart1"/>
    <dgm:cxn modelId="{45B7644B-6F56-4177-9E4A-60F811A10C55}" type="presParOf" srcId="{C4EE72E2-F6D7-4DFD-811C-96587096B9C8}" destId="{5B5BA9F0-EF39-48CE-89E8-790A5007EC40}" srcOrd="0" destOrd="0" presId="urn:microsoft.com/office/officeart/2005/8/layout/orgChart1"/>
    <dgm:cxn modelId="{9AB11605-B6CD-4D48-9C8A-D2E29CD950F8}" type="presParOf" srcId="{5B5BA9F0-EF39-48CE-89E8-790A5007EC40}" destId="{A8FA314A-1545-4EC4-915C-F448220BE7F1}" srcOrd="0" destOrd="0" presId="urn:microsoft.com/office/officeart/2005/8/layout/orgChart1"/>
    <dgm:cxn modelId="{0C01212B-112B-4A9F-948D-C058AA573478}" type="presParOf" srcId="{5B5BA9F0-EF39-48CE-89E8-790A5007EC40}" destId="{91751FB9-3B4F-4F53-B0D4-B876716F99F2}" srcOrd="1" destOrd="0" presId="urn:microsoft.com/office/officeart/2005/8/layout/orgChart1"/>
    <dgm:cxn modelId="{EAF99986-0BF6-41B0-9C0F-C4DBE4121C78}" type="presParOf" srcId="{C4EE72E2-F6D7-4DFD-811C-96587096B9C8}" destId="{A0BE2015-C683-4341-9288-1AAE9D78D4E4}" srcOrd="1" destOrd="0" presId="urn:microsoft.com/office/officeart/2005/8/layout/orgChart1"/>
    <dgm:cxn modelId="{666811E1-552E-4DDA-8AA8-F2535E3FAB38}" type="presParOf" srcId="{C4EE72E2-F6D7-4DFD-811C-96587096B9C8}" destId="{389BDE95-23A2-481E-A72E-1B1AA44E2BBD}" srcOrd="2" destOrd="0" presId="urn:microsoft.com/office/officeart/2005/8/layout/orgChart1"/>
    <dgm:cxn modelId="{F8E96814-22E2-4FC8-8A49-D9D61A119F33}" type="presParOf" srcId="{CF431FF6-D2FC-45E6-89EE-919841DBF20C}" destId="{836014C8-A3C9-434C-A892-C225FC579C55}" srcOrd="2" destOrd="0" presId="urn:microsoft.com/office/officeart/2005/8/layout/orgChart1"/>
    <dgm:cxn modelId="{B4D8B428-E17B-406A-8936-1B530C0E5E00}" type="presParOf" srcId="{55D965C3-E771-41B8-9C5C-0B2A475BDC41}" destId="{0223D4F6-6217-40ED-A898-3708AC9BD142}" srcOrd="2" destOrd="0" presId="urn:microsoft.com/office/officeart/2005/8/layout/orgChart1"/>
    <dgm:cxn modelId="{7B9CFCD6-2CAF-4DD2-8231-EDC50F888FD8}" type="presParOf" srcId="{55D965C3-E771-41B8-9C5C-0B2A475BDC41}" destId="{E6537B0C-D4CE-4D1B-A189-00BA7D8A4737}" srcOrd="3" destOrd="0" presId="urn:microsoft.com/office/officeart/2005/8/layout/orgChart1"/>
    <dgm:cxn modelId="{26B595BA-2653-44A4-A450-E5D41D87FBCB}" type="presParOf" srcId="{E6537B0C-D4CE-4D1B-A189-00BA7D8A4737}" destId="{F1873FF6-AAA4-4778-8DC3-2AD413C6A00C}" srcOrd="0" destOrd="0" presId="urn:microsoft.com/office/officeart/2005/8/layout/orgChart1"/>
    <dgm:cxn modelId="{D8B3CE20-CD55-4AC9-873A-9FAF8A0B8A49}" type="presParOf" srcId="{F1873FF6-AAA4-4778-8DC3-2AD413C6A00C}" destId="{C83637CF-79AD-4A78-8321-F8419D0050B9}" srcOrd="0" destOrd="0" presId="urn:microsoft.com/office/officeart/2005/8/layout/orgChart1"/>
    <dgm:cxn modelId="{9C320958-709E-433F-9F62-83A4E70F5238}" type="presParOf" srcId="{F1873FF6-AAA4-4778-8DC3-2AD413C6A00C}" destId="{D5E993E8-0654-4F67-AC9A-038B69F4AF9B}" srcOrd="1" destOrd="0" presId="urn:microsoft.com/office/officeart/2005/8/layout/orgChart1"/>
    <dgm:cxn modelId="{90F3D898-ECC1-4EE1-8742-926F04A61497}" type="presParOf" srcId="{E6537B0C-D4CE-4D1B-A189-00BA7D8A4737}" destId="{A3B188F5-DBA0-405A-8229-AE31323E3A61}" srcOrd="1" destOrd="0" presId="urn:microsoft.com/office/officeart/2005/8/layout/orgChart1"/>
    <dgm:cxn modelId="{05BBD12E-B6EE-4D65-9E98-80FC659A1079}" type="presParOf" srcId="{A3B188F5-DBA0-405A-8229-AE31323E3A61}" destId="{417332E9-4A46-4A16-907D-A379171015E2}" srcOrd="0" destOrd="0" presId="urn:microsoft.com/office/officeart/2005/8/layout/orgChart1"/>
    <dgm:cxn modelId="{565C81FE-7066-4D64-9589-98B11ADA1B0E}" type="presParOf" srcId="{A3B188F5-DBA0-405A-8229-AE31323E3A61}" destId="{D84A291D-E152-4482-9CDB-DAD831736C3A}" srcOrd="1" destOrd="0" presId="urn:microsoft.com/office/officeart/2005/8/layout/orgChart1"/>
    <dgm:cxn modelId="{5FAB3A8E-2BBF-4D2E-A825-C93EC93B3C2A}" type="presParOf" srcId="{D84A291D-E152-4482-9CDB-DAD831736C3A}" destId="{12FB002C-6EF3-48F9-B38C-58D0CC8AE2ED}" srcOrd="0" destOrd="0" presId="urn:microsoft.com/office/officeart/2005/8/layout/orgChart1"/>
    <dgm:cxn modelId="{BA3ED948-E6E9-48BC-BB86-81CA53C584F4}" type="presParOf" srcId="{12FB002C-6EF3-48F9-B38C-58D0CC8AE2ED}" destId="{42D9CE69-ECD9-499F-B70B-81F908B97A4D}" srcOrd="0" destOrd="0" presId="urn:microsoft.com/office/officeart/2005/8/layout/orgChart1"/>
    <dgm:cxn modelId="{477D4D1B-5AD3-4DCA-8897-3601750B2845}" type="presParOf" srcId="{12FB002C-6EF3-48F9-B38C-58D0CC8AE2ED}" destId="{FB6EFE9C-5186-4145-A95B-9C9D5F7A2199}" srcOrd="1" destOrd="0" presId="urn:microsoft.com/office/officeart/2005/8/layout/orgChart1"/>
    <dgm:cxn modelId="{F2E64CAD-324F-443B-8780-A484DD0D1377}" type="presParOf" srcId="{D84A291D-E152-4482-9CDB-DAD831736C3A}" destId="{19549EE2-A531-42A3-B41D-2B709FDD9330}" srcOrd="1" destOrd="0" presId="urn:microsoft.com/office/officeart/2005/8/layout/orgChart1"/>
    <dgm:cxn modelId="{ED5D6136-7FC9-4B17-8050-DA8281AE8C6C}" type="presParOf" srcId="{19549EE2-A531-42A3-B41D-2B709FDD9330}" destId="{F163F4D7-BA5F-4B2D-8925-323159A09F45}" srcOrd="0" destOrd="0" presId="urn:microsoft.com/office/officeart/2005/8/layout/orgChart1"/>
    <dgm:cxn modelId="{8E34A365-D643-422E-9C7F-A9B577495209}" type="presParOf" srcId="{19549EE2-A531-42A3-B41D-2B709FDD9330}" destId="{BF50D85D-16CB-48E4-88C1-9028AE0F18AF}" srcOrd="1" destOrd="0" presId="urn:microsoft.com/office/officeart/2005/8/layout/orgChart1"/>
    <dgm:cxn modelId="{264ECED2-8650-45FB-8EEA-AD4A94616848}" type="presParOf" srcId="{BF50D85D-16CB-48E4-88C1-9028AE0F18AF}" destId="{7ABFA949-9621-41B7-832D-274C4F43A9C6}" srcOrd="0" destOrd="0" presId="urn:microsoft.com/office/officeart/2005/8/layout/orgChart1"/>
    <dgm:cxn modelId="{BF8FABB0-5DA3-4A68-8AB3-32150A7161EC}" type="presParOf" srcId="{7ABFA949-9621-41B7-832D-274C4F43A9C6}" destId="{5C052F70-6592-48C9-9452-79EB50E979A1}" srcOrd="0" destOrd="0" presId="urn:microsoft.com/office/officeart/2005/8/layout/orgChart1"/>
    <dgm:cxn modelId="{CCE42A01-6A0D-4DDF-A0B5-A603579B53BA}" type="presParOf" srcId="{7ABFA949-9621-41B7-832D-274C4F43A9C6}" destId="{343D7856-0F08-4430-A779-75C91523C849}" srcOrd="1" destOrd="0" presId="urn:microsoft.com/office/officeart/2005/8/layout/orgChart1"/>
    <dgm:cxn modelId="{40B33468-C7DD-4D1C-B351-44B74A83DEAB}" type="presParOf" srcId="{BF50D85D-16CB-48E4-88C1-9028AE0F18AF}" destId="{C6162796-3B81-444C-A7CE-4DB6C01A4C6E}" srcOrd="1" destOrd="0" presId="urn:microsoft.com/office/officeart/2005/8/layout/orgChart1"/>
    <dgm:cxn modelId="{63235477-CDDD-41A8-BD14-B3E26F05AEE2}" type="presParOf" srcId="{BF50D85D-16CB-48E4-88C1-9028AE0F18AF}" destId="{AF42656C-7699-4717-A0C0-F34C7845CA4A}" srcOrd="2" destOrd="0" presId="urn:microsoft.com/office/officeart/2005/8/layout/orgChart1"/>
    <dgm:cxn modelId="{E2769CC7-1210-48DA-B577-03F5D65FE8E3}" type="presParOf" srcId="{D84A291D-E152-4482-9CDB-DAD831736C3A}" destId="{56CE9DEF-C123-4C53-AE23-989C1FFBA61D}" srcOrd="2" destOrd="0" presId="urn:microsoft.com/office/officeart/2005/8/layout/orgChart1"/>
    <dgm:cxn modelId="{2E83982A-E4BE-4871-B67E-473097BE799F}" type="presParOf" srcId="{A3B188F5-DBA0-405A-8229-AE31323E3A61}" destId="{348EED44-3E14-42CD-AF62-5F3A25281716}" srcOrd="2" destOrd="0" presId="urn:microsoft.com/office/officeart/2005/8/layout/orgChart1"/>
    <dgm:cxn modelId="{E5BD23C2-0C83-4016-A99D-A96E88A17142}" type="presParOf" srcId="{A3B188F5-DBA0-405A-8229-AE31323E3A61}" destId="{9B55DF61-70CA-4C04-8032-CE75FCDB5C10}" srcOrd="3" destOrd="0" presId="urn:microsoft.com/office/officeart/2005/8/layout/orgChart1"/>
    <dgm:cxn modelId="{981AA4E4-D2F5-423C-A74F-84AD81C4B317}" type="presParOf" srcId="{9B55DF61-70CA-4C04-8032-CE75FCDB5C10}" destId="{8302134D-FBDA-4481-BC92-FFED1C44257F}" srcOrd="0" destOrd="0" presId="urn:microsoft.com/office/officeart/2005/8/layout/orgChart1"/>
    <dgm:cxn modelId="{DEEF2142-CA7E-4155-8E61-721C27038081}" type="presParOf" srcId="{8302134D-FBDA-4481-BC92-FFED1C44257F}" destId="{EE681DAE-6C72-4B66-988F-904DE585DCEF}" srcOrd="0" destOrd="0" presId="urn:microsoft.com/office/officeart/2005/8/layout/orgChart1"/>
    <dgm:cxn modelId="{7FB09F99-362C-48C6-9EC0-78D89C3A3FDE}" type="presParOf" srcId="{8302134D-FBDA-4481-BC92-FFED1C44257F}" destId="{3EE70B3D-1324-4C6C-89D0-50FE4644054A}" srcOrd="1" destOrd="0" presId="urn:microsoft.com/office/officeart/2005/8/layout/orgChart1"/>
    <dgm:cxn modelId="{D1D85E89-EF46-4A15-91BA-16EE61F7EC26}" type="presParOf" srcId="{9B55DF61-70CA-4C04-8032-CE75FCDB5C10}" destId="{CCBD1388-97E3-4EAB-BC2B-B1CE54441FC1}" srcOrd="1" destOrd="0" presId="urn:microsoft.com/office/officeart/2005/8/layout/orgChart1"/>
    <dgm:cxn modelId="{B6F086F6-24C6-4B8D-971A-643FC614DE01}" type="presParOf" srcId="{CCBD1388-97E3-4EAB-BC2B-B1CE54441FC1}" destId="{63BC5553-F18C-483A-91BE-413B8E236FBF}" srcOrd="0" destOrd="0" presId="urn:microsoft.com/office/officeart/2005/8/layout/orgChart1"/>
    <dgm:cxn modelId="{88C490A9-6D3C-4A3F-852A-53598B91BBA9}" type="presParOf" srcId="{CCBD1388-97E3-4EAB-BC2B-B1CE54441FC1}" destId="{030A41E9-F2E8-4C79-9B04-7474FD81CF63}" srcOrd="1" destOrd="0" presId="urn:microsoft.com/office/officeart/2005/8/layout/orgChart1"/>
    <dgm:cxn modelId="{CD39115E-B3F5-4D96-9EE2-92AA233D291D}" type="presParOf" srcId="{030A41E9-F2E8-4C79-9B04-7474FD81CF63}" destId="{BAD700B0-F3D6-45C0-9006-6D213861C468}" srcOrd="0" destOrd="0" presId="urn:microsoft.com/office/officeart/2005/8/layout/orgChart1"/>
    <dgm:cxn modelId="{B710E1A4-0313-465E-8381-A7413A3F9CD6}" type="presParOf" srcId="{BAD700B0-F3D6-45C0-9006-6D213861C468}" destId="{E00608BA-33CC-43F4-8BDD-94A7EB6B2BCC}" srcOrd="0" destOrd="0" presId="urn:microsoft.com/office/officeart/2005/8/layout/orgChart1"/>
    <dgm:cxn modelId="{7EF7C61E-8931-4E23-9B5D-8DD96E85EAC5}" type="presParOf" srcId="{BAD700B0-F3D6-45C0-9006-6D213861C468}" destId="{F13B3AC4-A3D7-4D05-AD8C-D4F05BE67869}" srcOrd="1" destOrd="0" presId="urn:microsoft.com/office/officeart/2005/8/layout/orgChart1"/>
    <dgm:cxn modelId="{D3761A7C-8550-4726-B77B-C6377FF26FDB}" type="presParOf" srcId="{030A41E9-F2E8-4C79-9B04-7474FD81CF63}" destId="{667F2471-3800-4327-BACB-7E1E786878A0}" srcOrd="1" destOrd="0" presId="urn:microsoft.com/office/officeart/2005/8/layout/orgChart1"/>
    <dgm:cxn modelId="{F46DBBBD-8056-4E43-99E7-DE1C8EFF9B5A}" type="presParOf" srcId="{030A41E9-F2E8-4C79-9B04-7474FD81CF63}" destId="{DA6CC47A-1AA9-4B20-8495-6FA20DA6FFA2}" srcOrd="2" destOrd="0" presId="urn:microsoft.com/office/officeart/2005/8/layout/orgChart1"/>
    <dgm:cxn modelId="{7607E4B4-71B7-4835-BB11-7883FFE23754}" type="presParOf" srcId="{9B55DF61-70CA-4C04-8032-CE75FCDB5C10}" destId="{0DF0E086-F7D4-4094-B411-84614B222977}" srcOrd="2" destOrd="0" presId="urn:microsoft.com/office/officeart/2005/8/layout/orgChart1"/>
    <dgm:cxn modelId="{85C86251-2E6C-4AAA-B29B-D8524A124625}" type="presParOf" srcId="{A3B188F5-DBA0-405A-8229-AE31323E3A61}" destId="{9D57DF93-F382-447F-8340-870FF33E032F}" srcOrd="4" destOrd="0" presId="urn:microsoft.com/office/officeart/2005/8/layout/orgChart1"/>
    <dgm:cxn modelId="{3B88D5B3-D560-4C5A-AA88-24E038F5E621}" type="presParOf" srcId="{A3B188F5-DBA0-405A-8229-AE31323E3A61}" destId="{E8351598-6EEF-494E-A36E-0E264EA06B79}" srcOrd="5" destOrd="0" presId="urn:microsoft.com/office/officeart/2005/8/layout/orgChart1"/>
    <dgm:cxn modelId="{084FFC73-99C5-4337-88F6-A713F62C766E}" type="presParOf" srcId="{E8351598-6EEF-494E-A36E-0E264EA06B79}" destId="{6A369980-7020-489E-80CC-FBA457E50A7D}" srcOrd="0" destOrd="0" presId="urn:microsoft.com/office/officeart/2005/8/layout/orgChart1"/>
    <dgm:cxn modelId="{32734D2A-CEAA-48A9-8D6E-1C31937E7239}" type="presParOf" srcId="{6A369980-7020-489E-80CC-FBA457E50A7D}" destId="{32480A02-3AD7-4C71-A5B9-2F8D15A6F745}" srcOrd="0" destOrd="0" presId="urn:microsoft.com/office/officeart/2005/8/layout/orgChart1"/>
    <dgm:cxn modelId="{A69621D3-194E-47F0-AC3D-66AA40357BD9}" type="presParOf" srcId="{6A369980-7020-489E-80CC-FBA457E50A7D}" destId="{971A48D5-11E6-4532-935B-7AB450578CFB}" srcOrd="1" destOrd="0" presId="urn:microsoft.com/office/officeart/2005/8/layout/orgChart1"/>
    <dgm:cxn modelId="{664AB23C-83A2-4B29-BCE3-20F0F8219C1A}" type="presParOf" srcId="{E8351598-6EEF-494E-A36E-0E264EA06B79}" destId="{6DE5F32F-3976-4C2B-99AF-E8AB4A670B8D}" srcOrd="1" destOrd="0" presId="urn:microsoft.com/office/officeart/2005/8/layout/orgChart1"/>
    <dgm:cxn modelId="{1DB10DED-2EE0-4B5B-8ABD-E66A180097A1}" type="presParOf" srcId="{6DE5F32F-3976-4C2B-99AF-E8AB4A670B8D}" destId="{B9F1367B-BB94-4D30-9093-0F863234F589}" srcOrd="0" destOrd="0" presId="urn:microsoft.com/office/officeart/2005/8/layout/orgChart1"/>
    <dgm:cxn modelId="{485B0E3B-ADB4-4495-A7C3-EF7A71B60044}" type="presParOf" srcId="{6DE5F32F-3976-4C2B-99AF-E8AB4A670B8D}" destId="{791B04C4-3BAF-4510-BAE0-1CE743657C1D}" srcOrd="1" destOrd="0" presId="urn:microsoft.com/office/officeart/2005/8/layout/orgChart1"/>
    <dgm:cxn modelId="{2E91E1E9-253D-4445-9AED-16BF249565E1}" type="presParOf" srcId="{791B04C4-3BAF-4510-BAE0-1CE743657C1D}" destId="{2305D5BC-9F75-4AA7-A21E-949537293F6D}" srcOrd="0" destOrd="0" presId="urn:microsoft.com/office/officeart/2005/8/layout/orgChart1"/>
    <dgm:cxn modelId="{9FFAFBD4-635C-4473-8AC6-B0B4F65A33F3}" type="presParOf" srcId="{2305D5BC-9F75-4AA7-A21E-949537293F6D}" destId="{D8FF1497-D7DD-424C-8B8D-CE900CFFBDDE}" srcOrd="0" destOrd="0" presId="urn:microsoft.com/office/officeart/2005/8/layout/orgChart1"/>
    <dgm:cxn modelId="{D8335BF5-6A59-4D00-A159-7020B3855FD1}" type="presParOf" srcId="{2305D5BC-9F75-4AA7-A21E-949537293F6D}" destId="{C9D80AC2-18A4-477C-8D0A-674B5DD17D0A}" srcOrd="1" destOrd="0" presId="urn:microsoft.com/office/officeart/2005/8/layout/orgChart1"/>
    <dgm:cxn modelId="{4E72F7F8-7CE2-4B24-A7E1-6F44EB73B1DF}" type="presParOf" srcId="{791B04C4-3BAF-4510-BAE0-1CE743657C1D}" destId="{64D1441E-3A49-41A1-9A4F-2CAF12173DE5}" srcOrd="1" destOrd="0" presId="urn:microsoft.com/office/officeart/2005/8/layout/orgChart1"/>
    <dgm:cxn modelId="{DBF509DD-852B-40E0-94A1-FC0D76B4311B}" type="presParOf" srcId="{791B04C4-3BAF-4510-BAE0-1CE743657C1D}" destId="{BE6518AF-FD3D-41C6-877D-055A18025A8B}" srcOrd="2" destOrd="0" presId="urn:microsoft.com/office/officeart/2005/8/layout/orgChart1"/>
    <dgm:cxn modelId="{9724B8D8-D5FF-44EB-AFCB-EECACC5D519C}" type="presParOf" srcId="{E8351598-6EEF-494E-A36E-0E264EA06B79}" destId="{C35510BF-87A9-434B-BD8C-F3FDA23F68E1}" srcOrd="2" destOrd="0" presId="urn:microsoft.com/office/officeart/2005/8/layout/orgChart1"/>
    <dgm:cxn modelId="{68C97E0C-51D9-473C-8FE9-4EAD4D803F07}" type="presParOf" srcId="{A3B188F5-DBA0-405A-8229-AE31323E3A61}" destId="{8995CD5E-D6CA-40B9-B532-985C512B0932}" srcOrd="6" destOrd="0" presId="urn:microsoft.com/office/officeart/2005/8/layout/orgChart1"/>
    <dgm:cxn modelId="{32956855-738A-4A9E-9BFF-570CAAF2EBC6}" type="presParOf" srcId="{A3B188F5-DBA0-405A-8229-AE31323E3A61}" destId="{B689C26C-6D8D-4089-A416-15C8A28E7D5F}" srcOrd="7" destOrd="0" presId="urn:microsoft.com/office/officeart/2005/8/layout/orgChart1"/>
    <dgm:cxn modelId="{B6793AE2-937E-45F7-A856-81B2B78B9FA7}" type="presParOf" srcId="{B689C26C-6D8D-4089-A416-15C8A28E7D5F}" destId="{5018231B-6D78-4005-B796-8424E04263E4}" srcOrd="0" destOrd="0" presId="urn:microsoft.com/office/officeart/2005/8/layout/orgChart1"/>
    <dgm:cxn modelId="{06DF8C63-FBDF-4344-A727-60FA15C0489C}" type="presParOf" srcId="{5018231B-6D78-4005-B796-8424E04263E4}" destId="{B95B8AE2-D733-4506-9EB0-34F2C48B09CD}" srcOrd="0" destOrd="0" presId="urn:microsoft.com/office/officeart/2005/8/layout/orgChart1"/>
    <dgm:cxn modelId="{682DFBFD-9DB8-4E04-9A81-2851C5649EA2}" type="presParOf" srcId="{5018231B-6D78-4005-B796-8424E04263E4}" destId="{04031555-A078-4161-9B7B-297A61C5F87D}" srcOrd="1" destOrd="0" presId="urn:microsoft.com/office/officeart/2005/8/layout/orgChart1"/>
    <dgm:cxn modelId="{F5F28420-A5D5-49BC-A3F9-046ADB91DFE4}" type="presParOf" srcId="{B689C26C-6D8D-4089-A416-15C8A28E7D5F}" destId="{99BD791B-FBD0-4003-8676-2C0E7A003934}" srcOrd="1" destOrd="0" presId="urn:microsoft.com/office/officeart/2005/8/layout/orgChart1"/>
    <dgm:cxn modelId="{5F018B32-C4A4-4FFA-B8DA-2326941A1CED}" type="presParOf" srcId="{99BD791B-FBD0-4003-8676-2C0E7A003934}" destId="{640E86C1-9BF3-4DCB-BEB9-902CC803BD68}" srcOrd="0" destOrd="0" presId="urn:microsoft.com/office/officeart/2005/8/layout/orgChart1"/>
    <dgm:cxn modelId="{C146F5A7-56BB-481E-8C2B-F763478E1955}" type="presParOf" srcId="{99BD791B-FBD0-4003-8676-2C0E7A003934}" destId="{EEA58BEB-3C28-460E-ACCB-FCA48DF6A313}" srcOrd="1" destOrd="0" presId="urn:microsoft.com/office/officeart/2005/8/layout/orgChart1"/>
    <dgm:cxn modelId="{4637A762-7D16-4879-AC72-EB801CD1E2AA}" type="presParOf" srcId="{EEA58BEB-3C28-460E-ACCB-FCA48DF6A313}" destId="{43AFD4AA-A9A8-41B7-8F64-F61527997A7B}" srcOrd="0" destOrd="0" presId="urn:microsoft.com/office/officeart/2005/8/layout/orgChart1"/>
    <dgm:cxn modelId="{7F2D1207-257B-4536-87FD-E2D11807DC2E}" type="presParOf" srcId="{43AFD4AA-A9A8-41B7-8F64-F61527997A7B}" destId="{3C55D3FA-A169-42D1-B1AC-A96827C67D85}" srcOrd="0" destOrd="0" presId="urn:microsoft.com/office/officeart/2005/8/layout/orgChart1"/>
    <dgm:cxn modelId="{F8158CD3-DEFC-4FF0-B429-D933D2A9A68F}" type="presParOf" srcId="{43AFD4AA-A9A8-41B7-8F64-F61527997A7B}" destId="{72D8728D-777F-47E1-AC32-109BC8D61938}" srcOrd="1" destOrd="0" presId="urn:microsoft.com/office/officeart/2005/8/layout/orgChart1"/>
    <dgm:cxn modelId="{7412F909-ACC6-4151-9234-A79E374DF05D}" type="presParOf" srcId="{EEA58BEB-3C28-460E-ACCB-FCA48DF6A313}" destId="{EDF57B05-5388-48FF-8592-8C376867E223}" srcOrd="1" destOrd="0" presId="urn:microsoft.com/office/officeart/2005/8/layout/orgChart1"/>
    <dgm:cxn modelId="{FCCE1CF4-4EFE-45C6-88E3-DFBE71C2DC91}" type="presParOf" srcId="{EEA58BEB-3C28-460E-ACCB-FCA48DF6A313}" destId="{B591F8C7-92C5-4166-A4B6-0C32B2F6F6DC}" srcOrd="2" destOrd="0" presId="urn:microsoft.com/office/officeart/2005/8/layout/orgChart1"/>
    <dgm:cxn modelId="{3A7140CB-E758-4DB7-997C-CDC52FD4AB64}" type="presParOf" srcId="{B689C26C-6D8D-4089-A416-15C8A28E7D5F}" destId="{E26D117C-FBF6-4CF0-AED9-F4EC049691D4}" srcOrd="2" destOrd="0" presId="urn:microsoft.com/office/officeart/2005/8/layout/orgChart1"/>
    <dgm:cxn modelId="{3CCC26DC-75CE-4804-886E-85304E4CF9B8}" type="presParOf" srcId="{A3B188F5-DBA0-405A-8229-AE31323E3A61}" destId="{795FE263-0445-4AD5-A398-99BDDAF97AA7}" srcOrd="8" destOrd="0" presId="urn:microsoft.com/office/officeart/2005/8/layout/orgChart1"/>
    <dgm:cxn modelId="{0963402F-C1F4-421E-8B74-AE00BDD77D05}" type="presParOf" srcId="{A3B188F5-DBA0-405A-8229-AE31323E3A61}" destId="{88280511-6506-4F72-B684-2BBCC6763DE4}" srcOrd="9" destOrd="0" presId="urn:microsoft.com/office/officeart/2005/8/layout/orgChart1"/>
    <dgm:cxn modelId="{3D37D719-80A0-4359-B62A-ADD421943939}" type="presParOf" srcId="{88280511-6506-4F72-B684-2BBCC6763DE4}" destId="{0FE1D3C5-4E84-408E-8F81-9127BE6788C9}" srcOrd="0" destOrd="0" presId="urn:microsoft.com/office/officeart/2005/8/layout/orgChart1"/>
    <dgm:cxn modelId="{21949AF5-89D2-4632-A370-E1FFFDB88447}" type="presParOf" srcId="{0FE1D3C5-4E84-408E-8F81-9127BE6788C9}" destId="{C5065B16-8637-4FE1-8C75-A87B292D70B6}" srcOrd="0" destOrd="0" presId="urn:microsoft.com/office/officeart/2005/8/layout/orgChart1"/>
    <dgm:cxn modelId="{E2957BDE-88C3-4DEB-97C9-9C63366ECA45}" type="presParOf" srcId="{0FE1D3C5-4E84-408E-8F81-9127BE6788C9}" destId="{DD97823C-AA37-405A-9ECD-D5E0EEC00AE8}" srcOrd="1" destOrd="0" presId="urn:microsoft.com/office/officeart/2005/8/layout/orgChart1"/>
    <dgm:cxn modelId="{C236A53D-0A7D-4673-802C-3F38AB9CB060}" type="presParOf" srcId="{88280511-6506-4F72-B684-2BBCC6763DE4}" destId="{5C189A4E-440F-4F16-B9F9-29FE2AC0D89F}" srcOrd="1" destOrd="0" presId="urn:microsoft.com/office/officeart/2005/8/layout/orgChart1"/>
    <dgm:cxn modelId="{002BB7D4-99B5-4DE5-93D8-C6A40CC97AEE}" type="presParOf" srcId="{5C189A4E-440F-4F16-B9F9-29FE2AC0D89F}" destId="{21018642-43AD-4DB0-90F0-4FB7A803FB60}" srcOrd="0" destOrd="0" presId="urn:microsoft.com/office/officeart/2005/8/layout/orgChart1"/>
    <dgm:cxn modelId="{73DBA90E-2AD5-4294-B66D-EDA1D72513B8}" type="presParOf" srcId="{5C189A4E-440F-4F16-B9F9-29FE2AC0D89F}" destId="{EC4A4B16-44CC-4390-AD03-9DAD2D1AFDD2}" srcOrd="1" destOrd="0" presId="urn:microsoft.com/office/officeart/2005/8/layout/orgChart1"/>
    <dgm:cxn modelId="{41539B3B-027B-4025-81FB-9C9C48161B72}" type="presParOf" srcId="{EC4A4B16-44CC-4390-AD03-9DAD2D1AFDD2}" destId="{23438C18-D585-4F19-82F4-54079E6209EB}" srcOrd="0" destOrd="0" presId="urn:microsoft.com/office/officeart/2005/8/layout/orgChart1"/>
    <dgm:cxn modelId="{3FAB85A9-5601-4B5B-BF9A-A3DCDFB89751}" type="presParOf" srcId="{23438C18-D585-4F19-82F4-54079E6209EB}" destId="{10907B57-1526-44C2-9AC9-B5486F8EF0C3}" srcOrd="0" destOrd="0" presId="urn:microsoft.com/office/officeart/2005/8/layout/orgChart1"/>
    <dgm:cxn modelId="{91349605-D6D0-4A34-8A63-99C12ADA793D}" type="presParOf" srcId="{23438C18-D585-4F19-82F4-54079E6209EB}" destId="{D7B7340D-FBBC-4936-A3A2-D62E9A19707C}" srcOrd="1" destOrd="0" presId="urn:microsoft.com/office/officeart/2005/8/layout/orgChart1"/>
    <dgm:cxn modelId="{F1172913-864F-4305-A1B5-9DE7C9948C5D}" type="presParOf" srcId="{EC4A4B16-44CC-4390-AD03-9DAD2D1AFDD2}" destId="{D270B561-0829-4EDB-9041-4AD3CCB2E3A3}" srcOrd="1" destOrd="0" presId="urn:microsoft.com/office/officeart/2005/8/layout/orgChart1"/>
    <dgm:cxn modelId="{C8B6A695-1A64-4E75-9893-2763153B16EA}" type="presParOf" srcId="{EC4A4B16-44CC-4390-AD03-9DAD2D1AFDD2}" destId="{3DCD875A-2C8E-4CEC-A9D8-F6A363B7F9AE}" srcOrd="2" destOrd="0" presId="urn:microsoft.com/office/officeart/2005/8/layout/orgChart1"/>
    <dgm:cxn modelId="{DEE7DC59-0E5C-44D6-A384-D57655A711FA}" type="presParOf" srcId="{88280511-6506-4F72-B684-2BBCC6763DE4}" destId="{5DBAB164-A67D-4146-9354-FAC91B81D33B}" srcOrd="2" destOrd="0" presId="urn:microsoft.com/office/officeart/2005/8/layout/orgChart1"/>
    <dgm:cxn modelId="{21AB4B88-177F-48F0-B288-D3971CA5DFD2}" type="presParOf" srcId="{A3B188F5-DBA0-405A-8229-AE31323E3A61}" destId="{47BA5BF0-8551-4372-B88D-7649E7897773}" srcOrd="10" destOrd="0" presId="urn:microsoft.com/office/officeart/2005/8/layout/orgChart1"/>
    <dgm:cxn modelId="{B05B12D3-C7AF-4EC1-B3D4-F573B8BD0637}" type="presParOf" srcId="{A3B188F5-DBA0-405A-8229-AE31323E3A61}" destId="{8364D4D1-D910-4890-9DFD-95E75619A81F}" srcOrd="11" destOrd="0" presId="urn:microsoft.com/office/officeart/2005/8/layout/orgChart1"/>
    <dgm:cxn modelId="{0492F646-3B41-4DF1-AC66-AEF51C19C7CC}" type="presParOf" srcId="{8364D4D1-D910-4890-9DFD-95E75619A81F}" destId="{553EA243-4F6F-4CB8-AF5B-7555053142DC}" srcOrd="0" destOrd="0" presId="urn:microsoft.com/office/officeart/2005/8/layout/orgChart1"/>
    <dgm:cxn modelId="{F1DFBF54-A365-4773-85CC-4A660E6AA562}" type="presParOf" srcId="{553EA243-4F6F-4CB8-AF5B-7555053142DC}" destId="{DF21370D-6DCD-45B1-8C25-9BAC2B9A8F66}" srcOrd="0" destOrd="0" presId="urn:microsoft.com/office/officeart/2005/8/layout/orgChart1"/>
    <dgm:cxn modelId="{484A2855-6F2B-4421-9B2D-650068419048}" type="presParOf" srcId="{553EA243-4F6F-4CB8-AF5B-7555053142DC}" destId="{52FA9937-E4A5-4E6A-8406-832E7527ED9D}" srcOrd="1" destOrd="0" presId="urn:microsoft.com/office/officeart/2005/8/layout/orgChart1"/>
    <dgm:cxn modelId="{EDD6FAB5-CF3B-478F-8266-16CC6756E4EE}" type="presParOf" srcId="{8364D4D1-D910-4890-9DFD-95E75619A81F}" destId="{9E1A288B-34DF-4E6F-9554-1ACA60CF9B93}" srcOrd="1" destOrd="0" presId="urn:microsoft.com/office/officeart/2005/8/layout/orgChart1"/>
    <dgm:cxn modelId="{DA4EAE18-8C57-48FF-BF0C-9AA1F4D12836}" type="presParOf" srcId="{9E1A288B-34DF-4E6F-9554-1ACA60CF9B93}" destId="{F93DD756-A56D-449C-AD19-264398997B26}" srcOrd="0" destOrd="0" presId="urn:microsoft.com/office/officeart/2005/8/layout/orgChart1"/>
    <dgm:cxn modelId="{6E62B415-6677-4BA1-A806-A44D21AFA4D8}" type="presParOf" srcId="{9E1A288B-34DF-4E6F-9554-1ACA60CF9B93}" destId="{6B913A83-3684-4E71-859C-53C06AF25553}" srcOrd="1" destOrd="0" presId="urn:microsoft.com/office/officeart/2005/8/layout/orgChart1"/>
    <dgm:cxn modelId="{E029D5F5-A661-4C29-8933-9D82B79DB9E7}" type="presParOf" srcId="{6B913A83-3684-4E71-859C-53C06AF25553}" destId="{5D0C2C6A-50C0-4BD6-B28E-BFD50CEAFE8F}" srcOrd="0" destOrd="0" presId="urn:microsoft.com/office/officeart/2005/8/layout/orgChart1"/>
    <dgm:cxn modelId="{3E198AAC-A66A-462E-8836-BEC1535EF675}" type="presParOf" srcId="{5D0C2C6A-50C0-4BD6-B28E-BFD50CEAFE8F}" destId="{87D8B2DB-30A5-4A55-8D83-6A18333C5AEB}" srcOrd="0" destOrd="0" presId="urn:microsoft.com/office/officeart/2005/8/layout/orgChart1"/>
    <dgm:cxn modelId="{4F5974C9-C445-46C0-B100-1172990AD8F7}" type="presParOf" srcId="{5D0C2C6A-50C0-4BD6-B28E-BFD50CEAFE8F}" destId="{F82742AB-7CAA-42B5-91D5-8D6B590ADB83}" srcOrd="1" destOrd="0" presId="urn:microsoft.com/office/officeart/2005/8/layout/orgChart1"/>
    <dgm:cxn modelId="{5A831A35-51AF-43D2-AC9F-47C7F5A558AE}" type="presParOf" srcId="{6B913A83-3684-4E71-859C-53C06AF25553}" destId="{DC6B11E5-0890-423D-AA92-FDDB7CBD24CE}" srcOrd="1" destOrd="0" presId="urn:microsoft.com/office/officeart/2005/8/layout/orgChart1"/>
    <dgm:cxn modelId="{D5E21B73-0DE7-472C-96E7-2B596284C4B2}" type="presParOf" srcId="{6B913A83-3684-4E71-859C-53C06AF25553}" destId="{2DC26F9F-3C02-4A1D-9D52-7C5F5061EAE7}" srcOrd="2" destOrd="0" presId="urn:microsoft.com/office/officeart/2005/8/layout/orgChart1"/>
    <dgm:cxn modelId="{2D153EDB-35CF-443F-80A2-4F515F9C2323}" type="presParOf" srcId="{8364D4D1-D910-4890-9DFD-95E75619A81F}" destId="{2BFA9B82-C71B-4AB8-A76C-A6B9D59E1E9D}" srcOrd="2" destOrd="0" presId="urn:microsoft.com/office/officeart/2005/8/layout/orgChart1"/>
    <dgm:cxn modelId="{0C53CF12-AB6A-46DB-911B-8625E52FD2EB}" type="presParOf" srcId="{A3B188F5-DBA0-405A-8229-AE31323E3A61}" destId="{613CBFCE-6CFB-4F35-B703-16CEA2317DC9}" srcOrd="12" destOrd="0" presId="urn:microsoft.com/office/officeart/2005/8/layout/orgChart1"/>
    <dgm:cxn modelId="{F9A2A73E-857F-44E4-A669-970762CDE2B7}" type="presParOf" srcId="{A3B188F5-DBA0-405A-8229-AE31323E3A61}" destId="{10A52658-0E48-4251-97EF-1721623FC008}" srcOrd="13" destOrd="0" presId="urn:microsoft.com/office/officeart/2005/8/layout/orgChart1"/>
    <dgm:cxn modelId="{DAF0EA6A-699D-47BB-9131-CD24BCA7D5CF}" type="presParOf" srcId="{10A52658-0E48-4251-97EF-1721623FC008}" destId="{55698DC5-9AE9-4CEE-B9C2-6DCBB0A5930D}" srcOrd="0" destOrd="0" presId="urn:microsoft.com/office/officeart/2005/8/layout/orgChart1"/>
    <dgm:cxn modelId="{975CC8EA-CB62-4560-9B8D-E8847B9E7676}" type="presParOf" srcId="{55698DC5-9AE9-4CEE-B9C2-6DCBB0A5930D}" destId="{D556C102-D0C4-483C-A4F3-40FE8166B5E8}" srcOrd="0" destOrd="0" presId="urn:microsoft.com/office/officeart/2005/8/layout/orgChart1"/>
    <dgm:cxn modelId="{3199DAC7-81E8-4C7B-8A5C-403AE936916B}" type="presParOf" srcId="{55698DC5-9AE9-4CEE-B9C2-6DCBB0A5930D}" destId="{9B8C597A-D5E4-4DF8-A47B-2B2D2C4CCDE7}" srcOrd="1" destOrd="0" presId="urn:microsoft.com/office/officeart/2005/8/layout/orgChart1"/>
    <dgm:cxn modelId="{D6C2A96B-0D7E-45BC-9397-1737D085960A}" type="presParOf" srcId="{10A52658-0E48-4251-97EF-1721623FC008}" destId="{F7E6EFAE-D164-427E-9A56-0B09CB672915}" srcOrd="1" destOrd="0" presId="urn:microsoft.com/office/officeart/2005/8/layout/orgChart1"/>
    <dgm:cxn modelId="{C4921B7A-DD9F-40E8-B1CD-C35AE3BAF151}" type="presParOf" srcId="{10A52658-0E48-4251-97EF-1721623FC008}" destId="{BC35D947-3580-44DF-81EE-CDBDA079E75B}" srcOrd="2" destOrd="0" presId="urn:microsoft.com/office/officeart/2005/8/layout/orgChart1"/>
    <dgm:cxn modelId="{752F9EE5-718A-440F-AAD6-9E9F900F604F}" type="presParOf" srcId="{A3B188F5-DBA0-405A-8229-AE31323E3A61}" destId="{9A9729E6-15A5-4BF5-A702-1DE4A68A4AFE}" srcOrd="14" destOrd="0" presId="urn:microsoft.com/office/officeart/2005/8/layout/orgChart1"/>
    <dgm:cxn modelId="{E7ADFB09-3D57-4506-8D3B-6A3D10943720}" type="presParOf" srcId="{A3B188F5-DBA0-405A-8229-AE31323E3A61}" destId="{BC28FB6F-3711-4DF9-87A5-6D37248B5558}" srcOrd="15" destOrd="0" presId="urn:microsoft.com/office/officeart/2005/8/layout/orgChart1"/>
    <dgm:cxn modelId="{689F0225-7BB3-47D3-AB12-621E94E4868F}" type="presParOf" srcId="{BC28FB6F-3711-4DF9-87A5-6D37248B5558}" destId="{AAC5EBC3-62BD-4E37-8184-C0D98CB5F453}" srcOrd="0" destOrd="0" presId="urn:microsoft.com/office/officeart/2005/8/layout/orgChart1"/>
    <dgm:cxn modelId="{FC00EEF7-AB2D-4FD4-AD8A-A616D9A183CF}" type="presParOf" srcId="{AAC5EBC3-62BD-4E37-8184-C0D98CB5F453}" destId="{77B1F160-49AF-4DA6-A65A-80ECDDF67660}" srcOrd="0" destOrd="0" presId="urn:microsoft.com/office/officeart/2005/8/layout/orgChart1"/>
    <dgm:cxn modelId="{3BFB1EEA-B5B6-4800-806F-FFE2297D1BA2}" type="presParOf" srcId="{AAC5EBC3-62BD-4E37-8184-C0D98CB5F453}" destId="{E205C2DF-CA69-4373-98C3-08F649ABDE22}" srcOrd="1" destOrd="0" presId="urn:microsoft.com/office/officeart/2005/8/layout/orgChart1"/>
    <dgm:cxn modelId="{E7465D1A-F5AC-4C70-82FB-C165D6C8FE42}" type="presParOf" srcId="{BC28FB6F-3711-4DF9-87A5-6D37248B5558}" destId="{81BD5879-6F6F-41DC-BD19-8C1816D28AD8}" srcOrd="1" destOrd="0" presId="urn:microsoft.com/office/officeart/2005/8/layout/orgChart1"/>
    <dgm:cxn modelId="{7AC96AC3-A181-48A7-BF44-305739948E00}" type="presParOf" srcId="{BC28FB6F-3711-4DF9-87A5-6D37248B5558}" destId="{4BFC5627-8F96-46B6-A6C5-93B0493496C0}" srcOrd="2" destOrd="0" presId="urn:microsoft.com/office/officeart/2005/8/layout/orgChart1"/>
    <dgm:cxn modelId="{DDB426DC-63AE-4900-ACB4-3A0DA2D8285A}" type="presParOf" srcId="{A3B188F5-DBA0-405A-8229-AE31323E3A61}" destId="{021DDDD6-DDCF-4D7F-B94E-21D49E764972}" srcOrd="16" destOrd="0" presId="urn:microsoft.com/office/officeart/2005/8/layout/orgChart1"/>
    <dgm:cxn modelId="{F238B70B-0C2A-4070-9AA9-CCE4FDA0631C}" type="presParOf" srcId="{A3B188F5-DBA0-405A-8229-AE31323E3A61}" destId="{FCC70C52-1C0D-4CB0-A84E-D3CE5509F93A}" srcOrd="17" destOrd="0" presId="urn:microsoft.com/office/officeart/2005/8/layout/orgChart1"/>
    <dgm:cxn modelId="{E91E4BDB-1545-4BB8-BF0A-707D84A4BCA6}" type="presParOf" srcId="{FCC70C52-1C0D-4CB0-A84E-D3CE5509F93A}" destId="{EE01315F-48FA-4109-A2DF-82306F43429D}" srcOrd="0" destOrd="0" presId="urn:microsoft.com/office/officeart/2005/8/layout/orgChart1"/>
    <dgm:cxn modelId="{F1D985F4-EB06-4CC9-B7CD-125FF5550444}" type="presParOf" srcId="{EE01315F-48FA-4109-A2DF-82306F43429D}" destId="{BE00B22F-782D-43B8-AA4A-86B422D731B1}" srcOrd="0" destOrd="0" presId="urn:microsoft.com/office/officeart/2005/8/layout/orgChart1"/>
    <dgm:cxn modelId="{93E4A7AA-4C32-4FB4-9C0E-AD5ECE42D8E9}" type="presParOf" srcId="{EE01315F-48FA-4109-A2DF-82306F43429D}" destId="{27FC432A-3424-46AC-9D30-D4AD97B769BE}" srcOrd="1" destOrd="0" presId="urn:microsoft.com/office/officeart/2005/8/layout/orgChart1"/>
    <dgm:cxn modelId="{B3864906-0CD6-4619-8CAF-BBB7741BF5D0}" type="presParOf" srcId="{FCC70C52-1C0D-4CB0-A84E-D3CE5509F93A}" destId="{A9185C10-335C-4E72-95B6-C1793D9A1EBC}" srcOrd="1" destOrd="0" presId="urn:microsoft.com/office/officeart/2005/8/layout/orgChart1"/>
    <dgm:cxn modelId="{3BD1BDB7-EF40-4AA1-A2BD-C1A9E1E89AA1}" type="presParOf" srcId="{FCC70C52-1C0D-4CB0-A84E-D3CE5509F93A}" destId="{35F2A2F3-2BCA-474C-8819-932CE51CB1D7}" srcOrd="2" destOrd="0" presId="urn:microsoft.com/office/officeart/2005/8/layout/orgChart1"/>
    <dgm:cxn modelId="{1C17F751-D94E-41A3-A71F-5F2F07455509}" type="presParOf" srcId="{A3B188F5-DBA0-405A-8229-AE31323E3A61}" destId="{A6147432-E6EE-4840-939E-4ADA83960061}" srcOrd="18" destOrd="0" presId="urn:microsoft.com/office/officeart/2005/8/layout/orgChart1"/>
    <dgm:cxn modelId="{7F835B9D-BC6D-437F-AC77-21815A3079B1}" type="presParOf" srcId="{A3B188F5-DBA0-405A-8229-AE31323E3A61}" destId="{E8509CB7-2587-4E15-8A78-56F99D7ECF9D}" srcOrd="19" destOrd="0" presId="urn:microsoft.com/office/officeart/2005/8/layout/orgChart1"/>
    <dgm:cxn modelId="{1C491EB8-B867-4B31-AC7E-EB728EEBFFFA}" type="presParOf" srcId="{E8509CB7-2587-4E15-8A78-56F99D7ECF9D}" destId="{E7B8621B-586A-488D-99D0-1141DF02A57C}" srcOrd="0" destOrd="0" presId="urn:microsoft.com/office/officeart/2005/8/layout/orgChart1"/>
    <dgm:cxn modelId="{47CED6BB-B9E4-4869-A902-767D31862C74}" type="presParOf" srcId="{E7B8621B-586A-488D-99D0-1141DF02A57C}" destId="{E1FE8A41-726E-44D2-8909-4DA7A75A1090}" srcOrd="0" destOrd="0" presId="urn:microsoft.com/office/officeart/2005/8/layout/orgChart1"/>
    <dgm:cxn modelId="{B44D9FBB-307B-40D4-BC4E-07F233B907A9}" type="presParOf" srcId="{E7B8621B-586A-488D-99D0-1141DF02A57C}" destId="{9AEA0D97-89AC-46CD-A073-FA3644E6EA21}" srcOrd="1" destOrd="0" presId="urn:microsoft.com/office/officeart/2005/8/layout/orgChart1"/>
    <dgm:cxn modelId="{9E0BB3A8-6629-4DC1-A7C7-615B99988475}" type="presParOf" srcId="{E8509CB7-2587-4E15-8A78-56F99D7ECF9D}" destId="{341BCE14-05F9-4175-A03F-B902FD86187E}" srcOrd="1" destOrd="0" presId="urn:microsoft.com/office/officeart/2005/8/layout/orgChart1"/>
    <dgm:cxn modelId="{1479E1AD-E0B0-406C-8D53-339405DDA7F1}" type="presParOf" srcId="{E8509CB7-2587-4E15-8A78-56F99D7ECF9D}" destId="{A09523F3-8DA7-4C07-B547-DBBF8D94256B}" srcOrd="2" destOrd="0" presId="urn:microsoft.com/office/officeart/2005/8/layout/orgChart1"/>
    <dgm:cxn modelId="{091A3921-1434-460B-84B0-2F886E8098BA}" type="presParOf" srcId="{A3B188F5-DBA0-405A-8229-AE31323E3A61}" destId="{5671E793-25B9-4B80-9984-2021D1ED1217}" srcOrd="20" destOrd="0" presId="urn:microsoft.com/office/officeart/2005/8/layout/orgChart1"/>
    <dgm:cxn modelId="{11C5D133-127D-40FA-ADDD-CEFC1237393C}" type="presParOf" srcId="{A3B188F5-DBA0-405A-8229-AE31323E3A61}" destId="{9296C37A-BBD6-4B2B-A880-5D872D54A3EA}" srcOrd="21" destOrd="0" presId="urn:microsoft.com/office/officeart/2005/8/layout/orgChart1"/>
    <dgm:cxn modelId="{4CB876D5-64CA-45EF-B776-996312D2DFCE}" type="presParOf" srcId="{9296C37A-BBD6-4B2B-A880-5D872D54A3EA}" destId="{97E3E1B5-46B7-4C4D-ADBF-A61F5439BE89}" srcOrd="0" destOrd="0" presId="urn:microsoft.com/office/officeart/2005/8/layout/orgChart1"/>
    <dgm:cxn modelId="{D00CDF83-0D5E-4851-89EC-BBA3600869B5}" type="presParOf" srcId="{97E3E1B5-46B7-4C4D-ADBF-A61F5439BE89}" destId="{D3DB559C-59A4-47F6-B82F-150FC9F836DF}" srcOrd="0" destOrd="0" presId="urn:microsoft.com/office/officeart/2005/8/layout/orgChart1"/>
    <dgm:cxn modelId="{DDDACFE4-8D0C-4610-B9F5-D2B42A45991A}" type="presParOf" srcId="{97E3E1B5-46B7-4C4D-ADBF-A61F5439BE89}" destId="{7A16832A-BC2D-4DD1-A1A6-041724EF0288}" srcOrd="1" destOrd="0" presId="urn:microsoft.com/office/officeart/2005/8/layout/orgChart1"/>
    <dgm:cxn modelId="{BAFA0967-C181-488F-BDC1-558A01E98C61}" type="presParOf" srcId="{9296C37A-BBD6-4B2B-A880-5D872D54A3EA}" destId="{CD63A730-941A-42D4-9623-8AA8222BBFAD}" srcOrd="1" destOrd="0" presId="urn:microsoft.com/office/officeart/2005/8/layout/orgChart1"/>
    <dgm:cxn modelId="{9513A2A1-5532-4D06-97BF-5A829DBC840E}" type="presParOf" srcId="{9296C37A-BBD6-4B2B-A880-5D872D54A3EA}" destId="{2DFBD244-2A20-4C61-AFCB-4712046B3092}" srcOrd="2" destOrd="0" presId="urn:microsoft.com/office/officeart/2005/8/layout/orgChart1"/>
    <dgm:cxn modelId="{98797DDA-32DF-4AA9-97C0-30EB811C0CE3}" type="presParOf" srcId="{E6537B0C-D4CE-4D1B-A189-00BA7D8A4737}" destId="{A0611855-2E4D-45D5-88A1-D85B0C94DF69}" srcOrd="2" destOrd="0" presId="urn:microsoft.com/office/officeart/2005/8/layout/orgChart1"/>
    <dgm:cxn modelId="{8A181652-4CA6-44C7-A271-2332F761B3E6}" type="presParOf" srcId="{55D965C3-E771-41B8-9C5C-0B2A475BDC41}" destId="{111F61B3-A989-48C2-9AA1-0437F624AABB}" srcOrd="4" destOrd="0" presId="urn:microsoft.com/office/officeart/2005/8/layout/orgChart1"/>
    <dgm:cxn modelId="{31E2C407-354A-4656-9113-EE0A823354E1}" type="presParOf" srcId="{55D965C3-E771-41B8-9C5C-0B2A475BDC41}" destId="{43B1F152-BCCA-445B-9CFF-CEE38C406B60}" srcOrd="5" destOrd="0" presId="urn:microsoft.com/office/officeart/2005/8/layout/orgChart1"/>
    <dgm:cxn modelId="{B1979680-70F2-4A83-A351-BB8BE845936D}" type="presParOf" srcId="{43B1F152-BCCA-445B-9CFF-CEE38C406B60}" destId="{F54BFC06-0FFC-4293-9861-23535F863241}" srcOrd="0" destOrd="0" presId="urn:microsoft.com/office/officeart/2005/8/layout/orgChart1"/>
    <dgm:cxn modelId="{1DBA96C3-2318-4B21-9A52-7E065AF75E8E}" type="presParOf" srcId="{F54BFC06-0FFC-4293-9861-23535F863241}" destId="{2259B73D-5E42-4DD5-AFD5-913E220298EF}" srcOrd="0" destOrd="0" presId="urn:microsoft.com/office/officeart/2005/8/layout/orgChart1"/>
    <dgm:cxn modelId="{F6926330-F397-4DA5-81A7-890E1CFACC25}" type="presParOf" srcId="{F54BFC06-0FFC-4293-9861-23535F863241}" destId="{077069B8-A33C-43A3-A69D-FA230838C13D}" srcOrd="1" destOrd="0" presId="urn:microsoft.com/office/officeart/2005/8/layout/orgChart1"/>
    <dgm:cxn modelId="{4DFDB97D-E536-4514-9EF9-84FF7B81A869}" type="presParOf" srcId="{43B1F152-BCCA-445B-9CFF-CEE38C406B60}" destId="{A59ADB0A-628A-49DB-8695-F4430739232C}" srcOrd="1" destOrd="0" presId="urn:microsoft.com/office/officeart/2005/8/layout/orgChart1"/>
    <dgm:cxn modelId="{8EEEF3A2-A937-4830-81DE-940029BE6302}" type="presParOf" srcId="{A59ADB0A-628A-49DB-8695-F4430739232C}" destId="{95D66753-76BD-407C-B939-BC7DFF66582E}" srcOrd="0" destOrd="0" presId="urn:microsoft.com/office/officeart/2005/8/layout/orgChart1"/>
    <dgm:cxn modelId="{F785662E-ACF7-4640-A5C5-C458AAFED5D7}" type="presParOf" srcId="{A59ADB0A-628A-49DB-8695-F4430739232C}" destId="{E606C1CF-C3CE-4EAA-BA5B-09D82D8C645F}" srcOrd="1" destOrd="0" presId="urn:microsoft.com/office/officeart/2005/8/layout/orgChart1"/>
    <dgm:cxn modelId="{19F24CFD-5062-4182-A696-9E333339A9F9}" type="presParOf" srcId="{E606C1CF-C3CE-4EAA-BA5B-09D82D8C645F}" destId="{6A0841BE-2979-4491-9F68-03470631E241}" srcOrd="0" destOrd="0" presId="urn:microsoft.com/office/officeart/2005/8/layout/orgChart1"/>
    <dgm:cxn modelId="{F4269D43-ED7B-4DAE-A3DF-E337BC780A55}" type="presParOf" srcId="{6A0841BE-2979-4491-9F68-03470631E241}" destId="{A45B5583-21C3-41E1-BBC1-4B21780D5F0B}" srcOrd="0" destOrd="0" presId="urn:microsoft.com/office/officeart/2005/8/layout/orgChart1"/>
    <dgm:cxn modelId="{A0171201-7C83-4883-95F8-BC44C5046A1F}" type="presParOf" srcId="{6A0841BE-2979-4491-9F68-03470631E241}" destId="{040A2B2E-1357-4A46-B235-C4B09CAAAF46}" srcOrd="1" destOrd="0" presId="urn:microsoft.com/office/officeart/2005/8/layout/orgChart1"/>
    <dgm:cxn modelId="{2203E33D-6483-4F2A-8F73-633F52DCAE81}" type="presParOf" srcId="{E606C1CF-C3CE-4EAA-BA5B-09D82D8C645F}" destId="{AA2CAD4C-1DC3-4C5D-AEB1-83A9B9715848}" srcOrd="1" destOrd="0" presId="urn:microsoft.com/office/officeart/2005/8/layout/orgChart1"/>
    <dgm:cxn modelId="{8C199E76-AD46-49ED-87CE-AE85F24348B6}" type="presParOf" srcId="{E606C1CF-C3CE-4EAA-BA5B-09D82D8C645F}" destId="{09498671-1E16-4ED9-85FA-9F289F9DC367}" srcOrd="2" destOrd="0" presId="urn:microsoft.com/office/officeart/2005/8/layout/orgChart1"/>
    <dgm:cxn modelId="{556666AC-93C7-406F-A4FE-4057D7946F41}" type="presParOf" srcId="{A59ADB0A-628A-49DB-8695-F4430739232C}" destId="{52E80EBA-8B5D-47C5-9C96-7CFC57876F1C}" srcOrd="2" destOrd="0" presId="urn:microsoft.com/office/officeart/2005/8/layout/orgChart1"/>
    <dgm:cxn modelId="{11BBD334-3926-4F97-B484-35C391A0CB3B}" type="presParOf" srcId="{A59ADB0A-628A-49DB-8695-F4430739232C}" destId="{452D4F03-F132-464B-AC60-B8E36C967F30}" srcOrd="3" destOrd="0" presId="urn:microsoft.com/office/officeart/2005/8/layout/orgChart1"/>
    <dgm:cxn modelId="{55F79ADA-F0B3-49C8-BE48-BA8AC79DAC1F}" type="presParOf" srcId="{452D4F03-F132-464B-AC60-B8E36C967F30}" destId="{4F223754-5D5B-4E70-9973-48C23B93D449}" srcOrd="0" destOrd="0" presId="urn:microsoft.com/office/officeart/2005/8/layout/orgChart1"/>
    <dgm:cxn modelId="{C9D92459-0D4C-476F-BADE-F6C7F3504940}" type="presParOf" srcId="{4F223754-5D5B-4E70-9973-48C23B93D449}" destId="{AFCAF7EE-8A99-44EB-AFD1-C56EFC40735D}" srcOrd="0" destOrd="0" presId="urn:microsoft.com/office/officeart/2005/8/layout/orgChart1"/>
    <dgm:cxn modelId="{DA2F0249-A8C8-47A8-B1C6-300DCA06FA73}" type="presParOf" srcId="{4F223754-5D5B-4E70-9973-48C23B93D449}" destId="{870A8604-857D-4184-84BF-BEDCD116106D}" srcOrd="1" destOrd="0" presId="urn:microsoft.com/office/officeart/2005/8/layout/orgChart1"/>
    <dgm:cxn modelId="{2E425520-395C-4E02-85F5-967CA84A733A}" type="presParOf" srcId="{452D4F03-F132-464B-AC60-B8E36C967F30}" destId="{97AA4EAA-5581-45A0-9CA9-60A1AD675D85}" srcOrd="1" destOrd="0" presId="urn:microsoft.com/office/officeart/2005/8/layout/orgChart1"/>
    <dgm:cxn modelId="{5D5D290A-475D-4243-9B8B-34085D5BBD00}" type="presParOf" srcId="{452D4F03-F132-464B-AC60-B8E36C967F30}" destId="{F64B254D-971D-4ABF-B66B-82243E8CED64}" srcOrd="2" destOrd="0" presId="urn:microsoft.com/office/officeart/2005/8/layout/orgChart1"/>
    <dgm:cxn modelId="{40C91E48-04E4-4578-94D9-06FB1E2D711D}" type="presParOf" srcId="{43B1F152-BCCA-445B-9CFF-CEE38C406B60}" destId="{7BA2C2A8-AAB3-4103-BA75-A6498674C2E8}" srcOrd="2" destOrd="0" presId="urn:microsoft.com/office/officeart/2005/8/layout/orgChart1"/>
    <dgm:cxn modelId="{83A6E7F7-DC3C-423C-9FC2-7D61CA2563B5}" type="presParOf" srcId="{614BA006-15F7-4BB4-A685-42B953226F30}" destId="{8D8A384F-AB8D-4379-98BB-93F8943FC4F4}"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701E133-8E3C-4FDF-ABC5-B841D6609D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F4C0324A-7CB5-4B3F-9DCC-C6E9AD9EC326}">
      <dgm:prSet custT="1"/>
      <dgm:spPr/>
      <dgm:t>
        <a:bodyPr/>
        <a:lstStyle/>
        <a:p>
          <a:r>
            <a:rPr lang="nb-NO" sz="1000" dirty="0"/>
            <a:t>Virksomhetsleder</a:t>
          </a:r>
          <a:br>
            <a:rPr lang="nb-NO" sz="1000" dirty="0"/>
          </a:br>
          <a:r>
            <a:rPr lang="nb-NO" sz="1000" dirty="0"/>
            <a:t>Barn og familie</a:t>
          </a:r>
          <a:r>
            <a:rPr lang="nl-NL" sz="1000" dirty="0"/>
            <a:t> </a:t>
          </a:r>
        </a:p>
        <a:p>
          <a:r>
            <a:rPr lang="nl-NL" sz="1000" dirty="0"/>
            <a:t>Bedr.nr: 975292428</a:t>
          </a:r>
          <a:endParaRPr lang="nb-NO" sz="1000" dirty="0"/>
        </a:p>
      </dgm:t>
    </dgm:pt>
    <dgm:pt modelId="{A44AA21D-070B-429F-A434-4C70E8A0A74E}" type="parTrans" cxnId="{78048E0D-15D5-430D-B460-A7A4E3BF1D57}">
      <dgm:prSet/>
      <dgm:spPr/>
      <dgm:t>
        <a:bodyPr/>
        <a:lstStyle/>
        <a:p>
          <a:endParaRPr lang="nb-NO"/>
        </a:p>
      </dgm:t>
    </dgm:pt>
    <dgm:pt modelId="{CFF16497-DF33-4D84-BE72-1238FA40733A}" type="sibTrans" cxnId="{78048E0D-15D5-430D-B460-A7A4E3BF1D57}">
      <dgm:prSet/>
      <dgm:spPr/>
      <dgm:t>
        <a:bodyPr/>
        <a:lstStyle/>
        <a:p>
          <a:endParaRPr lang="nb-NO"/>
        </a:p>
      </dgm:t>
    </dgm:pt>
    <dgm:pt modelId="{5B851423-AA1B-4545-9FB7-A4F624B1A147}">
      <dgm:prSet custT="1"/>
      <dgm:spPr/>
      <dgm:t>
        <a:bodyPr/>
        <a:lstStyle/>
        <a:p>
          <a:r>
            <a:rPr lang="nb-NO" sz="1000" dirty="0"/>
            <a:t>Tjenesteleder 13-20 år</a:t>
          </a:r>
        </a:p>
      </dgm:t>
    </dgm:pt>
    <dgm:pt modelId="{DF9F85FF-2532-4811-B915-2EBB3E9BB37E}" type="parTrans" cxnId="{12987A4D-767D-4C1E-8B97-774D5B1A6581}">
      <dgm:prSet/>
      <dgm:spPr/>
      <dgm:t>
        <a:bodyPr/>
        <a:lstStyle/>
        <a:p>
          <a:endParaRPr lang="nb-NO"/>
        </a:p>
      </dgm:t>
    </dgm:pt>
    <dgm:pt modelId="{EC0E0D75-2952-48FC-A569-58FAF3689973}" type="sibTrans" cxnId="{12987A4D-767D-4C1E-8B97-774D5B1A6581}">
      <dgm:prSet/>
      <dgm:spPr/>
      <dgm:t>
        <a:bodyPr/>
        <a:lstStyle/>
        <a:p>
          <a:endParaRPr lang="nb-NO"/>
        </a:p>
      </dgm:t>
    </dgm:pt>
    <dgm:pt modelId="{AF5BCA6E-171F-4AC7-8D56-A96A1ABB825F}">
      <dgm:prSet custT="1"/>
      <dgm:spPr/>
      <dgm:t>
        <a:bodyPr/>
        <a:lstStyle/>
        <a:p>
          <a:r>
            <a:rPr lang="nb-NO" sz="1000" dirty="0">
              <a:solidFill>
                <a:schemeClr val="bg1"/>
              </a:solidFill>
            </a:rPr>
            <a:t>Tjenesteleder</a:t>
          </a:r>
          <a:br>
            <a:rPr lang="nb-NO" sz="1000" dirty="0">
              <a:solidFill>
                <a:schemeClr val="bg1"/>
              </a:solidFill>
            </a:rPr>
          </a:br>
          <a:r>
            <a:rPr lang="nb-NO" sz="1000" dirty="0">
              <a:solidFill>
                <a:schemeClr val="bg1"/>
              </a:solidFill>
            </a:rPr>
            <a:t>0-12 år</a:t>
          </a:r>
          <a:endParaRPr lang="nb-NO" sz="1000" dirty="0"/>
        </a:p>
      </dgm:t>
    </dgm:pt>
    <dgm:pt modelId="{96C5E59E-58A6-43F7-8BF5-D53E4B412E23}" type="parTrans" cxnId="{99D1738C-EFE3-42F9-B034-7325B856BF27}">
      <dgm:prSet/>
      <dgm:spPr/>
      <dgm:t>
        <a:bodyPr/>
        <a:lstStyle/>
        <a:p>
          <a:endParaRPr lang="nb-NO"/>
        </a:p>
      </dgm:t>
    </dgm:pt>
    <dgm:pt modelId="{D467E8B4-1F9C-41A1-9A53-62E9AC644057}" type="sibTrans" cxnId="{99D1738C-EFE3-42F9-B034-7325B856BF27}">
      <dgm:prSet/>
      <dgm:spPr/>
      <dgm:t>
        <a:bodyPr/>
        <a:lstStyle/>
        <a:p>
          <a:endParaRPr lang="nb-NO"/>
        </a:p>
      </dgm:t>
    </dgm:pt>
    <dgm:pt modelId="{81F8A6F1-C696-4641-87E6-7032A3BA73F3}">
      <dgm:prSet custT="1"/>
      <dgm:spPr/>
      <dgm:t>
        <a:bodyPr/>
        <a:lstStyle/>
        <a:p>
          <a:r>
            <a:rPr lang="nb-NO" sz="800" dirty="0"/>
            <a:t>Jordmortjenesten</a:t>
          </a:r>
        </a:p>
      </dgm:t>
    </dgm:pt>
    <dgm:pt modelId="{7A48E0C2-D719-4864-936A-B49EB61D6074}" type="parTrans" cxnId="{B5D5A8D8-247D-409A-B290-96B45FD2A2D8}">
      <dgm:prSet/>
      <dgm:spPr/>
      <dgm:t>
        <a:bodyPr/>
        <a:lstStyle/>
        <a:p>
          <a:endParaRPr lang="nb-NO"/>
        </a:p>
      </dgm:t>
    </dgm:pt>
    <dgm:pt modelId="{7A87346B-9D83-42D9-82FF-10E3613A8543}" type="sibTrans" cxnId="{B5D5A8D8-247D-409A-B290-96B45FD2A2D8}">
      <dgm:prSet/>
      <dgm:spPr/>
      <dgm:t>
        <a:bodyPr/>
        <a:lstStyle/>
        <a:p>
          <a:endParaRPr lang="nb-NO"/>
        </a:p>
      </dgm:t>
    </dgm:pt>
    <dgm:pt modelId="{3B7D2B7F-8C73-4497-ACE2-7073D4734DBC}">
      <dgm:prSet custT="1"/>
      <dgm:spPr/>
      <dgm:t>
        <a:bodyPr/>
        <a:lstStyle/>
        <a:p>
          <a:r>
            <a:rPr lang="nb-NO" sz="800" dirty="0"/>
            <a:t>Helsestasjon</a:t>
          </a:r>
        </a:p>
      </dgm:t>
    </dgm:pt>
    <dgm:pt modelId="{163C6807-45BC-4EDD-94AD-9F29E530472B}" type="parTrans" cxnId="{AFFBAB28-26A5-4E7D-B380-7E3BA6ACAA6F}">
      <dgm:prSet/>
      <dgm:spPr/>
      <dgm:t>
        <a:bodyPr/>
        <a:lstStyle/>
        <a:p>
          <a:endParaRPr lang="nb-NO"/>
        </a:p>
      </dgm:t>
    </dgm:pt>
    <dgm:pt modelId="{4A4A5B1A-9556-4BB2-9700-CF06B08B9444}" type="sibTrans" cxnId="{AFFBAB28-26A5-4E7D-B380-7E3BA6ACAA6F}">
      <dgm:prSet/>
      <dgm:spPr/>
      <dgm:t>
        <a:bodyPr/>
        <a:lstStyle/>
        <a:p>
          <a:endParaRPr lang="nb-NO"/>
        </a:p>
      </dgm:t>
    </dgm:pt>
    <dgm:pt modelId="{2C4E557C-5A8A-4A93-B2BA-A64DB2DC015B}">
      <dgm:prSet custT="1"/>
      <dgm:spPr/>
      <dgm:t>
        <a:bodyPr/>
        <a:lstStyle/>
        <a:p>
          <a:r>
            <a:rPr lang="nb-NO" sz="800" dirty="0"/>
            <a:t>Skolehelsetjenesten</a:t>
          </a:r>
          <a:br>
            <a:rPr lang="nb-NO" sz="800" dirty="0"/>
          </a:br>
          <a:r>
            <a:rPr lang="nb-NO" sz="800" dirty="0"/>
            <a:t>barneskole</a:t>
          </a:r>
        </a:p>
      </dgm:t>
    </dgm:pt>
    <dgm:pt modelId="{5B65F054-FC7B-45AC-B57D-0A4FDE646B85}" type="parTrans" cxnId="{8F1295C3-5A88-40ED-B45A-28EF2FE1079B}">
      <dgm:prSet/>
      <dgm:spPr/>
      <dgm:t>
        <a:bodyPr/>
        <a:lstStyle/>
        <a:p>
          <a:endParaRPr lang="nb-NO"/>
        </a:p>
      </dgm:t>
    </dgm:pt>
    <dgm:pt modelId="{7640CD7A-5A5D-4D9E-8272-03250820D274}" type="sibTrans" cxnId="{8F1295C3-5A88-40ED-B45A-28EF2FE1079B}">
      <dgm:prSet/>
      <dgm:spPr/>
      <dgm:t>
        <a:bodyPr/>
        <a:lstStyle/>
        <a:p>
          <a:endParaRPr lang="nb-NO"/>
        </a:p>
      </dgm:t>
    </dgm:pt>
    <dgm:pt modelId="{B1A341C7-B0A8-4DA7-86FF-E1FDBCE5F3A7}">
      <dgm:prSet custT="1"/>
      <dgm:spPr/>
      <dgm:t>
        <a:bodyPr/>
        <a:lstStyle/>
        <a:p>
          <a:r>
            <a:rPr lang="nb-NO" sz="800" dirty="0"/>
            <a:t>Adm</a:t>
          </a:r>
          <a:r>
            <a:rPr lang="nb-NO" sz="800"/>
            <a:t>. </a:t>
          </a:r>
          <a:r>
            <a:rPr lang="nb-NO" sz="800" dirty="0" err="1"/>
            <a:t>Koord</a:t>
          </a:r>
          <a:endParaRPr lang="nb-NO" sz="800" dirty="0"/>
        </a:p>
      </dgm:t>
    </dgm:pt>
    <dgm:pt modelId="{F0DFAE88-9546-4B5A-8B09-3D75D8D40B88}" type="parTrans" cxnId="{DE87AC29-9A35-4020-8568-770A9D69E990}">
      <dgm:prSet/>
      <dgm:spPr/>
      <dgm:t>
        <a:bodyPr/>
        <a:lstStyle/>
        <a:p>
          <a:endParaRPr lang="nb-NO"/>
        </a:p>
      </dgm:t>
    </dgm:pt>
    <dgm:pt modelId="{F2532891-BC98-4E00-ACAA-C89D00860174}" type="sibTrans" cxnId="{DE87AC29-9A35-4020-8568-770A9D69E990}">
      <dgm:prSet/>
      <dgm:spPr/>
      <dgm:t>
        <a:bodyPr/>
        <a:lstStyle/>
        <a:p>
          <a:endParaRPr lang="nb-NO"/>
        </a:p>
      </dgm:t>
    </dgm:pt>
    <dgm:pt modelId="{37DD8058-3554-45D9-BE86-FBE499C785A6}">
      <dgm:prSet custT="1"/>
      <dgm:spPr/>
      <dgm:t>
        <a:bodyPr/>
        <a:lstStyle/>
        <a:p>
          <a:r>
            <a:rPr lang="nb-NO" sz="800" dirty="0">
              <a:solidFill>
                <a:schemeClr val="bg1"/>
              </a:solidFill>
            </a:rPr>
            <a:t>Barnekoordinator</a:t>
          </a:r>
        </a:p>
      </dgm:t>
    </dgm:pt>
    <dgm:pt modelId="{51E1B700-E069-4207-B2A0-8104CB12CB58}" type="parTrans" cxnId="{4A16CD44-0E0B-4F57-824E-1B448251C7BA}">
      <dgm:prSet/>
      <dgm:spPr/>
      <dgm:t>
        <a:bodyPr/>
        <a:lstStyle/>
        <a:p>
          <a:endParaRPr lang="nb-NO"/>
        </a:p>
      </dgm:t>
    </dgm:pt>
    <dgm:pt modelId="{B18B27CB-90FB-40D2-910C-FF39385BCB8E}" type="sibTrans" cxnId="{4A16CD44-0E0B-4F57-824E-1B448251C7BA}">
      <dgm:prSet/>
      <dgm:spPr/>
      <dgm:t>
        <a:bodyPr/>
        <a:lstStyle/>
        <a:p>
          <a:endParaRPr lang="nb-NO"/>
        </a:p>
      </dgm:t>
    </dgm:pt>
    <dgm:pt modelId="{E6B0F66E-86D8-41CB-9D64-80E5E8E7A870}">
      <dgm:prSet custT="1"/>
      <dgm:spPr/>
      <dgm:t>
        <a:bodyPr/>
        <a:lstStyle/>
        <a:p>
          <a:r>
            <a:rPr lang="nb-NO" sz="1000" dirty="0"/>
            <a:t>Ung arena</a:t>
          </a:r>
        </a:p>
      </dgm:t>
    </dgm:pt>
    <dgm:pt modelId="{7D174A83-5386-4BF4-9536-F10FE50F69BF}" type="parTrans" cxnId="{12D4CCC6-23F3-4D16-BFA3-EFBAE3782B35}">
      <dgm:prSet/>
      <dgm:spPr/>
      <dgm:t>
        <a:bodyPr/>
        <a:lstStyle/>
        <a:p>
          <a:endParaRPr lang="nb-NO"/>
        </a:p>
      </dgm:t>
    </dgm:pt>
    <dgm:pt modelId="{69D8CFED-A775-471B-8C86-5ECDB472FBE9}" type="sibTrans" cxnId="{12D4CCC6-23F3-4D16-BFA3-EFBAE3782B35}">
      <dgm:prSet/>
      <dgm:spPr/>
      <dgm:t>
        <a:bodyPr/>
        <a:lstStyle/>
        <a:p>
          <a:endParaRPr lang="nb-NO"/>
        </a:p>
      </dgm:t>
    </dgm:pt>
    <dgm:pt modelId="{B98B6463-DA80-4EEC-8977-666D603D64B7}">
      <dgm:prSet custT="1"/>
      <dgm:spPr/>
      <dgm:t>
        <a:bodyPr/>
        <a:lstStyle/>
        <a:p>
          <a:r>
            <a:rPr lang="nb-NO" sz="800" dirty="0"/>
            <a:t>Ungdomskontaktene</a:t>
          </a:r>
        </a:p>
      </dgm:t>
    </dgm:pt>
    <dgm:pt modelId="{28A1D498-BDAA-4B4A-B942-6987691EEFE0}" type="parTrans" cxnId="{80BB75E2-BE28-4C23-92AD-7AFC425B9B23}">
      <dgm:prSet/>
      <dgm:spPr/>
      <dgm:t>
        <a:bodyPr/>
        <a:lstStyle/>
        <a:p>
          <a:endParaRPr lang="nb-NO"/>
        </a:p>
      </dgm:t>
    </dgm:pt>
    <dgm:pt modelId="{CCD00CDF-A3FB-4E8D-B4F1-F3FECD71BE4D}" type="sibTrans" cxnId="{80BB75E2-BE28-4C23-92AD-7AFC425B9B23}">
      <dgm:prSet/>
      <dgm:spPr/>
      <dgm:t>
        <a:bodyPr/>
        <a:lstStyle/>
        <a:p>
          <a:endParaRPr lang="nb-NO"/>
        </a:p>
      </dgm:t>
    </dgm:pt>
    <dgm:pt modelId="{C129C295-FB42-4830-85E1-5EADA2C2495D}">
      <dgm:prSet custT="1"/>
      <dgm:spPr/>
      <dgm:t>
        <a:bodyPr/>
        <a:lstStyle/>
        <a:p>
          <a:r>
            <a:rPr lang="nb-NO" sz="1000" dirty="0"/>
            <a:t>FACT Ung</a:t>
          </a:r>
        </a:p>
      </dgm:t>
    </dgm:pt>
    <dgm:pt modelId="{371CF2CF-D673-41E3-AADD-D3B25762E021}" type="parTrans" cxnId="{98402803-9F2B-4D86-B354-97154D813CF6}">
      <dgm:prSet/>
      <dgm:spPr/>
      <dgm:t>
        <a:bodyPr/>
        <a:lstStyle/>
        <a:p>
          <a:endParaRPr lang="nb-NO"/>
        </a:p>
      </dgm:t>
    </dgm:pt>
    <dgm:pt modelId="{D387DFF4-E98F-4D38-8163-EC3ADAA28157}" type="sibTrans" cxnId="{98402803-9F2B-4D86-B354-97154D813CF6}">
      <dgm:prSet/>
      <dgm:spPr/>
      <dgm:t>
        <a:bodyPr/>
        <a:lstStyle/>
        <a:p>
          <a:endParaRPr lang="nb-NO"/>
        </a:p>
      </dgm:t>
    </dgm:pt>
    <dgm:pt modelId="{6B830C6A-EAAE-4634-8FE8-77CC40B2B62D}">
      <dgm:prSet custT="1"/>
      <dgm:spPr/>
      <dgm:t>
        <a:bodyPr/>
        <a:lstStyle/>
        <a:p>
          <a:r>
            <a:rPr lang="nb-NO" sz="800" dirty="0"/>
            <a:t>Ungdomshelsestasjon</a:t>
          </a:r>
        </a:p>
      </dgm:t>
    </dgm:pt>
    <dgm:pt modelId="{EA112C92-A011-47EF-8F82-A9C68B885139}" type="parTrans" cxnId="{E274BA7F-126C-4249-B6D4-70AB928FF9FA}">
      <dgm:prSet/>
      <dgm:spPr/>
      <dgm:t>
        <a:bodyPr/>
        <a:lstStyle/>
        <a:p>
          <a:endParaRPr lang="nb-NO"/>
        </a:p>
      </dgm:t>
    </dgm:pt>
    <dgm:pt modelId="{A6DCC22D-6F00-47B9-962F-7A0F79AD4B96}" type="sibTrans" cxnId="{E274BA7F-126C-4249-B6D4-70AB928FF9FA}">
      <dgm:prSet/>
      <dgm:spPr/>
      <dgm:t>
        <a:bodyPr/>
        <a:lstStyle/>
        <a:p>
          <a:endParaRPr lang="nb-NO"/>
        </a:p>
      </dgm:t>
    </dgm:pt>
    <dgm:pt modelId="{A9F50722-0EE6-4429-AECB-E3902AA11FC0}">
      <dgm:prSet custT="1"/>
      <dgm:spPr/>
      <dgm:t>
        <a:bodyPr/>
        <a:lstStyle/>
        <a:p>
          <a:r>
            <a:rPr lang="nb-NO" sz="1000" dirty="0"/>
            <a:t>Fysioterapi</a:t>
          </a:r>
        </a:p>
      </dgm:t>
    </dgm:pt>
    <dgm:pt modelId="{63E6A988-6A7B-4FE6-8C85-592A71D1B894}" type="parTrans" cxnId="{8D1E2451-4972-4AB9-A4AC-A7B0727A02E2}">
      <dgm:prSet/>
      <dgm:spPr/>
      <dgm:t>
        <a:bodyPr/>
        <a:lstStyle/>
        <a:p>
          <a:endParaRPr lang="nb-NO"/>
        </a:p>
      </dgm:t>
    </dgm:pt>
    <dgm:pt modelId="{98F0363C-1BBE-4BA4-B8F0-8F389C8B7E17}" type="sibTrans" cxnId="{8D1E2451-4972-4AB9-A4AC-A7B0727A02E2}">
      <dgm:prSet/>
      <dgm:spPr/>
      <dgm:t>
        <a:bodyPr/>
        <a:lstStyle/>
        <a:p>
          <a:endParaRPr lang="nb-NO"/>
        </a:p>
      </dgm:t>
    </dgm:pt>
    <dgm:pt modelId="{F86AC892-4B7C-4B13-A8C6-B4083BD5AEE0}">
      <dgm:prSet custT="1"/>
      <dgm:spPr/>
      <dgm:t>
        <a:bodyPr/>
        <a:lstStyle/>
        <a:p>
          <a:r>
            <a:rPr lang="nb-NO" sz="800" dirty="0"/>
            <a:t>Skolehelsetjenesten ungdom</a:t>
          </a:r>
        </a:p>
      </dgm:t>
    </dgm:pt>
    <dgm:pt modelId="{8CCC830E-C932-4178-99A5-7A5CD0EFBD7B}" type="parTrans" cxnId="{1A114896-701F-4A96-9EBB-AD3A7CE4F761}">
      <dgm:prSet/>
      <dgm:spPr/>
      <dgm:t>
        <a:bodyPr/>
        <a:lstStyle/>
        <a:p>
          <a:endParaRPr lang="nb-NO"/>
        </a:p>
      </dgm:t>
    </dgm:pt>
    <dgm:pt modelId="{EC72FF7C-5634-4581-A7CE-160B3B8C6E5D}" type="sibTrans" cxnId="{1A114896-701F-4A96-9EBB-AD3A7CE4F761}">
      <dgm:prSet/>
      <dgm:spPr/>
      <dgm:t>
        <a:bodyPr/>
        <a:lstStyle/>
        <a:p>
          <a:endParaRPr lang="nb-NO"/>
        </a:p>
      </dgm:t>
    </dgm:pt>
    <dgm:pt modelId="{7B6042F2-06C1-4605-8588-F6C28B5B6C1B}">
      <dgm:prSet custT="1"/>
      <dgm:spPr/>
      <dgm:t>
        <a:bodyPr/>
        <a:lstStyle/>
        <a:p>
          <a:r>
            <a:rPr lang="nb-NO" sz="1000" dirty="0"/>
            <a:t>Familieteam</a:t>
          </a:r>
        </a:p>
      </dgm:t>
    </dgm:pt>
    <dgm:pt modelId="{6B0007A0-2946-4816-9D02-D50DF6436CD8}" type="parTrans" cxnId="{969983F2-3A37-4A97-BF9B-FB45C7691852}">
      <dgm:prSet/>
      <dgm:spPr/>
      <dgm:t>
        <a:bodyPr/>
        <a:lstStyle/>
        <a:p>
          <a:endParaRPr lang="nb-NO"/>
        </a:p>
      </dgm:t>
    </dgm:pt>
    <dgm:pt modelId="{9220732B-2205-48EC-8ADD-A7F375AEE17E}" type="sibTrans" cxnId="{969983F2-3A37-4A97-BF9B-FB45C7691852}">
      <dgm:prSet/>
      <dgm:spPr/>
      <dgm:t>
        <a:bodyPr/>
        <a:lstStyle/>
        <a:p>
          <a:endParaRPr lang="nb-NO"/>
        </a:p>
      </dgm:t>
    </dgm:pt>
    <dgm:pt modelId="{18E7B68F-BC3B-4E0F-8309-651214448B3E}">
      <dgm:prSet custT="1"/>
      <dgm:spPr/>
      <dgm:t>
        <a:bodyPr/>
        <a:lstStyle/>
        <a:p>
          <a:r>
            <a:rPr lang="nb-NO" sz="1000" dirty="0"/>
            <a:t>Friskliv</a:t>
          </a:r>
        </a:p>
      </dgm:t>
    </dgm:pt>
    <dgm:pt modelId="{49CEAD75-9D81-48A5-B7A1-7B26BFA71971}" type="parTrans" cxnId="{3B38CF64-F1DF-46F9-B30D-D19B8DDEF0A5}">
      <dgm:prSet/>
      <dgm:spPr/>
      <dgm:t>
        <a:bodyPr/>
        <a:lstStyle/>
        <a:p>
          <a:endParaRPr lang="nb-NO"/>
        </a:p>
      </dgm:t>
    </dgm:pt>
    <dgm:pt modelId="{8C77CEC5-3719-41D6-97A4-2C1814A07B31}" type="sibTrans" cxnId="{3B38CF64-F1DF-46F9-B30D-D19B8DDEF0A5}">
      <dgm:prSet/>
      <dgm:spPr/>
      <dgm:t>
        <a:bodyPr/>
        <a:lstStyle/>
        <a:p>
          <a:endParaRPr lang="nb-NO"/>
        </a:p>
      </dgm:t>
    </dgm:pt>
    <dgm:pt modelId="{6888EE9E-91DA-4905-AB9A-9347E9B354B2}">
      <dgm:prSet custT="1"/>
      <dgm:spPr/>
      <dgm:t>
        <a:bodyPr/>
        <a:lstStyle/>
        <a:p>
          <a:r>
            <a:rPr lang="nb-NO" sz="800"/>
            <a:t>Skolehelsetjenesten videregående</a:t>
          </a:r>
          <a:endParaRPr lang="nb-NO" sz="800" dirty="0"/>
        </a:p>
      </dgm:t>
    </dgm:pt>
    <dgm:pt modelId="{5FE4BB93-84C7-4D9A-A370-5736DB92E7C4}" type="parTrans" cxnId="{FFABE43A-60E7-4F63-BA55-48CB5C1E5733}">
      <dgm:prSet/>
      <dgm:spPr/>
      <dgm:t>
        <a:bodyPr/>
        <a:lstStyle/>
        <a:p>
          <a:endParaRPr lang="nb-NO"/>
        </a:p>
      </dgm:t>
    </dgm:pt>
    <dgm:pt modelId="{149A56C9-E878-42BD-A4DC-BB85104DDA11}" type="sibTrans" cxnId="{FFABE43A-60E7-4F63-BA55-48CB5C1E5733}">
      <dgm:prSet/>
      <dgm:spPr/>
      <dgm:t>
        <a:bodyPr/>
        <a:lstStyle/>
        <a:p>
          <a:endParaRPr lang="nb-NO"/>
        </a:p>
      </dgm:t>
    </dgm:pt>
    <dgm:pt modelId="{B4144849-EB1C-45A5-8708-DD642B902C69}">
      <dgm:prSet custT="1"/>
      <dgm:spPr/>
      <dgm:t>
        <a:bodyPr/>
        <a:lstStyle/>
        <a:p>
          <a:r>
            <a:rPr lang="nb-NO" sz="800"/>
            <a:t>Migrasjonshelse</a:t>
          </a:r>
          <a:endParaRPr lang="nb-NO" sz="800" dirty="0"/>
        </a:p>
      </dgm:t>
    </dgm:pt>
    <dgm:pt modelId="{5AF7A0ED-AFE7-45AD-A362-F344C1401BFC}" type="parTrans" cxnId="{708DDDA2-4D16-4194-AE76-A5D4F8ECDCBD}">
      <dgm:prSet/>
      <dgm:spPr/>
      <dgm:t>
        <a:bodyPr/>
        <a:lstStyle/>
        <a:p>
          <a:endParaRPr lang="nb-NO"/>
        </a:p>
      </dgm:t>
    </dgm:pt>
    <dgm:pt modelId="{ECA56D76-B8E3-4D32-AF14-BCFF7567DE00}" type="sibTrans" cxnId="{708DDDA2-4D16-4194-AE76-A5D4F8ECDCBD}">
      <dgm:prSet/>
      <dgm:spPr/>
      <dgm:t>
        <a:bodyPr/>
        <a:lstStyle/>
        <a:p>
          <a:endParaRPr lang="nb-NO"/>
        </a:p>
      </dgm:t>
    </dgm:pt>
    <dgm:pt modelId="{68EE5046-47A4-4B9D-8571-B83FE90F9E67}" type="pres">
      <dgm:prSet presAssocID="{C701E133-8E3C-4FDF-ABC5-B841D6609DBC}" presName="hierChild1" presStyleCnt="0">
        <dgm:presLayoutVars>
          <dgm:orgChart val="1"/>
          <dgm:chPref val="1"/>
          <dgm:dir/>
          <dgm:animOne val="branch"/>
          <dgm:animLvl val="lvl"/>
          <dgm:resizeHandles/>
        </dgm:presLayoutVars>
      </dgm:prSet>
      <dgm:spPr/>
    </dgm:pt>
    <dgm:pt modelId="{0E52A097-E721-4198-872C-4CA3DF6216A2}" type="pres">
      <dgm:prSet presAssocID="{F4C0324A-7CB5-4B3F-9DCC-C6E9AD9EC326}" presName="hierRoot1" presStyleCnt="0">
        <dgm:presLayoutVars>
          <dgm:hierBranch val="init"/>
        </dgm:presLayoutVars>
      </dgm:prSet>
      <dgm:spPr/>
    </dgm:pt>
    <dgm:pt modelId="{31C6DFC1-61C0-4D78-ACE0-95BDC5194F11}" type="pres">
      <dgm:prSet presAssocID="{F4C0324A-7CB5-4B3F-9DCC-C6E9AD9EC326}" presName="rootComposite1" presStyleCnt="0"/>
      <dgm:spPr/>
    </dgm:pt>
    <dgm:pt modelId="{AED36446-71BB-464E-92CF-8144EAFDB6F1}" type="pres">
      <dgm:prSet presAssocID="{F4C0324A-7CB5-4B3F-9DCC-C6E9AD9EC326}" presName="rootText1" presStyleLbl="node0" presStyleIdx="0" presStyleCnt="1" custScaleX="192320" custScaleY="271545" custLinFactY="-43964" custLinFactNeighborX="4003" custLinFactNeighborY="-100000">
        <dgm:presLayoutVars>
          <dgm:chPref val="3"/>
        </dgm:presLayoutVars>
      </dgm:prSet>
      <dgm:spPr/>
    </dgm:pt>
    <dgm:pt modelId="{D163CFCD-F29B-446C-9E5D-12D0592099C8}" type="pres">
      <dgm:prSet presAssocID="{F4C0324A-7CB5-4B3F-9DCC-C6E9AD9EC326}" presName="rootConnector1" presStyleLbl="node1" presStyleIdx="0" presStyleCnt="0"/>
      <dgm:spPr/>
    </dgm:pt>
    <dgm:pt modelId="{EF395879-128F-4D62-973B-017F9DD3F0A0}" type="pres">
      <dgm:prSet presAssocID="{F4C0324A-7CB5-4B3F-9DCC-C6E9AD9EC326}" presName="hierChild2" presStyleCnt="0"/>
      <dgm:spPr/>
    </dgm:pt>
    <dgm:pt modelId="{F620ED9B-16AC-47E0-9DFE-47E1BF1B7EE7}" type="pres">
      <dgm:prSet presAssocID="{96C5E59E-58A6-43F7-8BF5-D53E4B412E23}" presName="Name37" presStyleLbl="parChTrans1D2" presStyleIdx="0" presStyleCnt="2"/>
      <dgm:spPr/>
    </dgm:pt>
    <dgm:pt modelId="{7F446C12-5B4B-41BE-BBC5-66D77AFFE104}" type="pres">
      <dgm:prSet presAssocID="{AF5BCA6E-171F-4AC7-8D56-A96A1ABB825F}" presName="hierRoot2" presStyleCnt="0">
        <dgm:presLayoutVars>
          <dgm:hierBranch val="init"/>
        </dgm:presLayoutVars>
      </dgm:prSet>
      <dgm:spPr/>
    </dgm:pt>
    <dgm:pt modelId="{0ADEBFFA-DA39-4511-84DF-ACE852F76074}" type="pres">
      <dgm:prSet presAssocID="{AF5BCA6E-171F-4AC7-8D56-A96A1ABB825F}" presName="rootComposite" presStyleCnt="0"/>
      <dgm:spPr/>
    </dgm:pt>
    <dgm:pt modelId="{E066AEA4-9A2D-4504-8F96-CE11FE039BD4}" type="pres">
      <dgm:prSet presAssocID="{AF5BCA6E-171F-4AC7-8D56-A96A1ABB825F}" presName="rootText" presStyleLbl="node2" presStyleIdx="0" presStyleCnt="2" custScaleX="215253" custScaleY="152885" custLinFactNeighborX="-57430" custLinFactNeighborY="-844">
        <dgm:presLayoutVars>
          <dgm:chPref val="3"/>
        </dgm:presLayoutVars>
      </dgm:prSet>
      <dgm:spPr/>
    </dgm:pt>
    <dgm:pt modelId="{7A7FE8F0-5314-4365-91CD-896A8BEB9476}" type="pres">
      <dgm:prSet presAssocID="{AF5BCA6E-171F-4AC7-8D56-A96A1ABB825F}" presName="rootConnector" presStyleLbl="node2" presStyleIdx="0" presStyleCnt="2"/>
      <dgm:spPr/>
    </dgm:pt>
    <dgm:pt modelId="{00AA2A94-0967-4292-9E3D-A6371F8F0235}" type="pres">
      <dgm:prSet presAssocID="{AF5BCA6E-171F-4AC7-8D56-A96A1ABB825F}" presName="hierChild4" presStyleCnt="0"/>
      <dgm:spPr/>
    </dgm:pt>
    <dgm:pt modelId="{84403FD5-3864-4E29-A147-ED99E315EB99}" type="pres">
      <dgm:prSet presAssocID="{7A48E0C2-D719-4864-936A-B49EB61D6074}" presName="Name37" presStyleLbl="parChTrans1D3" presStyleIdx="0" presStyleCnt="15"/>
      <dgm:spPr/>
    </dgm:pt>
    <dgm:pt modelId="{FE3798C8-EFAC-4A7D-9A93-AE738B633A32}" type="pres">
      <dgm:prSet presAssocID="{81F8A6F1-C696-4641-87E6-7032A3BA73F3}" presName="hierRoot2" presStyleCnt="0">
        <dgm:presLayoutVars>
          <dgm:hierBranch val="init"/>
        </dgm:presLayoutVars>
      </dgm:prSet>
      <dgm:spPr/>
    </dgm:pt>
    <dgm:pt modelId="{F6D16B03-EE0C-4C29-965C-2B545694A12E}" type="pres">
      <dgm:prSet presAssocID="{81F8A6F1-C696-4641-87E6-7032A3BA73F3}" presName="rootComposite" presStyleCnt="0"/>
      <dgm:spPr/>
    </dgm:pt>
    <dgm:pt modelId="{164BE390-0416-4ACA-975E-23ABB69F234F}" type="pres">
      <dgm:prSet presAssocID="{81F8A6F1-C696-4641-87E6-7032A3BA73F3}" presName="rootText" presStyleLbl="node3" presStyleIdx="0" presStyleCnt="15" custScaleX="156048" custLinFactNeighborX="-41207" custLinFactNeighborY="-862">
        <dgm:presLayoutVars>
          <dgm:chPref val="3"/>
        </dgm:presLayoutVars>
      </dgm:prSet>
      <dgm:spPr/>
    </dgm:pt>
    <dgm:pt modelId="{A2555A56-4249-4CE5-9085-A5BED0509878}" type="pres">
      <dgm:prSet presAssocID="{81F8A6F1-C696-4641-87E6-7032A3BA73F3}" presName="rootConnector" presStyleLbl="node3" presStyleIdx="0" presStyleCnt="15"/>
      <dgm:spPr/>
    </dgm:pt>
    <dgm:pt modelId="{E403B3D0-EFFF-4818-BC95-4209333033CD}" type="pres">
      <dgm:prSet presAssocID="{81F8A6F1-C696-4641-87E6-7032A3BA73F3}" presName="hierChild4" presStyleCnt="0"/>
      <dgm:spPr/>
    </dgm:pt>
    <dgm:pt modelId="{FBA00A04-8173-4120-898C-45F7B789F848}" type="pres">
      <dgm:prSet presAssocID="{81F8A6F1-C696-4641-87E6-7032A3BA73F3}" presName="hierChild5" presStyleCnt="0"/>
      <dgm:spPr/>
    </dgm:pt>
    <dgm:pt modelId="{42AF0C86-C17D-4C79-905F-74AA892A0BA1}" type="pres">
      <dgm:prSet presAssocID="{163C6807-45BC-4EDD-94AD-9F29E530472B}" presName="Name37" presStyleLbl="parChTrans1D3" presStyleIdx="1" presStyleCnt="15"/>
      <dgm:spPr/>
    </dgm:pt>
    <dgm:pt modelId="{3DDF65F0-DBAD-4369-868D-3B99A02DFDB5}" type="pres">
      <dgm:prSet presAssocID="{3B7D2B7F-8C73-4497-ACE2-7073D4734DBC}" presName="hierRoot2" presStyleCnt="0">
        <dgm:presLayoutVars>
          <dgm:hierBranch val="init"/>
        </dgm:presLayoutVars>
      </dgm:prSet>
      <dgm:spPr/>
    </dgm:pt>
    <dgm:pt modelId="{D6BAA46E-E611-4262-BE3C-E6E9E23A5E6F}" type="pres">
      <dgm:prSet presAssocID="{3B7D2B7F-8C73-4497-ACE2-7073D4734DBC}" presName="rootComposite" presStyleCnt="0"/>
      <dgm:spPr/>
    </dgm:pt>
    <dgm:pt modelId="{1838CAE4-646D-4AD3-9F6B-C0EEA1BDD7C8}" type="pres">
      <dgm:prSet presAssocID="{3B7D2B7F-8C73-4497-ACE2-7073D4734DBC}" presName="rootText" presStyleLbl="node3" presStyleIdx="1" presStyleCnt="15" custScaleX="156048" custLinFactNeighborX="-41207" custLinFactNeighborY="2895">
        <dgm:presLayoutVars>
          <dgm:chPref val="3"/>
        </dgm:presLayoutVars>
      </dgm:prSet>
      <dgm:spPr/>
    </dgm:pt>
    <dgm:pt modelId="{DB1603A7-2A2D-45DA-9CC1-267CB0BA4A67}" type="pres">
      <dgm:prSet presAssocID="{3B7D2B7F-8C73-4497-ACE2-7073D4734DBC}" presName="rootConnector" presStyleLbl="node3" presStyleIdx="1" presStyleCnt="15"/>
      <dgm:spPr/>
    </dgm:pt>
    <dgm:pt modelId="{22597A14-FB56-4467-B2FF-A4610D4C22BC}" type="pres">
      <dgm:prSet presAssocID="{3B7D2B7F-8C73-4497-ACE2-7073D4734DBC}" presName="hierChild4" presStyleCnt="0"/>
      <dgm:spPr/>
    </dgm:pt>
    <dgm:pt modelId="{50A11BA2-CA36-4D27-B948-71BCEEF1E4DA}" type="pres">
      <dgm:prSet presAssocID="{3B7D2B7F-8C73-4497-ACE2-7073D4734DBC}" presName="hierChild5" presStyleCnt="0"/>
      <dgm:spPr/>
    </dgm:pt>
    <dgm:pt modelId="{96F1D506-DDB3-459A-886E-AADDE3865F76}" type="pres">
      <dgm:prSet presAssocID="{5AF7A0ED-AFE7-45AD-A362-F344C1401BFC}" presName="Name37" presStyleLbl="parChTrans1D3" presStyleIdx="2" presStyleCnt="15"/>
      <dgm:spPr/>
    </dgm:pt>
    <dgm:pt modelId="{C60F16EF-ADED-4518-BA2F-643EF26994B3}" type="pres">
      <dgm:prSet presAssocID="{B4144849-EB1C-45A5-8708-DD642B902C69}" presName="hierRoot2" presStyleCnt="0">
        <dgm:presLayoutVars>
          <dgm:hierBranch val="init"/>
        </dgm:presLayoutVars>
      </dgm:prSet>
      <dgm:spPr/>
    </dgm:pt>
    <dgm:pt modelId="{5056D5BB-F243-407A-898A-AD4CF72F5FE2}" type="pres">
      <dgm:prSet presAssocID="{B4144849-EB1C-45A5-8708-DD642B902C69}" presName="rootComposite" presStyleCnt="0"/>
      <dgm:spPr/>
    </dgm:pt>
    <dgm:pt modelId="{C716869A-AE79-4C40-AED5-F8F1820F6891}" type="pres">
      <dgm:prSet presAssocID="{B4144849-EB1C-45A5-8708-DD642B902C69}" presName="rootText" presStyleLbl="node3" presStyleIdx="2" presStyleCnt="15" custScaleX="143369" custLinFactNeighborX="-33964" custLinFactNeighborY="8378">
        <dgm:presLayoutVars>
          <dgm:chPref val="3"/>
        </dgm:presLayoutVars>
      </dgm:prSet>
      <dgm:spPr/>
    </dgm:pt>
    <dgm:pt modelId="{EE273393-467D-4B52-97E2-9BBECDD27A8D}" type="pres">
      <dgm:prSet presAssocID="{B4144849-EB1C-45A5-8708-DD642B902C69}" presName="rootConnector" presStyleLbl="node3" presStyleIdx="2" presStyleCnt="15"/>
      <dgm:spPr/>
    </dgm:pt>
    <dgm:pt modelId="{BEB5413A-16AA-4075-8907-9D6971C3AF65}" type="pres">
      <dgm:prSet presAssocID="{B4144849-EB1C-45A5-8708-DD642B902C69}" presName="hierChild4" presStyleCnt="0"/>
      <dgm:spPr/>
    </dgm:pt>
    <dgm:pt modelId="{8CAAFD12-5082-4DE3-8B9F-3B05C7C67247}" type="pres">
      <dgm:prSet presAssocID="{B4144849-EB1C-45A5-8708-DD642B902C69}" presName="hierChild5" presStyleCnt="0"/>
      <dgm:spPr/>
    </dgm:pt>
    <dgm:pt modelId="{9B831D17-F891-461E-AEF0-1F7676635254}" type="pres">
      <dgm:prSet presAssocID="{5B65F054-FC7B-45AC-B57D-0A4FDE646B85}" presName="Name37" presStyleLbl="parChTrans1D3" presStyleIdx="3" presStyleCnt="15"/>
      <dgm:spPr/>
    </dgm:pt>
    <dgm:pt modelId="{05FB74A4-0565-4188-A1CB-AD6D6206717C}" type="pres">
      <dgm:prSet presAssocID="{2C4E557C-5A8A-4A93-B2BA-A64DB2DC015B}" presName="hierRoot2" presStyleCnt="0">
        <dgm:presLayoutVars>
          <dgm:hierBranch val="init"/>
        </dgm:presLayoutVars>
      </dgm:prSet>
      <dgm:spPr/>
    </dgm:pt>
    <dgm:pt modelId="{580E01AE-09B8-47D8-9EC2-D1D760514090}" type="pres">
      <dgm:prSet presAssocID="{2C4E557C-5A8A-4A93-B2BA-A64DB2DC015B}" presName="rootComposite" presStyleCnt="0"/>
      <dgm:spPr/>
    </dgm:pt>
    <dgm:pt modelId="{F8079959-08E8-4FD1-B593-F619B3D51C70}" type="pres">
      <dgm:prSet presAssocID="{2C4E557C-5A8A-4A93-B2BA-A64DB2DC015B}" presName="rootText" presStyleLbl="node3" presStyleIdx="3" presStyleCnt="15" custScaleX="183355" custScaleY="107515" custLinFactNeighborX="-41207" custLinFactNeighborY="15507">
        <dgm:presLayoutVars>
          <dgm:chPref val="3"/>
        </dgm:presLayoutVars>
      </dgm:prSet>
      <dgm:spPr/>
    </dgm:pt>
    <dgm:pt modelId="{FDA4A72F-8E4D-4E3A-BC83-E8DE33E6241C}" type="pres">
      <dgm:prSet presAssocID="{2C4E557C-5A8A-4A93-B2BA-A64DB2DC015B}" presName="rootConnector" presStyleLbl="node3" presStyleIdx="3" presStyleCnt="15"/>
      <dgm:spPr/>
    </dgm:pt>
    <dgm:pt modelId="{E17493AC-CD92-4B2D-A735-A6EE0E3A765B}" type="pres">
      <dgm:prSet presAssocID="{2C4E557C-5A8A-4A93-B2BA-A64DB2DC015B}" presName="hierChild4" presStyleCnt="0"/>
      <dgm:spPr/>
    </dgm:pt>
    <dgm:pt modelId="{39C24E44-8E44-46C8-846E-81FA3A92BA5B}" type="pres">
      <dgm:prSet presAssocID="{2C4E557C-5A8A-4A93-B2BA-A64DB2DC015B}" presName="hierChild5" presStyleCnt="0"/>
      <dgm:spPr/>
    </dgm:pt>
    <dgm:pt modelId="{024F0CEE-6D01-40BE-B037-4E26C97B09E5}" type="pres">
      <dgm:prSet presAssocID="{F0DFAE88-9546-4B5A-8B09-3D75D8D40B88}" presName="Name37" presStyleLbl="parChTrans1D3" presStyleIdx="4" presStyleCnt="15"/>
      <dgm:spPr/>
    </dgm:pt>
    <dgm:pt modelId="{BF3B7267-65D5-4E77-9A75-41299DE054F5}" type="pres">
      <dgm:prSet presAssocID="{B1A341C7-B0A8-4DA7-86FF-E1FDBCE5F3A7}" presName="hierRoot2" presStyleCnt="0">
        <dgm:presLayoutVars>
          <dgm:hierBranch val="init"/>
        </dgm:presLayoutVars>
      </dgm:prSet>
      <dgm:spPr/>
    </dgm:pt>
    <dgm:pt modelId="{A08EBDAA-F2F8-4753-8A17-DB7C9B31E668}" type="pres">
      <dgm:prSet presAssocID="{B1A341C7-B0A8-4DA7-86FF-E1FDBCE5F3A7}" presName="rootComposite" presStyleCnt="0"/>
      <dgm:spPr/>
    </dgm:pt>
    <dgm:pt modelId="{33E86E20-9B7C-4C8A-832F-56F34A2D79C2}" type="pres">
      <dgm:prSet presAssocID="{B1A341C7-B0A8-4DA7-86FF-E1FDBCE5F3A7}" presName="rootText" presStyleLbl="node3" presStyleIdx="4" presStyleCnt="15" custScaleX="152494" custLinFactNeighborX="-33964" custLinFactNeighborY="13727">
        <dgm:presLayoutVars>
          <dgm:chPref val="3"/>
        </dgm:presLayoutVars>
      </dgm:prSet>
      <dgm:spPr/>
    </dgm:pt>
    <dgm:pt modelId="{9039A8FA-66AD-4BDA-90D6-F847CBC32F59}" type="pres">
      <dgm:prSet presAssocID="{B1A341C7-B0A8-4DA7-86FF-E1FDBCE5F3A7}" presName="rootConnector" presStyleLbl="node3" presStyleIdx="4" presStyleCnt="15"/>
      <dgm:spPr/>
    </dgm:pt>
    <dgm:pt modelId="{C72C880C-A3D4-475E-A68A-C7B026CAF362}" type="pres">
      <dgm:prSet presAssocID="{B1A341C7-B0A8-4DA7-86FF-E1FDBCE5F3A7}" presName="hierChild4" presStyleCnt="0"/>
      <dgm:spPr/>
    </dgm:pt>
    <dgm:pt modelId="{71802768-6CD7-48B8-8186-BAD24DB301A8}" type="pres">
      <dgm:prSet presAssocID="{B1A341C7-B0A8-4DA7-86FF-E1FDBCE5F3A7}" presName="hierChild5" presStyleCnt="0"/>
      <dgm:spPr/>
    </dgm:pt>
    <dgm:pt modelId="{A3F2EB86-AD9E-4497-9BEC-95251C2C1F20}" type="pres">
      <dgm:prSet presAssocID="{51E1B700-E069-4207-B2A0-8104CB12CB58}" presName="Name37" presStyleLbl="parChTrans1D3" presStyleIdx="5" presStyleCnt="15"/>
      <dgm:spPr/>
    </dgm:pt>
    <dgm:pt modelId="{EB4EF56A-D9C1-47E4-A788-F84ECCB4DEF0}" type="pres">
      <dgm:prSet presAssocID="{37DD8058-3554-45D9-BE86-FBE499C785A6}" presName="hierRoot2" presStyleCnt="0">
        <dgm:presLayoutVars>
          <dgm:hierBranch val="init"/>
        </dgm:presLayoutVars>
      </dgm:prSet>
      <dgm:spPr/>
    </dgm:pt>
    <dgm:pt modelId="{2522BE4D-5DC3-44E0-8B3A-D24C71E7D7F7}" type="pres">
      <dgm:prSet presAssocID="{37DD8058-3554-45D9-BE86-FBE499C785A6}" presName="rootComposite" presStyleCnt="0"/>
      <dgm:spPr/>
    </dgm:pt>
    <dgm:pt modelId="{E3D54FB6-757E-4286-9189-6D92BBE23820}" type="pres">
      <dgm:prSet presAssocID="{37DD8058-3554-45D9-BE86-FBE499C785A6}" presName="rootText" presStyleLbl="node3" presStyleIdx="5" presStyleCnt="15" custScaleX="161065" custLinFactNeighborX="-35456" custLinFactNeighborY="26408">
        <dgm:presLayoutVars>
          <dgm:chPref val="3"/>
        </dgm:presLayoutVars>
      </dgm:prSet>
      <dgm:spPr/>
    </dgm:pt>
    <dgm:pt modelId="{34B7F47D-EE7C-44B1-AB0C-91B15B1EDB11}" type="pres">
      <dgm:prSet presAssocID="{37DD8058-3554-45D9-BE86-FBE499C785A6}" presName="rootConnector" presStyleLbl="node3" presStyleIdx="5" presStyleCnt="15"/>
      <dgm:spPr/>
    </dgm:pt>
    <dgm:pt modelId="{103F6A46-3595-460E-8BB6-25D525D18E31}" type="pres">
      <dgm:prSet presAssocID="{37DD8058-3554-45D9-BE86-FBE499C785A6}" presName="hierChild4" presStyleCnt="0"/>
      <dgm:spPr/>
    </dgm:pt>
    <dgm:pt modelId="{EE64E305-D79C-4C7B-8A7E-F10592875B51}" type="pres">
      <dgm:prSet presAssocID="{37DD8058-3554-45D9-BE86-FBE499C785A6}" presName="hierChild5" presStyleCnt="0"/>
      <dgm:spPr/>
    </dgm:pt>
    <dgm:pt modelId="{4517DB7D-0117-4464-9229-6B09D4D2F331}" type="pres">
      <dgm:prSet presAssocID="{AF5BCA6E-171F-4AC7-8D56-A96A1ABB825F}" presName="hierChild5" presStyleCnt="0"/>
      <dgm:spPr/>
    </dgm:pt>
    <dgm:pt modelId="{8422D21B-69DC-4EE9-BCA8-0036E3A1629F}" type="pres">
      <dgm:prSet presAssocID="{DF9F85FF-2532-4811-B915-2EBB3E9BB37E}" presName="Name37" presStyleLbl="parChTrans1D2" presStyleIdx="1" presStyleCnt="2"/>
      <dgm:spPr/>
    </dgm:pt>
    <dgm:pt modelId="{7ED50773-5594-4B3F-B593-CFC47020E9AA}" type="pres">
      <dgm:prSet presAssocID="{5B851423-AA1B-4545-9FB7-A4F624B1A147}" presName="hierRoot2" presStyleCnt="0">
        <dgm:presLayoutVars>
          <dgm:hierBranch val="init"/>
        </dgm:presLayoutVars>
      </dgm:prSet>
      <dgm:spPr/>
    </dgm:pt>
    <dgm:pt modelId="{80EC590F-D5FB-41AB-8C73-9D7397C534F5}" type="pres">
      <dgm:prSet presAssocID="{5B851423-AA1B-4545-9FB7-A4F624B1A147}" presName="rootComposite" presStyleCnt="0"/>
      <dgm:spPr/>
    </dgm:pt>
    <dgm:pt modelId="{1FDCF6C1-FF55-4A43-A5A2-A60C58680DBD}" type="pres">
      <dgm:prSet presAssocID="{5B851423-AA1B-4545-9FB7-A4F624B1A147}" presName="rootText" presStyleLbl="node2" presStyleIdx="1" presStyleCnt="2" custAng="10800000" custFlipVert="1" custScaleX="203380" custScaleY="123067" custLinFactX="23924" custLinFactNeighborX="100000" custLinFactNeighborY="2013">
        <dgm:presLayoutVars>
          <dgm:chPref val="3"/>
        </dgm:presLayoutVars>
      </dgm:prSet>
      <dgm:spPr/>
    </dgm:pt>
    <dgm:pt modelId="{DF464822-57BB-41DC-A7E8-8089C3BD22A0}" type="pres">
      <dgm:prSet presAssocID="{5B851423-AA1B-4545-9FB7-A4F624B1A147}" presName="rootConnector" presStyleLbl="node2" presStyleIdx="1" presStyleCnt="2"/>
      <dgm:spPr/>
    </dgm:pt>
    <dgm:pt modelId="{F6E515DB-184E-4A20-9502-98EFC52BC0BF}" type="pres">
      <dgm:prSet presAssocID="{5B851423-AA1B-4545-9FB7-A4F624B1A147}" presName="hierChild4" presStyleCnt="0"/>
      <dgm:spPr/>
    </dgm:pt>
    <dgm:pt modelId="{5D0ACDE9-2140-457B-9E04-50B1CDA3FBBF}" type="pres">
      <dgm:prSet presAssocID="{7D174A83-5386-4BF4-9536-F10FE50F69BF}" presName="Name37" presStyleLbl="parChTrans1D3" presStyleIdx="6" presStyleCnt="15"/>
      <dgm:spPr/>
    </dgm:pt>
    <dgm:pt modelId="{CB5221D8-8013-4DB5-B4E4-BF3D473E7ED4}" type="pres">
      <dgm:prSet presAssocID="{E6B0F66E-86D8-41CB-9D64-80E5E8E7A870}" presName="hierRoot2" presStyleCnt="0">
        <dgm:presLayoutVars>
          <dgm:hierBranch val="init"/>
        </dgm:presLayoutVars>
      </dgm:prSet>
      <dgm:spPr/>
    </dgm:pt>
    <dgm:pt modelId="{35364689-151E-4573-A57B-0357B23C76F5}" type="pres">
      <dgm:prSet presAssocID="{E6B0F66E-86D8-41CB-9D64-80E5E8E7A870}" presName="rootComposite" presStyleCnt="0"/>
      <dgm:spPr/>
    </dgm:pt>
    <dgm:pt modelId="{EB341B4D-3D46-4D95-90C3-AC5B9202FECF}" type="pres">
      <dgm:prSet presAssocID="{E6B0F66E-86D8-41CB-9D64-80E5E8E7A870}" presName="rootText" presStyleLbl="node3" presStyleIdx="6" presStyleCnt="15" custScaleX="161340" custLinFactX="57252" custLinFactNeighborX="100000" custLinFactNeighborY="18423">
        <dgm:presLayoutVars>
          <dgm:chPref val="3"/>
        </dgm:presLayoutVars>
      </dgm:prSet>
      <dgm:spPr/>
    </dgm:pt>
    <dgm:pt modelId="{78EFAC84-EA0C-4FAC-B433-9F96285BE7BF}" type="pres">
      <dgm:prSet presAssocID="{E6B0F66E-86D8-41CB-9D64-80E5E8E7A870}" presName="rootConnector" presStyleLbl="node3" presStyleIdx="6" presStyleCnt="15"/>
      <dgm:spPr/>
    </dgm:pt>
    <dgm:pt modelId="{6A539CC6-00D7-4D07-B744-2D8C5AD6C19F}" type="pres">
      <dgm:prSet presAssocID="{E6B0F66E-86D8-41CB-9D64-80E5E8E7A870}" presName="hierChild4" presStyleCnt="0"/>
      <dgm:spPr/>
    </dgm:pt>
    <dgm:pt modelId="{4A219982-D326-45A8-AC79-118C9B74062E}" type="pres">
      <dgm:prSet presAssocID="{E6B0F66E-86D8-41CB-9D64-80E5E8E7A870}" presName="hierChild5" presStyleCnt="0"/>
      <dgm:spPr/>
    </dgm:pt>
    <dgm:pt modelId="{6A28D441-75D8-4D03-9995-AC6BD88153DB}" type="pres">
      <dgm:prSet presAssocID="{28A1D498-BDAA-4B4A-B942-6987691EEFE0}" presName="Name37" presStyleLbl="parChTrans1D3" presStyleIdx="7" presStyleCnt="15"/>
      <dgm:spPr/>
    </dgm:pt>
    <dgm:pt modelId="{E0547156-A371-4CF5-AF00-CB40964E708B}" type="pres">
      <dgm:prSet presAssocID="{B98B6463-DA80-4EEC-8977-666D603D64B7}" presName="hierRoot2" presStyleCnt="0">
        <dgm:presLayoutVars>
          <dgm:hierBranch val="init"/>
        </dgm:presLayoutVars>
      </dgm:prSet>
      <dgm:spPr/>
    </dgm:pt>
    <dgm:pt modelId="{4AC5C32D-74A0-4ED2-887A-8412C3DC4BF9}" type="pres">
      <dgm:prSet presAssocID="{B98B6463-DA80-4EEC-8977-666D603D64B7}" presName="rootComposite" presStyleCnt="0"/>
      <dgm:spPr/>
    </dgm:pt>
    <dgm:pt modelId="{EFC663F0-C753-4834-BD84-5990060ACF2D}" type="pres">
      <dgm:prSet presAssocID="{B98B6463-DA80-4EEC-8977-666D603D64B7}" presName="rootText" presStyleLbl="node3" presStyleIdx="7" presStyleCnt="15" custScaleX="175123" custLinFactX="57252" custLinFactNeighborX="100000" custLinFactNeighborY="31640">
        <dgm:presLayoutVars>
          <dgm:chPref val="3"/>
        </dgm:presLayoutVars>
      </dgm:prSet>
      <dgm:spPr/>
    </dgm:pt>
    <dgm:pt modelId="{06F1F80C-DFF3-41CF-B0DF-D6145ED7538A}" type="pres">
      <dgm:prSet presAssocID="{B98B6463-DA80-4EEC-8977-666D603D64B7}" presName="rootConnector" presStyleLbl="node3" presStyleIdx="7" presStyleCnt="15"/>
      <dgm:spPr/>
    </dgm:pt>
    <dgm:pt modelId="{BBB5C05A-8669-4108-8C35-825598B97724}" type="pres">
      <dgm:prSet presAssocID="{B98B6463-DA80-4EEC-8977-666D603D64B7}" presName="hierChild4" presStyleCnt="0"/>
      <dgm:spPr/>
    </dgm:pt>
    <dgm:pt modelId="{F999C822-11FA-4BF6-896F-BBA034472329}" type="pres">
      <dgm:prSet presAssocID="{B98B6463-DA80-4EEC-8977-666D603D64B7}" presName="hierChild5" presStyleCnt="0"/>
      <dgm:spPr/>
    </dgm:pt>
    <dgm:pt modelId="{5388713E-C921-4307-BF31-2B5DEBA5143D}" type="pres">
      <dgm:prSet presAssocID="{371CF2CF-D673-41E3-AADD-D3B25762E021}" presName="Name37" presStyleLbl="parChTrans1D3" presStyleIdx="8" presStyleCnt="15"/>
      <dgm:spPr/>
    </dgm:pt>
    <dgm:pt modelId="{72A32B2C-5C93-40DA-A24A-0E60EB32ACEE}" type="pres">
      <dgm:prSet presAssocID="{C129C295-FB42-4830-85E1-5EADA2C2495D}" presName="hierRoot2" presStyleCnt="0">
        <dgm:presLayoutVars>
          <dgm:hierBranch val="init"/>
        </dgm:presLayoutVars>
      </dgm:prSet>
      <dgm:spPr/>
    </dgm:pt>
    <dgm:pt modelId="{0B74FAA3-C781-42B5-BA25-228C89AE7F3B}" type="pres">
      <dgm:prSet presAssocID="{C129C295-FB42-4830-85E1-5EADA2C2495D}" presName="rootComposite" presStyleCnt="0"/>
      <dgm:spPr/>
    </dgm:pt>
    <dgm:pt modelId="{96D19D77-5885-4015-AD63-2F7DF14285DC}" type="pres">
      <dgm:prSet presAssocID="{C129C295-FB42-4830-85E1-5EADA2C2495D}" presName="rootText" presStyleLbl="node3" presStyleIdx="8" presStyleCnt="15" custScaleX="161340" custLinFactX="57252" custLinFactNeighborX="100000" custLinFactNeighborY="15900">
        <dgm:presLayoutVars>
          <dgm:chPref val="3"/>
        </dgm:presLayoutVars>
      </dgm:prSet>
      <dgm:spPr/>
    </dgm:pt>
    <dgm:pt modelId="{FA6D731B-FA85-4DB1-93FC-55C1707B9D25}" type="pres">
      <dgm:prSet presAssocID="{C129C295-FB42-4830-85E1-5EADA2C2495D}" presName="rootConnector" presStyleLbl="node3" presStyleIdx="8" presStyleCnt="15"/>
      <dgm:spPr/>
    </dgm:pt>
    <dgm:pt modelId="{DB6D118C-E58A-4E20-8436-9F2BFEF5CCCE}" type="pres">
      <dgm:prSet presAssocID="{C129C295-FB42-4830-85E1-5EADA2C2495D}" presName="hierChild4" presStyleCnt="0"/>
      <dgm:spPr/>
    </dgm:pt>
    <dgm:pt modelId="{73B862BF-C9A0-437D-AFF0-AFAAC70F65CF}" type="pres">
      <dgm:prSet presAssocID="{C129C295-FB42-4830-85E1-5EADA2C2495D}" presName="hierChild5" presStyleCnt="0"/>
      <dgm:spPr/>
    </dgm:pt>
    <dgm:pt modelId="{28B5B3E7-8E6A-4E37-9487-32BCE50DA45A}" type="pres">
      <dgm:prSet presAssocID="{EA112C92-A011-47EF-8F82-A9C68B885139}" presName="Name37" presStyleLbl="parChTrans1D3" presStyleIdx="9" presStyleCnt="15"/>
      <dgm:spPr/>
    </dgm:pt>
    <dgm:pt modelId="{D770AF2C-27A4-4AC5-A30C-E11976EFD2ED}" type="pres">
      <dgm:prSet presAssocID="{6B830C6A-EAAE-4634-8FE8-77CC40B2B62D}" presName="hierRoot2" presStyleCnt="0">
        <dgm:presLayoutVars>
          <dgm:hierBranch val="init"/>
        </dgm:presLayoutVars>
      </dgm:prSet>
      <dgm:spPr/>
    </dgm:pt>
    <dgm:pt modelId="{414C69D4-3A1F-4C99-B22E-13F3794F4AF0}" type="pres">
      <dgm:prSet presAssocID="{6B830C6A-EAAE-4634-8FE8-77CC40B2B62D}" presName="rootComposite" presStyleCnt="0"/>
      <dgm:spPr/>
    </dgm:pt>
    <dgm:pt modelId="{EBAA5E18-956F-4183-99D0-4FCBB8CF042D}" type="pres">
      <dgm:prSet presAssocID="{6B830C6A-EAAE-4634-8FE8-77CC40B2B62D}" presName="rootText" presStyleLbl="node3" presStyleIdx="9" presStyleCnt="15" custScaleX="190440" custLinFactX="57252" custLinFactNeighborX="100000" custLinFactNeighborY="160">
        <dgm:presLayoutVars>
          <dgm:chPref val="3"/>
        </dgm:presLayoutVars>
      </dgm:prSet>
      <dgm:spPr/>
    </dgm:pt>
    <dgm:pt modelId="{C23FE4C6-DDBD-4095-8072-CAC97C87FA8C}" type="pres">
      <dgm:prSet presAssocID="{6B830C6A-EAAE-4634-8FE8-77CC40B2B62D}" presName="rootConnector" presStyleLbl="node3" presStyleIdx="9" presStyleCnt="15"/>
      <dgm:spPr/>
    </dgm:pt>
    <dgm:pt modelId="{90BD2650-F523-4994-9F93-E0343F5BCED6}" type="pres">
      <dgm:prSet presAssocID="{6B830C6A-EAAE-4634-8FE8-77CC40B2B62D}" presName="hierChild4" presStyleCnt="0"/>
      <dgm:spPr/>
    </dgm:pt>
    <dgm:pt modelId="{6210B68C-FDE4-461D-89E6-605AB9B88143}" type="pres">
      <dgm:prSet presAssocID="{6B830C6A-EAAE-4634-8FE8-77CC40B2B62D}" presName="hierChild5" presStyleCnt="0"/>
      <dgm:spPr/>
    </dgm:pt>
    <dgm:pt modelId="{E7C285D5-3477-495E-B70B-09DF6B3715CF}" type="pres">
      <dgm:prSet presAssocID="{63E6A988-6A7B-4FE6-8C85-592A71D1B894}" presName="Name37" presStyleLbl="parChTrans1D3" presStyleIdx="10" presStyleCnt="15"/>
      <dgm:spPr/>
    </dgm:pt>
    <dgm:pt modelId="{5685BC63-A264-4D62-9BD3-B497A052BAD1}" type="pres">
      <dgm:prSet presAssocID="{A9F50722-0EE6-4429-AECB-E3902AA11FC0}" presName="hierRoot2" presStyleCnt="0">
        <dgm:presLayoutVars>
          <dgm:hierBranch val="init"/>
        </dgm:presLayoutVars>
      </dgm:prSet>
      <dgm:spPr/>
    </dgm:pt>
    <dgm:pt modelId="{D34EC917-00CF-4BDA-B2DC-233A6313797A}" type="pres">
      <dgm:prSet presAssocID="{A9F50722-0EE6-4429-AECB-E3902AA11FC0}" presName="rootComposite" presStyleCnt="0"/>
      <dgm:spPr/>
    </dgm:pt>
    <dgm:pt modelId="{DEB046A6-B1D4-421B-B2ED-3873C64F36BB}" type="pres">
      <dgm:prSet presAssocID="{A9F50722-0EE6-4429-AECB-E3902AA11FC0}" presName="rootText" presStyleLbl="node3" presStyleIdx="10" presStyleCnt="15" custScaleX="165399" custLinFactX="57252" custLinFactNeighborX="100000" custLinFactNeighborY="-15579">
        <dgm:presLayoutVars>
          <dgm:chPref val="3"/>
        </dgm:presLayoutVars>
      </dgm:prSet>
      <dgm:spPr/>
    </dgm:pt>
    <dgm:pt modelId="{49ECFEF9-1836-4A4B-8364-D25FDE20368F}" type="pres">
      <dgm:prSet presAssocID="{A9F50722-0EE6-4429-AECB-E3902AA11FC0}" presName="rootConnector" presStyleLbl="node3" presStyleIdx="10" presStyleCnt="15"/>
      <dgm:spPr/>
    </dgm:pt>
    <dgm:pt modelId="{21D12355-3AA6-485D-9FDC-FBF54A91F585}" type="pres">
      <dgm:prSet presAssocID="{A9F50722-0EE6-4429-AECB-E3902AA11FC0}" presName="hierChild4" presStyleCnt="0"/>
      <dgm:spPr/>
    </dgm:pt>
    <dgm:pt modelId="{56C1D6C4-835D-49B9-A5AC-F6BDC5DB1E29}" type="pres">
      <dgm:prSet presAssocID="{A9F50722-0EE6-4429-AECB-E3902AA11FC0}" presName="hierChild5" presStyleCnt="0"/>
      <dgm:spPr/>
    </dgm:pt>
    <dgm:pt modelId="{32FA83AD-E612-4069-8196-6F38C7F43F00}" type="pres">
      <dgm:prSet presAssocID="{8CCC830E-C932-4178-99A5-7A5CD0EFBD7B}" presName="Name37" presStyleLbl="parChTrans1D3" presStyleIdx="11" presStyleCnt="15"/>
      <dgm:spPr/>
    </dgm:pt>
    <dgm:pt modelId="{80103B40-89CD-4EC5-9410-4624D7AFD8E9}" type="pres">
      <dgm:prSet presAssocID="{F86AC892-4B7C-4B13-A8C6-B4083BD5AEE0}" presName="hierRoot2" presStyleCnt="0">
        <dgm:presLayoutVars>
          <dgm:hierBranch val="init"/>
        </dgm:presLayoutVars>
      </dgm:prSet>
      <dgm:spPr/>
    </dgm:pt>
    <dgm:pt modelId="{BE50D9E4-EC89-4B52-8E47-7C8C4956F874}" type="pres">
      <dgm:prSet presAssocID="{F86AC892-4B7C-4B13-A8C6-B4083BD5AEE0}" presName="rootComposite" presStyleCnt="0"/>
      <dgm:spPr/>
    </dgm:pt>
    <dgm:pt modelId="{7831E159-CA57-427B-B53C-AA1561983BEB}" type="pres">
      <dgm:prSet presAssocID="{F86AC892-4B7C-4B13-A8C6-B4083BD5AEE0}" presName="rootText" presStyleLbl="node3" presStyleIdx="11" presStyleCnt="15" custScaleX="173517" custLinFactX="57252" custLinFactNeighborX="100000" custLinFactNeighborY="-31319">
        <dgm:presLayoutVars>
          <dgm:chPref val="3"/>
        </dgm:presLayoutVars>
      </dgm:prSet>
      <dgm:spPr/>
    </dgm:pt>
    <dgm:pt modelId="{1FCB0226-78A0-4A08-B475-D22F9B87B63A}" type="pres">
      <dgm:prSet presAssocID="{F86AC892-4B7C-4B13-A8C6-B4083BD5AEE0}" presName="rootConnector" presStyleLbl="node3" presStyleIdx="11" presStyleCnt="15"/>
      <dgm:spPr/>
    </dgm:pt>
    <dgm:pt modelId="{A7F020BF-D52D-464A-ABFF-A12C1E93B0DA}" type="pres">
      <dgm:prSet presAssocID="{F86AC892-4B7C-4B13-A8C6-B4083BD5AEE0}" presName="hierChild4" presStyleCnt="0"/>
      <dgm:spPr/>
    </dgm:pt>
    <dgm:pt modelId="{68CDEB20-4A79-4CE2-9BA6-68928B764D65}" type="pres">
      <dgm:prSet presAssocID="{F86AC892-4B7C-4B13-A8C6-B4083BD5AEE0}" presName="hierChild5" presStyleCnt="0"/>
      <dgm:spPr/>
    </dgm:pt>
    <dgm:pt modelId="{AC47B6CA-3238-47A6-8657-EBB72B1F908C}" type="pres">
      <dgm:prSet presAssocID="{5FE4BB93-84C7-4D9A-A370-5736DB92E7C4}" presName="Name37" presStyleLbl="parChTrans1D3" presStyleIdx="12" presStyleCnt="15"/>
      <dgm:spPr/>
    </dgm:pt>
    <dgm:pt modelId="{DEE63311-9218-4994-BE01-F3B0455AE9B0}" type="pres">
      <dgm:prSet presAssocID="{6888EE9E-91DA-4905-AB9A-9347E9B354B2}" presName="hierRoot2" presStyleCnt="0">
        <dgm:presLayoutVars>
          <dgm:hierBranch val="init"/>
        </dgm:presLayoutVars>
      </dgm:prSet>
      <dgm:spPr/>
    </dgm:pt>
    <dgm:pt modelId="{CC12434C-3E8C-4DC1-A65A-7FEBEFDBBC72}" type="pres">
      <dgm:prSet presAssocID="{6888EE9E-91DA-4905-AB9A-9347E9B354B2}" presName="rootComposite" presStyleCnt="0"/>
      <dgm:spPr/>
    </dgm:pt>
    <dgm:pt modelId="{1F7CD4DB-8DA6-4286-B486-529A39BD7B1F}" type="pres">
      <dgm:prSet presAssocID="{6888EE9E-91DA-4905-AB9A-9347E9B354B2}" presName="rootText" presStyleLbl="node3" presStyleIdx="12" presStyleCnt="15" custScaleX="173063" custLinFactX="62273" custLinFactNeighborX="100000" custLinFactNeighborY="-31161">
        <dgm:presLayoutVars>
          <dgm:chPref val="3"/>
        </dgm:presLayoutVars>
      </dgm:prSet>
      <dgm:spPr/>
    </dgm:pt>
    <dgm:pt modelId="{EA4033FF-61E9-4E4D-8C3A-FA0068A407C5}" type="pres">
      <dgm:prSet presAssocID="{6888EE9E-91DA-4905-AB9A-9347E9B354B2}" presName="rootConnector" presStyleLbl="node3" presStyleIdx="12" presStyleCnt="15"/>
      <dgm:spPr/>
    </dgm:pt>
    <dgm:pt modelId="{7641B367-927D-49C9-AEF5-6E5C6F4F197B}" type="pres">
      <dgm:prSet presAssocID="{6888EE9E-91DA-4905-AB9A-9347E9B354B2}" presName="hierChild4" presStyleCnt="0"/>
      <dgm:spPr/>
    </dgm:pt>
    <dgm:pt modelId="{15C49268-80A7-4C52-AB93-9AA86F2D4B65}" type="pres">
      <dgm:prSet presAssocID="{6888EE9E-91DA-4905-AB9A-9347E9B354B2}" presName="hierChild5" presStyleCnt="0"/>
      <dgm:spPr/>
    </dgm:pt>
    <dgm:pt modelId="{081B8E93-ED7C-4D87-A261-2E1E6282BDD4}" type="pres">
      <dgm:prSet presAssocID="{6B0007A0-2946-4816-9D02-D50DF6436CD8}" presName="Name37" presStyleLbl="parChTrans1D3" presStyleIdx="13" presStyleCnt="15"/>
      <dgm:spPr/>
    </dgm:pt>
    <dgm:pt modelId="{2065F558-3FA2-490B-AB55-2E6D40CF2C79}" type="pres">
      <dgm:prSet presAssocID="{7B6042F2-06C1-4605-8588-F6C28B5B6C1B}" presName="hierRoot2" presStyleCnt="0">
        <dgm:presLayoutVars>
          <dgm:hierBranch val="init"/>
        </dgm:presLayoutVars>
      </dgm:prSet>
      <dgm:spPr/>
    </dgm:pt>
    <dgm:pt modelId="{D6F3C391-D18A-4910-BA8C-5102FB6B46DD}" type="pres">
      <dgm:prSet presAssocID="{7B6042F2-06C1-4605-8588-F6C28B5B6C1B}" presName="rootComposite" presStyleCnt="0"/>
      <dgm:spPr/>
    </dgm:pt>
    <dgm:pt modelId="{F316D57E-B978-49B9-AED2-B6CCB141ADFC}" type="pres">
      <dgm:prSet presAssocID="{7B6042F2-06C1-4605-8588-F6C28B5B6C1B}" presName="rootText" presStyleLbl="node3" presStyleIdx="13" presStyleCnt="15" custScaleX="171063" custLinFactX="57252" custLinFactNeighborX="100000" custLinFactNeighborY="-47059">
        <dgm:presLayoutVars>
          <dgm:chPref val="3"/>
        </dgm:presLayoutVars>
      </dgm:prSet>
      <dgm:spPr/>
    </dgm:pt>
    <dgm:pt modelId="{7028EB8D-FC72-4F3D-B9F6-D5246961611D}" type="pres">
      <dgm:prSet presAssocID="{7B6042F2-06C1-4605-8588-F6C28B5B6C1B}" presName="rootConnector" presStyleLbl="node3" presStyleIdx="13" presStyleCnt="15"/>
      <dgm:spPr/>
    </dgm:pt>
    <dgm:pt modelId="{BA23970A-2510-47B7-9198-4B38571EA846}" type="pres">
      <dgm:prSet presAssocID="{7B6042F2-06C1-4605-8588-F6C28B5B6C1B}" presName="hierChild4" presStyleCnt="0"/>
      <dgm:spPr/>
    </dgm:pt>
    <dgm:pt modelId="{1B74E271-138F-4B29-B3DF-1AC7F43B3D9A}" type="pres">
      <dgm:prSet presAssocID="{7B6042F2-06C1-4605-8588-F6C28B5B6C1B}" presName="hierChild5" presStyleCnt="0"/>
      <dgm:spPr/>
    </dgm:pt>
    <dgm:pt modelId="{000DE29F-640C-4296-AA82-3158EB030CC9}" type="pres">
      <dgm:prSet presAssocID="{49CEAD75-9D81-48A5-B7A1-7B26BFA71971}" presName="Name37" presStyleLbl="parChTrans1D3" presStyleIdx="14" presStyleCnt="15"/>
      <dgm:spPr/>
    </dgm:pt>
    <dgm:pt modelId="{DBF0AE1D-CA14-41A3-ACA5-4AE317F259B7}" type="pres">
      <dgm:prSet presAssocID="{18E7B68F-BC3B-4E0F-8309-651214448B3E}" presName="hierRoot2" presStyleCnt="0">
        <dgm:presLayoutVars>
          <dgm:hierBranch val="init"/>
        </dgm:presLayoutVars>
      </dgm:prSet>
      <dgm:spPr/>
    </dgm:pt>
    <dgm:pt modelId="{0FB4BD7C-55EB-413D-8729-ADDE715CB1BE}" type="pres">
      <dgm:prSet presAssocID="{18E7B68F-BC3B-4E0F-8309-651214448B3E}" presName="rootComposite" presStyleCnt="0"/>
      <dgm:spPr/>
    </dgm:pt>
    <dgm:pt modelId="{B38FCF6E-E814-456C-B83E-D7B49A908382}" type="pres">
      <dgm:prSet presAssocID="{18E7B68F-BC3B-4E0F-8309-651214448B3E}" presName="rootText" presStyleLbl="node3" presStyleIdx="14" presStyleCnt="15" custScaleX="161340" custLinFactX="57252" custLinFactNeighborX="100000" custLinFactNeighborY="-62798">
        <dgm:presLayoutVars>
          <dgm:chPref val="3"/>
        </dgm:presLayoutVars>
      </dgm:prSet>
      <dgm:spPr/>
    </dgm:pt>
    <dgm:pt modelId="{3E8B5813-7907-45A2-848A-AA62AA5267B3}" type="pres">
      <dgm:prSet presAssocID="{18E7B68F-BC3B-4E0F-8309-651214448B3E}" presName="rootConnector" presStyleLbl="node3" presStyleIdx="14" presStyleCnt="15"/>
      <dgm:spPr/>
    </dgm:pt>
    <dgm:pt modelId="{BF3D24BE-3593-41AD-A9E0-C2E1A3CBE20D}" type="pres">
      <dgm:prSet presAssocID="{18E7B68F-BC3B-4E0F-8309-651214448B3E}" presName="hierChild4" presStyleCnt="0"/>
      <dgm:spPr/>
    </dgm:pt>
    <dgm:pt modelId="{D96FE130-88F5-4D06-B92A-D1417E9FE9A0}" type="pres">
      <dgm:prSet presAssocID="{18E7B68F-BC3B-4E0F-8309-651214448B3E}" presName="hierChild5" presStyleCnt="0"/>
      <dgm:spPr/>
    </dgm:pt>
    <dgm:pt modelId="{7CAEAED8-D744-4E33-AA7F-C16D6EF0A89B}" type="pres">
      <dgm:prSet presAssocID="{5B851423-AA1B-4545-9FB7-A4F624B1A147}" presName="hierChild5" presStyleCnt="0"/>
      <dgm:spPr/>
    </dgm:pt>
    <dgm:pt modelId="{CDE200FA-3780-43A9-BE9E-2A0C2C91CCE1}" type="pres">
      <dgm:prSet presAssocID="{F4C0324A-7CB5-4B3F-9DCC-C6E9AD9EC326}" presName="hierChild3" presStyleCnt="0"/>
      <dgm:spPr/>
    </dgm:pt>
  </dgm:ptLst>
  <dgm:cxnLst>
    <dgm:cxn modelId="{13280200-A903-4152-B489-E4C5569D2F44}" type="presOf" srcId="{6888EE9E-91DA-4905-AB9A-9347E9B354B2}" destId="{EA4033FF-61E9-4E4D-8C3A-FA0068A407C5}" srcOrd="1" destOrd="0" presId="urn:microsoft.com/office/officeart/2005/8/layout/orgChart1"/>
    <dgm:cxn modelId="{0E973600-9516-4367-9DC3-94ED66A7D652}" type="presOf" srcId="{6B830C6A-EAAE-4634-8FE8-77CC40B2B62D}" destId="{EBAA5E18-956F-4183-99D0-4FCBB8CF042D}" srcOrd="0" destOrd="0" presId="urn:microsoft.com/office/officeart/2005/8/layout/orgChart1"/>
    <dgm:cxn modelId="{98402803-9F2B-4D86-B354-97154D813CF6}" srcId="{5B851423-AA1B-4545-9FB7-A4F624B1A147}" destId="{C129C295-FB42-4830-85E1-5EADA2C2495D}" srcOrd="2" destOrd="0" parTransId="{371CF2CF-D673-41E3-AADD-D3B25762E021}" sibTransId="{D387DFF4-E98F-4D38-8163-EC3ADAA28157}"/>
    <dgm:cxn modelId="{78048E0D-15D5-430D-B460-A7A4E3BF1D57}" srcId="{C701E133-8E3C-4FDF-ABC5-B841D6609DBC}" destId="{F4C0324A-7CB5-4B3F-9DCC-C6E9AD9EC326}" srcOrd="0" destOrd="0" parTransId="{A44AA21D-070B-429F-A434-4C70E8A0A74E}" sibTransId="{CFF16497-DF33-4D84-BE72-1238FA40733A}"/>
    <dgm:cxn modelId="{9A061B14-A067-40F8-944A-EEB5BD09F9E0}" type="presOf" srcId="{C129C295-FB42-4830-85E1-5EADA2C2495D}" destId="{96D19D77-5885-4015-AD63-2F7DF14285DC}" srcOrd="0" destOrd="0" presId="urn:microsoft.com/office/officeart/2005/8/layout/orgChart1"/>
    <dgm:cxn modelId="{EF41C516-3720-4468-BAD6-2C3F1EEA9AF1}" type="presOf" srcId="{E6B0F66E-86D8-41CB-9D64-80E5E8E7A870}" destId="{78EFAC84-EA0C-4FAC-B433-9F96285BE7BF}" srcOrd="1" destOrd="0" presId="urn:microsoft.com/office/officeart/2005/8/layout/orgChart1"/>
    <dgm:cxn modelId="{F390AC1C-CC17-449B-B8DD-392CFB57CBDD}" type="presOf" srcId="{63E6A988-6A7B-4FE6-8C85-592A71D1B894}" destId="{E7C285D5-3477-495E-B70B-09DF6B3715CF}" srcOrd="0" destOrd="0" presId="urn:microsoft.com/office/officeart/2005/8/layout/orgChart1"/>
    <dgm:cxn modelId="{86C46B1D-CB49-48D7-B111-F5B9B7F89A5F}" type="presOf" srcId="{B4144849-EB1C-45A5-8708-DD642B902C69}" destId="{EE273393-467D-4B52-97E2-9BBECDD27A8D}" srcOrd="1" destOrd="0" presId="urn:microsoft.com/office/officeart/2005/8/layout/orgChart1"/>
    <dgm:cxn modelId="{792D3D21-E63D-4D5B-B63C-1A4BD2B6ADBF}" type="presOf" srcId="{5B851423-AA1B-4545-9FB7-A4F624B1A147}" destId="{1FDCF6C1-FF55-4A43-A5A2-A60C58680DBD}" srcOrd="0" destOrd="0" presId="urn:microsoft.com/office/officeart/2005/8/layout/orgChart1"/>
    <dgm:cxn modelId="{2F8ECF22-8161-458F-80BF-C19BB6BE7AA2}" type="presOf" srcId="{371CF2CF-D673-41E3-AADD-D3B25762E021}" destId="{5388713E-C921-4307-BF31-2B5DEBA5143D}" srcOrd="0" destOrd="0" presId="urn:microsoft.com/office/officeart/2005/8/layout/orgChart1"/>
    <dgm:cxn modelId="{4C112C23-6501-4CC8-8714-307A552A0279}" type="presOf" srcId="{DF9F85FF-2532-4811-B915-2EBB3E9BB37E}" destId="{8422D21B-69DC-4EE9-BCA8-0036E3A1629F}" srcOrd="0" destOrd="0" presId="urn:microsoft.com/office/officeart/2005/8/layout/orgChart1"/>
    <dgm:cxn modelId="{D32BCF26-F236-43F0-92C5-7846E89AF32E}" type="presOf" srcId="{B1A341C7-B0A8-4DA7-86FF-E1FDBCE5F3A7}" destId="{9039A8FA-66AD-4BDA-90D6-F847CBC32F59}" srcOrd="1" destOrd="0" presId="urn:microsoft.com/office/officeart/2005/8/layout/orgChart1"/>
    <dgm:cxn modelId="{54B63F27-F1E4-4A06-8E83-2A2198645BF2}" type="presOf" srcId="{6B830C6A-EAAE-4634-8FE8-77CC40B2B62D}" destId="{C23FE4C6-DDBD-4095-8072-CAC97C87FA8C}" srcOrd="1" destOrd="0" presId="urn:microsoft.com/office/officeart/2005/8/layout/orgChart1"/>
    <dgm:cxn modelId="{AFFBAB28-26A5-4E7D-B380-7E3BA6ACAA6F}" srcId="{AF5BCA6E-171F-4AC7-8D56-A96A1ABB825F}" destId="{3B7D2B7F-8C73-4497-ACE2-7073D4734DBC}" srcOrd="1" destOrd="0" parTransId="{163C6807-45BC-4EDD-94AD-9F29E530472B}" sibTransId="{4A4A5B1A-9556-4BB2-9700-CF06B08B9444}"/>
    <dgm:cxn modelId="{DE87AC29-9A35-4020-8568-770A9D69E990}" srcId="{AF5BCA6E-171F-4AC7-8D56-A96A1ABB825F}" destId="{B1A341C7-B0A8-4DA7-86FF-E1FDBCE5F3A7}" srcOrd="4" destOrd="0" parTransId="{F0DFAE88-9546-4B5A-8B09-3D75D8D40B88}" sibTransId="{F2532891-BC98-4E00-ACAA-C89D00860174}"/>
    <dgm:cxn modelId="{A9F8992A-C7B6-4218-AB57-55ABBC719C12}" type="presOf" srcId="{7A48E0C2-D719-4864-936A-B49EB61D6074}" destId="{84403FD5-3864-4E29-A147-ED99E315EB99}" srcOrd="0" destOrd="0" presId="urn:microsoft.com/office/officeart/2005/8/layout/orgChart1"/>
    <dgm:cxn modelId="{20C6202B-86E1-42E1-8BEE-35BFA1122B8A}" type="presOf" srcId="{5B65F054-FC7B-45AC-B57D-0A4FDE646B85}" destId="{9B831D17-F891-461E-AEF0-1F7676635254}" srcOrd="0" destOrd="0" presId="urn:microsoft.com/office/officeart/2005/8/layout/orgChart1"/>
    <dgm:cxn modelId="{FFABE43A-60E7-4F63-BA55-48CB5C1E5733}" srcId="{5B851423-AA1B-4545-9FB7-A4F624B1A147}" destId="{6888EE9E-91DA-4905-AB9A-9347E9B354B2}" srcOrd="6" destOrd="0" parTransId="{5FE4BB93-84C7-4D9A-A370-5736DB92E7C4}" sibTransId="{149A56C9-E878-42BD-A4DC-BB85104DDA11}"/>
    <dgm:cxn modelId="{A558A03C-3E8A-4BB6-95FA-EACB3A58261F}" type="presOf" srcId="{F86AC892-4B7C-4B13-A8C6-B4083BD5AEE0}" destId="{7831E159-CA57-427B-B53C-AA1561983BEB}" srcOrd="0" destOrd="0" presId="urn:microsoft.com/office/officeart/2005/8/layout/orgChart1"/>
    <dgm:cxn modelId="{F28D975C-6ABA-408B-92B8-68EEF453D1A1}" type="presOf" srcId="{6B0007A0-2946-4816-9D02-D50DF6436CD8}" destId="{081B8E93-ED7C-4D87-A261-2E1E6282BDD4}" srcOrd="0" destOrd="0" presId="urn:microsoft.com/office/officeart/2005/8/layout/orgChart1"/>
    <dgm:cxn modelId="{35386044-E7AE-44AC-A438-1A7CAA2EA0E0}" type="presOf" srcId="{7B6042F2-06C1-4605-8588-F6C28B5B6C1B}" destId="{7028EB8D-FC72-4F3D-B9F6-D5246961611D}" srcOrd="1" destOrd="0" presId="urn:microsoft.com/office/officeart/2005/8/layout/orgChart1"/>
    <dgm:cxn modelId="{4A16CD44-0E0B-4F57-824E-1B448251C7BA}" srcId="{AF5BCA6E-171F-4AC7-8D56-A96A1ABB825F}" destId="{37DD8058-3554-45D9-BE86-FBE499C785A6}" srcOrd="5" destOrd="0" parTransId="{51E1B700-E069-4207-B2A0-8104CB12CB58}" sibTransId="{B18B27CB-90FB-40D2-910C-FF39385BCB8E}"/>
    <dgm:cxn modelId="{3B38CF64-F1DF-46F9-B30D-D19B8DDEF0A5}" srcId="{5B851423-AA1B-4545-9FB7-A4F624B1A147}" destId="{18E7B68F-BC3B-4E0F-8309-651214448B3E}" srcOrd="8" destOrd="0" parTransId="{49CEAD75-9D81-48A5-B7A1-7B26BFA71971}" sibTransId="{8C77CEC5-3719-41D6-97A4-2C1814A07B31}"/>
    <dgm:cxn modelId="{FE221C45-1EF6-4963-B834-4CAC950E0C1E}" type="presOf" srcId="{81F8A6F1-C696-4641-87E6-7032A3BA73F3}" destId="{164BE390-0416-4ACA-975E-23ABB69F234F}" srcOrd="0" destOrd="0" presId="urn:microsoft.com/office/officeart/2005/8/layout/orgChart1"/>
    <dgm:cxn modelId="{876C5045-EE3F-477F-83D7-07EC4973D4FE}" type="presOf" srcId="{7B6042F2-06C1-4605-8588-F6C28B5B6C1B}" destId="{F316D57E-B978-49B9-AED2-B6CCB141ADFC}" srcOrd="0" destOrd="0" presId="urn:microsoft.com/office/officeart/2005/8/layout/orgChart1"/>
    <dgm:cxn modelId="{B1C74246-DF74-427E-A0ED-834F9CF778DF}" type="presOf" srcId="{F4C0324A-7CB5-4B3F-9DCC-C6E9AD9EC326}" destId="{D163CFCD-F29B-446C-9E5D-12D0592099C8}" srcOrd="1" destOrd="0" presId="urn:microsoft.com/office/officeart/2005/8/layout/orgChart1"/>
    <dgm:cxn modelId="{ECB7A566-CC45-4C22-9C0F-DBDB389FD873}" type="presOf" srcId="{C129C295-FB42-4830-85E1-5EADA2C2495D}" destId="{FA6D731B-FA85-4DB1-93FC-55C1707B9D25}" srcOrd="1" destOrd="0" presId="urn:microsoft.com/office/officeart/2005/8/layout/orgChart1"/>
    <dgm:cxn modelId="{99BD7E47-97A8-40A3-A536-6AC2C625888B}" type="presOf" srcId="{AF5BCA6E-171F-4AC7-8D56-A96A1ABB825F}" destId="{7A7FE8F0-5314-4365-91CD-896A8BEB9476}" srcOrd="1" destOrd="0" presId="urn:microsoft.com/office/officeart/2005/8/layout/orgChart1"/>
    <dgm:cxn modelId="{12987A4D-767D-4C1E-8B97-774D5B1A6581}" srcId="{F4C0324A-7CB5-4B3F-9DCC-C6E9AD9EC326}" destId="{5B851423-AA1B-4545-9FB7-A4F624B1A147}" srcOrd="1" destOrd="0" parTransId="{DF9F85FF-2532-4811-B915-2EBB3E9BB37E}" sibTransId="{EC0E0D75-2952-48FC-A569-58FAF3689973}"/>
    <dgm:cxn modelId="{8D1E2451-4972-4AB9-A4AC-A7B0727A02E2}" srcId="{5B851423-AA1B-4545-9FB7-A4F624B1A147}" destId="{A9F50722-0EE6-4429-AECB-E3902AA11FC0}" srcOrd="4" destOrd="0" parTransId="{63E6A988-6A7B-4FE6-8C85-592A71D1B894}" sibTransId="{98F0363C-1BBE-4BA4-B8F0-8F389C8B7E17}"/>
    <dgm:cxn modelId="{E36EB951-1A1B-4ACD-A680-D2BC102EFB0C}" type="presOf" srcId="{18E7B68F-BC3B-4E0F-8309-651214448B3E}" destId="{B38FCF6E-E814-456C-B83E-D7B49A908382}" srcOrd="0" destOrd="0" presId="urn:microsoft.com/office/officeart/2005/8/layout/orgChart1"/>
    <dgm:cxn modelId="{AF7D6956-D574-4FAB-8A13-5B2EFB0E1378}" type="presOf" srcId="{B98B6463-DA80-4EEC-8977-666D603D64B7}" destId="{06F1F80C-DFF3-41CF-B0DF-D6145ED7538A}" srcOrd="1" destOrd="0" presId="urn:microsoft.com/office/officeart/2005/8/layout/orgChart1"/>
    <dgm:cxn modelId="{BCE0B256-20A3-4161-9BFD-C06DC6DCDC71}" type="presOf" srcId="{51E1B700-E069-4207-B2A0-8104CB12CB58}" destId="{A3F2EB86-AD9E-4497-9BEC-95251C2C1F20}" srcOrd="0" destOrd="0" presId="urn:microsoft.com/office/officeart/2005/8/layout/orgChart1"/>
    <dgm:cxn modelId="{3C07DA78-CF9F-412D-A30D-AF7085F826AB}" type="presOf" srcId="{EA112C92-A011-47EF-8F82-A9C68B885139}" destId="{28B5B3E7-8E6A-4E37-9487-32BCE50DA45A}" srcOrd="0" destOrd="0" presId="urn:microsoft.com/office/officeart/2005/8/layout/orgChart1"/>
    <dgm:cxn modelId="{B1C8A75A-6F0D-4009-B0AD-C11C4A629D91}" type="presOf" srcId="{81F8A6F1-C696-4641-87E6-7032A3BA73F3}" destId="{A2555A56-4249-4CE5-9085-A5BED0509878}" srcOrd="1" destOrd="0" presId="urn:microsoft.com/office/officeart/2005/8/layout/orgChart1"/>
    <dgm:cxn modelId="{C3887C7C-1865-4B19-8944-359ED55EDE9B}" type="presOf" srcId="{49CEAD75-9D81-48A5-B7A1-7B26BFA71971}" destId="{000DE29F-640C-4296-AA82-3158EB030CC9}" srcOrd="0" destOrd="0" presId="urn:microsoft.com/office/officeart/2005/8/layout/orgChart1"/>
    <dgm:cxn modelId="{00C8E67C-7801-4623-96F0-FF924AA5EE8F}" type="presOf" srcId="{B1A341C7-B0A8-4DA7-86FF-E1FDBCE5F3A7}" destId="{33E86E20-9B7C-4C8A-832F-56F34A2D79C2}" srcOrd="0" destOrd="0" presId="urn:microsoft.com/office/officeart/2005/8/layout/orgChart1"/>
    <dgm:cxn modelId="{E274BA7F-126C-4249-B6D4-70AB928FF9FA}" srcId="{5B851423-AA1B-4545-9FB7-A4F624B1A147}" destId="{6B830C6A-EAAE-4634-8FE8-77CC40B2B62D}" srcOrd="3" destOrd="0" parTransId="{EA112C92-A011-47EF-8F82-A9C68B885139}" sibTransId="{A6DCC22D-6F00-47B9-962F-7A0F79AD4B96}"/>
    <dgm:cxn modelId="{6D3EAD81-6D50-4E17-9D73-5C0BD133BC3E}" type="presOf" srcId="{B4144849-EB1C-45A5-8708-DD642B902C69}" destId="{C716869A-AE79-4C40-AED5-F8F1820F6891}" srcOrd="0" destOrd="0" presId="urn:microsoft.com/office/officeart/2005/8/layout/orgChart1"/>
    <dgm:cxn modelId="{6166498B-EF1A-4364-AAD6-98E9A5561EC4}" type="presOf" srcId="{F0DFAE88-9546-4B5A-8B09-3D75D8D40B88}" destId="{024F0CEE-6D01-40BE-B037-4E26C97B09E5}" srcOrd="0" destOrd="0" presId="urn:microsoft.com/office/officeart/2005/8/layout/orgChart1"/>
    <dgm:cxn modelId="{99D1738C-EFE3-42F9-B034-7325B856BF27}" srcId="{F4C0324A-7CB5-4B3F-9DCC-C6E9AD9EC326}" destId="{AF5BCA6E-171F-4AC7-8D56-A96A1ABB825F}" srcOrd="0" destOrd="0" parTransId="{96C5E59E-58A6-43F7-8BF5-D53E4B412E23}" sibTransId="{D467E8B4-1F9C-41A1-9A53-62E9AC644057}"/>
    <dgm:cxn modelId="{3150E28E-C13B-4D05-B258-AC764F568967}" type="presOf" srcId="{37DD8058-3554-45D9-BE86-FBE499C785A6}" destId="{E3D54FB6-757E-4286-9189-6D92BBE23820}" srcOrd="0" destOrd="0" presId="urn:microsoft.com/office/officeart/2005/8/layout/orgChart1"/>
    <dgm:cxn modelId="{71FFBD94-BBCD-47AA-B10A-58F4A5FB9EF5}" type="presOf" srcId="{2C4E557C-5A8A-4A93-B2BA-A64DB2DC015B}" destId="{FDA4A72F-8E4D-4E3A-BC83-E8DE33E6241C}" srcOrd="1" destOrd="0" presId="urn:microsoft.com/office/officeart/2005/8/layout/orgChart1"/>
    <dgm:cxn modelId="{1A114896-701F-4A96-9EBB-AD3A7CE4F761}" srcId="{5B851423-AA1B-4545-9FB7-A4F624B1A147}" destId="{F86AC892-4B7C-4B13-A8C6-B4083BD5AEE0}" srcOrd="5" destOrd="0" parTransId="{8CCC830E-C932-4178-99A5-7A5CD0EFBD7B}" sibTransId="{EC72FF7C-5634-4581-A7CE-160B3B8C6E5D}"/>
    <dgm:cxn modelId="{2969EB9A-C7AC-45ED-AFA9-9C7EC56A143C}" type="presOf" srcId="{37DD8058-3554-45D9-BE86-FBE499C785A6}" destId="{34B7F47D-EE7C-44B1-AB0C-91B15B1EDB11}" srcOrd="1" destOrd="0" presId="urn:microsoft.com/office/officeart/2005/8/layout/orgChart1"/>
    <dgm:cxn modelId="{708DDDA2-4D16-4194-AE76-A5D4F8ECDCBD}" srcId="{AF5BCA6E-171F-4AC7-8D56-A96A1ABB825F}" destId="{B4144849-EB1C-45A5-8708-DD642B902C69}" srcOrd="2" destOrd="0" parTransId="{5AF7A0ED-AFE7-45AD-A362-F344C1401BFC}" sibTransId="{ECA56D76-B8E3-4D32-AF14-BCFF7567DE00}"/>
    <dgm:cxn modelId="{5C1B89A8-4850-43A2-8591-2C06F75A516E}" type="presOf" srcId="{163C6807-45BC-4EDD-94AD-9F29E530472B}" destId="{42AF0C86-C17D-4C79-905F-74AA892A0BA1}" srcOrd="0" destOrd="0" presId="urn:microsoft.com/office/officeart/2005/8/layout/orgChart1"/>
    <dgm:cxn modelId="{AAE30ABC-C155-460D-A63D-403CE8B3F130}" type="presOf" srcId="{F4C0324A-7CB5-4B3F-9DCC-C6E9AD9EC326}" destId="{AED36446-71BB-464E-92CF-8144EAFDB6F1}" srcOrd="0" destOrd="0" presId="urn:microsoft.com/office/officeart/2005/8/layout/orgChart1"/>
    <dgm:cxn modelId="{AB33C6C0-58E3-47F1-BC95-66438ABDE6D0}" type="presOf" srcId="{E6B0F66E-86D8-41CB-9D64-80E5E8E7A870}" destId="{EB341B4D-3D46-4D95-90C3-AC5B9202FECF}" srcOrd="0" destOrd="0" presId="urn:microsoft.com/office/officeart/2005/8/layout/orgChart1"/>
    <dgm:cxn modelId="{8F1295C3-5A88-40ED-B45A-28EF2FE1079B}" srcId="{AF5BCA6E-171F-4AC7-8D56-A96A1ABB825F}" destId="{2C4E557C-5A8A-4A93-B2BA-A64DB2DC015B}" srcOrd="3" destOrd="0" parTransId="{5B65F054-FC7B-45AC-B57D-0A4FDE646B85}" sibTransId="{7640CD7A-5A5D-4D9E-8272-03250820D274}"/>
    <dgm:cxn modelId="{12D4CCC6-23F3-4D16-BFA3-EFBAE3782B35}" srcId="{5B851423-AA1B-4545-9FB7-A4F624B1A147}" destId="{E6B0F66E-86D8-41CB-9D64-80E5E8E7A870}" srcOrd="0" destOrd="0" parTransId="{7D174A83-5386-4BF4-9536-F10FE50F69BF}" sibTransId="{69D8CFED-A775-471B-8C86-5ECDB472FBE9}"/>
    <dgm:cxn modelId="{BBCD8EC7-F259-45DE-ABE8-1599B546866F}" type="presOf" srcId="{F86AC892-4B7C-4B13-A8C6-B4083BD5AEE0}" destId="{1FCB0226-78A0-4A08-B475-D22F9B87B63A}" srcOrd="1" destOrd="0" presId="urn:microsoft.com/office/officeart/2005/8/layout/orgChart1"/>
    <dgm:cxn modelId="{5BE643D6-CAE5-49D1-A2A8-443734AEF324}" type="presOf" srcId="{C701E133-8E3C-4FDF-ABC5-B841D6609DBC}" destId="{68EE5046-47A4-4B9D-8571-B83FE90F9E67}" srcOrd="0" destOrd="0" presId="urn:microsoft.com/office/officeart/2005/8/layout/orgChart1"/>
    <dgm:cxn modelId="{B5D5A8D8-247D-409A-B290-96B45FD2A2D8}" srcId="{AF5BCA6E-171F-4AC7-8D56-A96A1ABB825F}" destId="{81F8A6F1-C696-4641-87E6-7032A3BA73F3}" srcOrd="0" destOrd="0" parTransId="{7A48E0C2-D719-4864-936A-B49EB61D6074}" sibTransId="{7A87346B-9D83-42D9-82FF-10E3613A8543}"/>
    <dgm:cxn modelId="{641AF8D9-F68B-40D5-A961-8DD84ADD5A48}" type="presOf" srcId="{6888EE9E-91DA-4905-AB9A-9347E9B354B2}" destId="{1F7CD4DB-8DA6-4286-B486-529A39BD7B1F}" srcOrd="0" destOrd="0" presId="urn:microsoft.com/office/officeart/2005/8/layout/orgChart1"/>
    <dgm:cxn modelId="{30BCF5DD-BAC5-41B7-8B8C-130DF5F7879B}" type="presOf" srcId="{5AF7A0ED-AFE7-45AD-A362-F344C1401BFC}" destId="{96F1D506-DDB3-459A-886E-AADDE3865F76}" srcOrd="0" destOrd="0" presId="urn:microsoft.com/office/officeart/2005/8/layout/orgChart1"/>
    <dgm:cxn modelId="{DD9E62DE-3C35-4EAE-B772-E1E2846AA985}" type="presOf" srcId="{28A1D498-BDAA-4B4A-B942-6987691EEFE0}" destId="{6A28D441-75D8-4D03-9995-AC6BD88153DB}" srcOrd="0" destOrd="0" presId="urn:microsoft.com/office/officeart/2005/8/layout/orgChart1"/>
    <dgm:cxn modelId="{E0763EDF-768E-4E86-8C74-CCDB6F558E07}" type="presOf" srcId="{8CCC830E-C932-4178-99A5-7A5CD0EFBD7B}" destId="{32FA83AD-E612-4069-8196-6F38C7F43F00}" srcOrd="0" destOrd="0" presId="urn:microsoft.com/office/officeart/2005/8/layout/orgChart1"/>
    <dgm:cxn modelId="{80BB75E2-BE28-4C23-92AD-7AFC425B9B23}" srcId="{5B851423-AA1B-4545-9FB7-A4F624B1A147}" destId="{B98B6463-DA80-4EEC-8977-666D603D64B7}" srcOrd="1" destOrd="0" parTransId="{28A1D498-BDAA-4B4A-B942-6987691EEFE0}" sibTransId="{CCD00CDF-A3FB-4E8D-B4F1-F3FECD71BE4D}"/>
    <dgm:cxn modelId="{4737C6E6-37B6-484F-B834-12E78E207778}" type="presOf" srcId="{5B851423-AA1B-4545-9FB7-A4F624B1A147}" destId="{DF464822-57BB-41DC-A7E8-8089C3BD22A0}" srcOrd="1" destOrd="0" presId="urn:microsoft.com/office/officeart/2005/8/layout/orgChart1"/>
    <dgm:cxn modelId="{3FF495EA-ED5E-4EA2-8297-5D12966AB88C}" type="presOf" srcId="{A9F50722-0EE6-4429-AECB-E3902AA11FC0}" destId="{49ECFEF9-1836-4A4B-8364-D25FDE20368F}" srcOrd="1" destOrd="0" presId="urn:microsoft.com/office/officeart/2005/8/layout/orgChart1"/>
    <dgm:cxn modelId="{B1B8ABEA-BF2A-4F29-B8A5-6CEE47A3650B}" type="presOf" srcId="{3B7D2B7F-8C73-4497-ACE2-7073D4734DBC}" destId="{1838CAE4-646D-4AD3-9F6B-C0EEA1BDD7C8}" srcOrd="0" destOrd="0" presId="urn:microsoft.com/office/officeart/2005/8/layout/orgChart1"/>
    <dgm:cxn modelId="{FEEF05EC-64A9-4398-8661-E99159F33578}" type="presOf" srcId="{7D174A83-5386-4BF4-9536-F10FE50F69BF}" destId="{5D0ACDE9-2140-457B-9E04-50B1CDA3FBBF}" srcOrd="0" destOrd="0" presId="urn:microsoft.com/office/officeart/2005/8/layout/orgChart1"/>
    <dgm:cxn modelId="{DF6209EE-721C-440C-B7AD-35486DE79609}" type="presOf" srcId="{AF5BCA6E-171F-4AC7-8D56-A96A1ABB825F}" destId="{E066AEA4-9A2D-4504-8F96-CE11FE039BD4}" srcOrd="0" destOrd="0" presId="urn:microsoft.com/office/officeart/2005/8/layout/orgChart1"/>
    <dgm:cxn modelId="{ADE580F2-456E-4833-ACA5-5C3909827270}" type="presOf" srcId="{18E7B68F-BC3B-4E0F-8309-651214448B3E}" destId="{3E8B5813-7907-45A2-848A-AA62AA5267B3}" srcOrd="1" destOrd="0" presId="urn:microsoft.com/office/officeart/2005/8/layout/orgChart1"/>
    <dgm:cxn modelId="{969983F2-3A37-4A97-BF9B-FB45C7691852}" srcId="{5B851423-AA1B-4545-9FB7-A4F624B1A147}" destId="{7B6042F2-06C1-4605-8588-F6C28B5B6C1B}" srcOrd="7" destOrd="0" parTransId="{6B0007A0-2946-4816-9D02-D50DF6436CD8}" sibTransId="{9220732B-2205-48EC-8ADD-A7F375AEE17E}"/>
    <dgm:cxn modelId="{AD5E97F3-A3F8-45F1-851C-3BBBC9B93FB8}" type="presOf" srcId="{3B7D2B7F-8C73-4497-ACE2-7073D4734DBC}" destId="{DB1603A7-2A2D-45DA-9CC1-267CB0BA4A67}" srcOrd="1" destOrd="0" presId="urn:microsoft.com/office/officeart/2005/8/layout/orgChart1"/>
    <dgm:cxn modelId="{E9F620F6-399B-4A93-92EF-3FEB12392BE0}" type="presOf" srcId="{A9F50722-0EE6-4429-AECB-E3902AA11FC0}" destId="{DEB046A6-B1D4-421B-B2ED-3873C64F36BB}" srcOrd="0" destOrd="0" presId="urn:microsoft.com/office/officeart/2005/8/layout/orgChart1"/>
    <dgm:cxn modelId="{46A075F6-3B49-45A2-A194-C7519C2AD98B}" type="presOf" srcId="{B98B6463-DA80-4EEC-8977-666D603D64B7}" destId="{EFC663F0-C753-4834-BD84-5990060ACF2D}" srcOrd="0" destOrd="0" presId="urn:microsoft.com/office/officeart/2005/8/layout/orgChart1"/>
    <dgm:cxn modelId="{C638CEFA-6A8D-4B91-8B76-3A006EAD5E6A}" type="presOf" srcId="{96C5E59E-58A6-43F7-8BF5-D53E4B412E23}" destId="{F620ED9B-16AC-47E0-9DFE-47E1BF1B7EE7}" srcOrd="0" destOrd="0" presId="urn:microsoft.com/office/officeart/2005/8/layout/orgChart1"/>
    <dgm:cxn modelId="{CE0A69FC-4B57-4B6B-89FB-7746B802728D}" type="presOf" srcId="{2C4E557C-5A8A-4A93-B2BA-A64DB2DC015B}" destId="{F8079959-08E8-4FD1-B593-F619B3D51C70}" srcOrd="0" destOrd="0" presId="urn:microsoft.com/office/officeart/2005/8/layout/orgChart1"/>
    <dgm:cxn modelId="{10C6B3FE-2B5F-4A3A-BDC0-ECA75F9743B6}" type="presOf" srcId="{5FE4BB93-84C7-4D9A-A370-5736DB92E7C4}" destId="{AC47B6CA-3238-47A6-8657-EBB72B1F908C}" srcOrd="0" destOrd="0" presId="urn:microsoft.com/office/officeart/2005/8/layout/orgChart1"/>
    <dgm:cxn modelId="{DF9BCF4F-7B33-4BF5-BC06-5BF83C85A699}" type="presParOf" srcId="{68EE5046-47A4-4B9D-8571-B83FE90F9E67}" destId="{0E52A097-E721-4198-872C-4CA3DF6216A2}" srcOrd="0" destOrd="0" presId="urn:microsoft.com/office/officeart/2005/8/layout/orgChart1"/>
    <dgm:cxn modelId="{6D1C08AC-28AF-4474-AA4F-8183D791D7AD}" type="presParOf" srcId="{0E52A097-E721-4198-872C-4CA3DF6216A2}" destId="{31C6DFC1-61C0-4D78-ACE0-95BDC5194F11}" srcOrd="0" destOrd="0" presId="urn:microsoft.com/office/officeart/2005/8/layout/orgChart1"/>
    <dgm:cxn modelId="{FF3143D5-6810-4410-BB35-317ABA586023}" type="presParOf" srcId="{31C6DFC1-61C0-4D78-ACE0-95BDC5194F11}" destId="{AED36446-71BB-464E-92CF-8144EAFDB6F1}" srcOrd="0" destOrd="0" presId="urn:microsoft.com/office/officeart/2005/8/layout/orgChart1"/>
    <dgm:cxn modelId="{669D667A-9C67-402D-A475-4AF596F54495}" type="presParOf" srcId="{31C6DFC1-61C0-4D78-ACE0-95BDC5194F11}" destId="{D163CFCD-F29B-446C-9E5D-12D0592099C8}" srcOrd="1" destOrd="0" presId="urn:microsoft.com/office/officeart/2005/8/layout/orgChart1"/>
    <dgm:cxn modelId="{0C4682D2-104F-45CA-93C6-8F9DF05A2303}" type="presParOf" srcId="{0E52A097-E721-4198-872C-4CA3DF6216A2}" destId="{EF395879-128F-4D62-973B-017F9DD3F0A0}" srcOrd="1" destOrd="0" presId="urn:microsoft.com/office/officeart/2005/8/layout/orgChart1"/>
    <dgm:cxn modelId="{81228040-259D-4D5B-B90B-6002A08A70EB}" type="presParOf" srcId="{EF395879-128F-4D62-973B-017F9DD3F0A0}" destId="{F620ED9B-16AC-47E0-9DFE-47E1BF1B7EE7}" srcOrd="0" destOrd="0" presId="urn:microsoft.com/office/officeart/2005/8/layout/orgChart1"/>
    <dgm:cxn modelId="{A293D43D-7DC7-4E1C-948A-BBE8C0F51D60}" type="presParOf" srcId="{EF395879-128F-4D62-973B-017F9DD3F0A0}" destId="{7F446C12-5B4B-41BE-BBC5-66D77AFFE104}" srcOrd="1" destOrd="0" presId="urn:microsoft.com/office/officeart/2005/8/layout/orgChart1"/>
    <dgm:cxn modelId="{3AA20167-689C-40B4-B18B-2A1A94B478EC}" type="presParOf" srcId="{7F446C12-5B4B-41BE-BBC5-66D77AFFE104}" destId="{0ADEBFFA-DA39-4511-84DF-ACE852F76074}" srcOrd="0" destOrd="0" presId="urn:microsoft.com/office/officeart/2005/8/layout/orgChart1"/>
    <dgm:cxn modelId="{A3E3171D-F2A7-47D3-8571-076B7EC0C672}" type="presParOf" srcId="{0ADEBFFA-DA39-4511-84DF-ACE852F76074}" destId="{E066AEA4-9A2D-4504-8F96-CE11FE039BD4}" srcOrd="0" destOrd="0" presId="urn:microsoft.com/office/officeart/2005/8/layout/orgChart1"/>
    <dgm:cxn modelId="{3798CA10-6184-4317-9256-35E7C6345DFB}" type="presParOf" srcId="{0ADEBFFA-DA39-4511-84DF-ACE852F76074}" destId="{7A7FE8F0-5314-4365-91CD-896A8BEB9476}" srcOrd="1" destOrd="0" presId="urn:microsoft.com/office/officeart/2005/8/layout/orgChart1"/>
    <dgm:cxn modelId="{932D6797-D8DF-4CF0-AC76-7E0BF70B7212}" type="presParOf" srcId="{7F446C12-5B4B-41BE-BBC5-66D77AFFE104}" destId="{00AA2A94-0967-4292-9E3D-A6371F8F0235}" srcOrd="1" destOrd="0" presId="urn:microsoft.com/office/officeart/2005/8/layout/orgChart1"/>
    <dgm:cxn modelId="{C2F0A0D3-755A-453F-B49E-5A0A4A7EFA27}" type="presParOf" srcId="{00AA2A94-0967-4292-9E3D-A6371F8F0235}" destId="{84403FD5-3864-4E29-A147-ED99E315EB99}" srcOrd="0" destOrd="0" presId="urn:microsoft.com/office/officeart/2005/8/layout/orgChart1"/>
    <dgm:cxn modelId="{5ECFFC20-3F55-49F1-91D6-0969392C5E9D}" type="presParOf" srcId="{00AA2A94-0967-4292-9E3D-A6371F8F0235}" destId="{FE3798C8-EFAC-4A7D-9A93-AE738B633A32}" srcOrd="1" destOrd="0" presId="urn:microsoft.com/office/officeart/2005/8/layout/orgChart1"/>
    <dgm:cxn modelId="{5482729F-179A-493B-876F-805A48C4D5C7}" type="presParOf" srcId="{FE3798C8-EFAC-4A7D-9A93-AE738B633A32}" destId="{F6D16B03-EE0C-4C29-965C-2B545694A12E}" srcOrd="0" destOrd="0" presId="urn:microsoft.com/office/officeart/2005/8/layout/orgChart1"/>
    <dgm:cxn modelId="{E42D0466-9504-4A30-A768-E225FECDD70F}" type="presParOf" srcId="{F6D16B03-EE0C-4C29-965C-2B545694A12E}" destId="{164BE390-0416-4ACA-975E-23ABB69F234F}" srcOrd="0" destOrd="0" presId="urn:microsoft.com/office/officeart/2005/8/layout/orgChart1"/>
    <dgm:cxn modelId="{CC170163-E5CC-403C-978A-FC79AE827ECC}" type="presParOf" srcId="{F6D16B03-EE0C-4C29-965C-2B545694A12E}" destId="{A2555A56-4249-4CE5-9085-A5BED0509878}" srcOrd="1" destOrd="0" presId="urn:microsoft.com/office/officeart/2005/8/layout/orgChart1"/>
    <dgm:cxn modelId="{0BB5BA4E-82E0-4B37-8254-DCC8D9D18816}" type="presParOf" srcId="{FE3798C8-EFAC-4A7D-9A93-AE738B633A32}" destId="{E403B3D0-EFFF-4818-BC95-4209333033CD}" srcOrd="1" destOrd="0" presId="urn:microsoft.com/office/officeart/2005/8/layout/orgChart1"/>
    <dgm:cxn modelId="{F30FBB5E-2254-4F24-99A3-4EC00C596631}" type="presParOf" srcId="{FE3798C8-EFAC-4A7D-9A93-AE738B633A32}" destId="{FBA00A04-8173-4120-898C-45F7B789F848}" srcOrd="2" destOrd="0" presId="urn:microsoft.com/office/officeart/2005/8/layout/orgChart1"/>
    <dgm:cxn modelId="{AE79EA99-C0AB-4460-9617-E3FC4BEC0C56}" type="presParOf" srcId="{00AA2A94-0967-4292-9E3D-A6371F8F0235}" destId="{42AF0C86-C17D-4C79-905F-74AA892A0BA1}" srcOrd="2" destOrd="0" presId="urn:microsoft.com/office/officeart/2005/8/layout/orgChart1"/>
    <dgm:cxn modelId="{FE1B0C83-713D-4725-B164-B29B779A4DE3}" type="presParOf" srcId="{00AA2A94-0967-4292-9E3D-A6371F8F0235}" destId="{3DDF65F0-DBAD-4369-868D-3B99A02DFDB5}" srcOrd="3" destOrd="0" presId="urn:microsoft.com/office/officeart/2005/8/layout/orgChart1"/>
    <dgm:cxn modelId="{F97C9CC9-C7CD-48CB-ACCF-882D8E6FE06C}" type="presParOf" srcId="{3DDF65F0-DBAD-4369-868D-3B99A02DFDB5}" destId="{D6BAA46E-E611-4262-BE3C-E6E9E23A5E6F}" srcOrd="0" destOrd="0" presId="urn:microsoft.com/office/officeart/2005/8/layout/orgChart1"/>
    <dgm:cxn modelId="{064BC6E4-08E5-44D8-A651-6AEFE2E11818}" type="presParOf" srcId="{D6BAA46E-E611-4262-BE3C-E6E9E23A5E6F}" destId="{1838CAE4-646D-4AD3-9F6B-C0EEA1BDD7C8}" srcOrd="0" destOrd="0" presId="urn:microsoft.com/office/officeart/2005/8/layout/orgChart1"/>
    <dgm:cxn modelId="{33121F4E-4715-4775-861D-BE627E9B73DE}" type="presParOf" srcId="{D6BAA46E-E611-4262-BE3C-E6E9E23A5E6F}" destId="{DB1603A7-2A2D-45DA-9CC1-267CB0BA4A67}" srcOrd="1" destOrd="0" presId="urn:microsoft.com/office/officeart/2005/8/layout/orgChart1"/>
    <dgm:cxn modelId="{0E8E69B0-2592-495D-8AB3-F435079171BA}" type="presParOf" srcId="{3DDF65F0-DBAD-4369-868D-3B99A02DFDB5}" destId="{22597A14-FB56-4467-B2FF-A4610D4C22BC}" srcOrd="1" destOrd="0" presId="urn:microsoft.com/office/officeart/2005/8/layout/orgChart1"/>
    <dgm:cxn modelId="{D279C1F8-9FB2-41BA-B1FD-2F55F09AFA76}" type="presParOf" srcId="{3DDF65F0-DBAD-4369-868D-3B99A02DFDB5}" destId="{50A11BA2-CA36-4D27-B948-71BCEEF1E4DA}" srcOrd="2" destOrd="0" presId="urn:microsoft.com/office/officeart/2005/8/layout/orgChart1"/>
    <dgm:cxn modelId="{1F1338E0-D046-4802-8D8A-D4F256D5D558}" type="presParOf" srcId="{00AA2A94-0967-4292-9E3D-A6371F8F0235}" destId="{96F1D506-DDB3-459A-886E-AADDE3865F76}" srcOrd="4" destOrd="0" presId="urn:microsoft.com/office/officeart/2005/8/layout/orgChart1"/>
    <dgm:cxn modelId="{A40AC755-5FBE-4C0A-9711-95043509F6D5}" type="presParOf" srcId="{00AA2A94-0967-4292-9E3D-A6371F8F0235}" destId="{C60F16EF-ADED-4518-BA2F-643EF26994B3}" srcOrd="5" destOrd="0" presId="urn:microsoft.com/office/officeart/2005/8/layout/orgChart1"/>
    <dgm:cxn modelId="{EB6FF324-0466-4B05-B058-4D608E0BE99B}" type="presParOf" srcId="{C60F16EF-ADED-4518-BA2F-643EF26994B3}" destId="{5056D5BB-F243-407A-898A-AD4CF72F5FE2}" srcOrd="0" destOrd="0" presId="urn:microsoft.com/office/officeart/2005/8/layout/orgChart1"/>
    <dgm:cxn modelId="{F1844951-E982-409E-8BD8-CAAA9C412CB7}" type="presParOf" srcId="{5056D5BB-F243-407A-898A-AD4CF72F5FE2}" destId="{C716869A-AE79-4C40-AED5-F8F1820F6891}" srcOrd="0" destOrd="0" presId="urn:microsoft.com/office/officeart/2005/8/layout/orgChart1"/>
    <dgm:cxn modelId="{9E68C5B7-159F-4D15-AF10-A7C23959D77D}" type="presParOf" srcId="{5056D5BB-F243-407A-898A-AD4CF72F5FE2}" destId="{EE273393-467D-4B52-97E2-9BBECDD27A8D}" srcOrd="1" destOrd="0" presId="urn:microsoft.com/office/officeart/2005/8/layout/orgChart1"/>
    <dgm:cxn modelId="{27C76F89-D17F-4A76-B404-7FC5ECF3699F}" type="presParOf" srcId="{C60F16EF-ADED-4518-BA2F-643EF26994B3}" destId="{BEB5413A-16AA-4075-8907-9D6971C3AF65}" srcOrd="1" destOrd="0" presId="urn:microsoft.com/office/officeart/2005/8/layout/orgChart1"/>
    <dgm:cxn modelId="{07EC1419-B272-4183-8E3C-CB136A35993F}" type="presParOf" srcId="{C60F16EF-ADED-4518-BA2F-643EF26994B3}" destId="{8CAAFD12-5082-4DE3-8B9F-3B05C7C67247}" srcOrd="2" destOrd="0" presId="urn:microsoft.com/office/officeart/2005/8/layout/orgChart1"/>
    <dgm:cxn modelId="{65523B13-9E41-49C9-B471-2DAAE3D6ABA9}" type="presParOf" srcId="{00AA2A94-0967-4292-9E3D-A6371F8F0235}" destId="{9B831D17-F891-461E-AEF0-1F7676635254}" srcOrd="6" destOrd="0" presId="urn:microsoft.com/office/officeart/2005/8/layout/orgChart1"/>
    <dgm:cxn modelId="{1E5D7EEC-56E0-4557-BF38-8EE94F3AAC80}" type="presParOf" srcId="{00AA2A94-0967-4292-9E3D-A6371F8F0235}" destId="{05FB74A4-0565-4188-A1CB-AD6D6206717C}" srcOrd="7" destOrd="0" presId="urn:microsoft.com/office/officeart/2005/8/layout/orgChart1"/>
    <dgm:cxn modelId="{6C30D3B2-0B2A-43E3-A2E3-553CB861D3A0}" type="presParOf" srcId="{05FB74A4-0565-4188-A1CB-AD6D6206717C}" destId="{580E01AE-09B8-47D8-9EC2-D1D760514090}" srcOrd="0" destOrd="0" presId="urn:microsoft.com/office/officeart/2005/8/layout/orgChart1"/>
    <dgm:cxn modelId="{1C7C3AFD-88DD-4E18-971F-05B1DEA39F60}" type="presParOf" srcId="{580E01AE-09B8-47D8-9EC2-D1D760514090}" destId="{F8079959-08E8-4FD1-B593-F619B3D51C70}" srcOrd="0" destOrd="0" presId="urn:microsoft.com/office/officeart/2005/8/layout/orgChart1"/>
    <dgm:cxn modelId="{B619C133-5B29-4268-9E5C-91AE384B0604}" type="presParOf" srcId="{580E01AE-09B8-47D8-9EC2-D1D760514090}" destId="{FDA4A72F-8E4D-4E3A-BC83-E8DE33E6241C}" srcOrd="1" destOrd="0" presId="urn:microsoft.com/office/officeart/2005/8/layout/orgChart1"/>
    <dgm:cxn modelId="{81CCD0AC-4C7B-4FBA-A7FA-4AB08DDC2869}" type="presParOf" srcId="{05FB74A4-0565-4188-A1CB-AD6D6206717C}" destId="{E17493AC-CD92-4B2D-A735-A6EE0E3A765B}" srcOrd="1" destOrd="0" presId="urn:microsoft.com/office/officeart/2005/8/layout/orgChart1"/>
    <dgm:cxn modelId="{08FEC942-069C-4340-9813-1A5ED1ED2F4B}" type="presParOf" srcId="{05FB74A4-0565-4188-A1CB-AD6D6206717C}" destId="{39C24E44-8E44-46C8-846E-81FA3A92BA5B}" srcOrd="2" destOrd="0" presId="urn:microsoft.com/office/officeart/2005/8/layout/orgChart1"/>
    <dgm:cxn modelId="{16E4AD3F-E039-4E1D-A281-CEBBE63FDB73}" type="presParOf" srcId="{00AA2A94-0967-4292-9E3D-A6371F8F0235}" destId="{024F0CEE-6D01-40BE-B037-4E26C97B09E5}" srcOrd="8" destOrd="0" presId="urn:microsoft.com/office/officeart/2005/8/layout/orgChart1"/>
    <dgm:cxn modelId="{64BD232B-F6E1-4759-A50B-0A70F7C1BFA8}" type="presParOf" srcId="{00AA2A94-0967-4292-9E3D-A6371F8F0235}" destId="{BF3B7267-65D5-4E77-9A75-41299DE054F5}" srcOrd="9" destOrd="0" presId="urn:microsoft.com/office/officeart/2005/8/layout/orgChart1"/>
    <dgm:cxn modelId="{5D3D27D1-2248-49B3-A051-0B2787A791BA}" type="presParOf" srcId="{BF3B7267-65D5-4E77-9A75-41299DE054F5}" destId="{A08EBDAA-F2F8-4753-8A17-DB7C9B31E668}" srcOrd="0" destOrd="0" presId="urn:microsoft.com/office/officeart/2005/8/layout/orgChart1"/>
    <dgm:cxn modelId="{E0E8905C-9D34-419E-A6B8-6273C943E2F9}" type="presParOf" srcId="{A08EBDAA-F2F8-4753-8A17-DB7C9B31E668}" destId="{33E86E20-9B7C-4C8A-832F-56F34A2D79C2}" srcOrd="0" destOrd="0" presId="urn:microsoft.com/office/officeart/2005/8/layout/orgChart1"/>
    <dgm:cxn modelId="{D992EF63-532D-48EA-BFCC-9F5A18B3E2FE}" type="presParOf" srcId="{A08EBDAA-F2F8-4753-8A17-DB7C9B31E668}" destId="{9039A8FA-66AD-4BDA-90D6-F847CBC32F59}" srcOrd="1" destOrd="0" presId="urn:microsoft.com/office/officeart/2005/8/layout/orgChart1"/>
    <dgm:cxn modelId="{B61356DA-98EE-4492-8304-EC9F4046275D}" type="presParOf" srcId="{BF3B7267-65D5-4E77-9A75-41299DE054F5}" destId="{C72C880C-A3D4-475E-A68A-C7B026CAF362}" srcOrd="1" destOrd="0" presId="urn:microsoft.com/office/officeart/2005/8/layout/orgChart1"/>
    <dgm:cxn modelId="{B758DEF4-2996-4AD3-AA65-4C76E64A749F}" type="presParOf" srcId="{BF3B7267-65D5-4E77-9A75-41299DE054F5}" destId="{71802768-6CD7-48B8-8186-BAD24DB301A8}" srcOrd="2" destOrd="0" presId="urn:microsoft.com/office/officeart/2005/8/layout/orgChart1"/>
    <dgm:cxn modelId="{32165717-0854-4BD5-9E26-6657C9459D13}" type="presParOf" srcId="{00AA2A94-0967-4292-9E3D-A6371F8F0235}" destId="{A3F2EB86-AD9E-4497-9BEC-95251C2C1F20}" srcOrd="10" destOrd="0" presId="urn:microsoft.com/office/officeart/2005/8/layout/orgChart1"/>
    <dgm:cxn modelId="{0872F95B-FD43-4C06-87CC-8917DEE5850C}" type="presParOf" srcId="{00AA2A94-0967-4292-9E3D-A6371F8F0235}" destId="{EB4EF56A-D9C1-47E4-A788-F84ECCB4DEF0}" srcOrd="11" destOrd="0" presId="urn:microsoft.com/office/officeart/2005/8/layout/orgChart1"/>
    <dgm:cxn modelId="{368B52C1-9F7D-4B42-8224-BE52479A873D}" type="presParOf" srcId="{EB4EF56A-D9C1-47E4-A788-F84ECCB4DEF0}" destId="{2522BE4D-5DC3-44E0-8B3A-D24C71E7D7F7}" srcOrd="0" destOrd="0" presId="urn:microsoft.com/office/officeart/2005/8/layout/orgChart1"/>
    <dgm:cxn modelId="{3BB28C6D-B771-456D-900D-17A9CBF44F33}" type="presParOf" srcId="{2522BE4D-5DC3-44E0-8B3A-D24C71E7D7F7}" destId="{E3D54FB6-757E-4286-9189-6D92BBE23820}" srcOrd="0" destOrd="0" presId="urn:microsoft.com/office/officeart/2005/8/layout/orgChart1"/>
    <dgm:cxn modelId="{A78DDDB3-8DF0-4885-BD9C-B0E65AE7DC34}" type="presParOf" srcId="{2522BE4D-5DC3-44E0-8B3A-D24C71E7D7F7}" destId="{34B7F47D-EE7C-44B1-AB0C-91B15B1EDB11}" srcOrd="1" destOrd="0" presId="urn:microsoft.com/office/officeart/2005/8/layout/orgChart1"/>
    <dgm:cxn modelId="{4F17DDF3-7071-4D01-A8AF-39AA95DAB5F3}" type="presParOf" srcId="{EB4EF56A-D9C1-47E4-A788-F84ECCB4DEF0}" destId="{103F6A46-3595-460E-8BB6-25D525D18E31}" srcOrd="1" destOrd="0" presId="urn:microsoft.com/office/officeart/2005/8/layout/orgChart1"/>
    <dgm:cxn modelId="{FCADA3CA-4729-4A0A-A5A6-2FE1B454AFB1}" type="presParOf" srcId="{EB4EF56A-D9C1-47E4-A788-F84ECCB4DEF0}" destId="{EE64E305-D79C-4C7B-8A7E-F10592875B51}" srcOrd="2" destOrd="0" presId="urn:microsoft.com/office/officeart/2005/8/layout/orgChart1"/>
    <dgm:cxn modelId="{4DAF0593-1D37-461D-B958-D6D58808ADED}" type="presParOf" srcId="{7F446C12-5B4B-41BE-BBC5-66D77AFFE104}" destId="{4517DB7D-0117-4464-9229-6B09D4D2F331}" srcOrd="2" destOrd="0" presId="urn:microsoft.com/office/officeart/2005/8/layout/orgChart1"/>
    <dgm:cxn modelId="{62B0A02E-F910-4DC3-8DE5-985FF99336E6}" type="presParOf" srcId="{EF395879-128F-4D62-973B-017F9DD3F0A0}" destId="{8422D21B-69DC-4EE9-BCA8-0036E3A1629F}" srcOrd="2" destOrd="0" presId="urn:microsoft.com/office/officeart/2005/8/layout/orgChart1"/>
    <dgm:cxn modelId="{D567CEB0-8414-40C6-B2B7-3FAA03A363FC}" type="presParOf" srcId="{EF395879-128F-4D62-973B-017F9DD3F0A0}" destId="{7ED50773-5594-4B3F-B593-CFC47020E9AA}" srcOrd="3" destOrd="0" presId="urn:microsoft.com/office/officeart/2005/8/layout/orgChart1"/>
    <dgm:cxn modelId="{D48CCD88-2D24-4F64-8210-256940B89DAF}" type="presParOf" srcId="{7ED50773-5594-4B3F-B593-CFC47020E9AA}" destId="{80EC590F-D5FB-41AB-8C73-9D7397C534F5}" srcOrd="0" destOrd="0" presId="urn:microsoft.com/office/officeart/2005/8/layout/orgChart1"/>
    <dgm:cxn modelId="{65D75BEB-1466-44B4-A063-E732AAAF9D73}" type="presParOf" srcId="{80EC590F-D5FB-41AB-8C73-9D7397C534F5}" destId="{1FDCF6C1-FF55-4A43-A5A2-A60C58680DBD}" srcOrd="0" destOrd="0" presId="urn:microsoft.com/office/officeart/2005/8/layout/orgChart1"/>
    <dgm:cxn modelId="{4C3C9A8F-A817-43BB-AADB-966B4DD7C551}" type="presParOf" srcId="{80EC590F-D5FB-41AB-8C73-9D7397C534F5}" destId="{DF464822-57BB-41DC-A7E8-8089C3BD22A0}" srcOrd="1" destOrd="0" presId="urn:microsoft.com/office/officeart/2005/8/layout/orgChart1"/>
    <dgm:cxn modelId="{8FF6B75D-8CD8-4693-9140-A460D2B77C6D}" type="presParOf" srcId="{7ED50773-5594-4B3F-B593-CFC47020E9AA}" destId="{F6E515DB-184E-4A20-9502-98EFC52BC0BF}" srcOrd="1" destOrd="0" presId="urn:microsoft.com/office/officeart/2005/8/layout/orgChart1"/>
    <dgm:cxn modelId="{BC28C6D1-276B-437A-B901-1C0F951F61F4}" type="presParOf" srcId="{F6E515DB-184E-4A20-9502-98EFC52BC0BF}" destId="{5D0ACDE9-2140-457B-9E04-50B1CDA3FBBF}" srcOrd="0" destOrd="0" presId="urn:microsoft.com/office/officeart/2005/8/layout/orgChart1"/>
    <dgm:cxn modelId="{7EFBEC86-54D0-45FD-8436-94A523B2862B}" type="presParOf" srcId="{F6E515DB-184E-4A20-9502-98EFC52BC0BF}" destId="{CB5221D8-8013-4DB5-B4E4-BF3D473E7ED4}" srcOrd="1" destOrd="0" presId="urn:microsoft.com/office/officeart/2005/8/layout/orgChart1"/>
    <dgm:cxn modelId="{9DBCA037-99F0-4F00-822C-AE83BEB23156}" type="presParOf" srcId="{CB5221D8-8013-4DB5-B4E4-BF3D473E7ED4}" destId="{35364689-151E-4573-A57B-0357B23C76F5}" srcOrd="0" destOrd="0" presId="urn:microsoft.com/office/officeart/2005/8/layout/orgChart1"/>
    <dgm:cxn modelId="{8D3BEDAD-530C-4C93-875A-E953AE2B7F15}" type="presParOf" srcId="{35364689-151E-4573-A57B-0357B23C76F5}" destId="{EB341B4D-3D46-4D95-90C3-AC5B9202FECF}" srcOrd="0" destOrd="0" presId="urn:microsoft.com/office/officeart/2005/8/layout/orgChart1"/>
    <dgm:cxn modelId="{B7CB9AA7-D641-45B3-88C5-901AD1064E3E}" type="presParOf" srcId="{35364689-151E-4573-A57B-0357B23C76F5}" destId="{78EFAC84-EA0C-4FAC-B433-9F96285BE7BF}" srcOrd="1" destOrd="0" presId="urn:microsoft.com/office/officeart/2005/8/layout/orgChart1"/>
    <dgm:cxn modelId="{2BBC360C-D624-414B-8076-FC9918EF1008}" type="presParOf" srcId="{CB5221D8-8013-4DB5-B4E4-BF3D473E7ED4}" destId="{6A539CC6-00D7-4D07-B744-2D8C5AD6C19F}" srcOrd="1" destOrd="0" presId="urn:microsoft.com/office/officeart/2005/8/layout/orgChart1"/>
    <dgm:cxn modelId="{1D265511-DBA0-465C-B095-03C4B949EE3D}" type="presParOf" srcId="{CB5221D8-8013-4DB5-B4E4-BF3D473E7ED4}" destId="{4A219982-D326-45A8-AC79-118C9B74062E}" srcOrd="2" destOrd="0" presId="urn:microsoft.com/office/officeart/2005/8/layout/orgChart1"/>
    <dgm:cxn modelId="{C846EA27-B7D1-424F-A291-2A2A56FCCAD6}" type="presParOf" srcId="{F6E515DB-184E-4A20-9502-98EFC52BC0BF}" destId="{6A28D441-75D8-4D03-9995-AC6BD88153DB}" srcOrd="2" destOrd="0" presId="urn:microsoft.com/office/officeart/2005/8/layout/orgChart1"/>
    <dgm:cxn modelId="{F2F5C4B5-E528-4B43-A9F3-17208571EB91}" type="presParOf" srcId="{F6E515DB-184E-4A20-9502-98EFC52BC0BF}" destId="{E0547156-A371-4CF5-AF00-CB40964E708B}" srcOrd="3" destOrd="0" presId="urn:microsoft.com/office/officeart/2005/8/layout/orgChart1"/>
    <dgm:cxn modelId="{40E9FC5D-9DC4-4F64-A034-10F8FFBD010B}" type="presParOf" srcId="{E0547156-A371-4CF5-AF00-CB40964E708B}" destId="{4AC5C32D-74A0-4ED2-887A-8412C3DC4BF9}" srcOrd="0" destOrd="0" presId="urn:microsoft.com/office/officeart/2005/8/layout/orgChart1"/>
    <dgm:cxn modelId="{2EECBF7B-E4F3-47C3-9BD7-643B0A72AD8D}" type="presParOf" srcId="{4AC5C32D-74A0-4ED2-887A-8412C3DC4BF9}" destId="{EFC663F0-C753-4834-BD84-5990060ACF2D}" srcOrd="0" destOrd="0" presId="urn:microsoft.com/office/officeart/2005/8/layout/orgChart1"/>
    <dgm:cxn modelId="{CDDA6ECA-499F-4032-A6A9-3A04A122F45F}" type="presParOf" srcId="{4AC5C32D-74A0-4ED2-887A-8412C3DC4BF9}" destId="{06F1F80C-DFF3-41CF-B0DF-D6145ED7538A}" srcOrd="1" destOrd="0" presId="urn:microsoft.com/office/officeart/2005/8/layout/orgChart1"/>
    <dgm:cxn modelId="{F5D6BC22-D998-4121-85DE-CCDEC4B2EC5C}" type="presParOf" srcId="{E0547156-A371-4CF5-AF00-CB40964E708B}" destId="{BBB5C05A-8669-4108-8C35-825598B97724}" srcOrd="1" destOrd="0" presId="urn:microsoft.com/office/officeart/2005/8/layout/orgChart1"/>
    <dgm:cxn modelId="{28703679-17D2-4299-B59A-00E8AD1CFAD2}" type="presParOf" srcId="{E0547156-A371-4CF5-AF00-CB40964E708B}" destId="{F999C822-11FA-4BF6-896F-BBA034472329}" srcOrd="2" destOrd="0" presId="urn:microsoft.com/office/officeart/2005/8/layout/orgChart1"/>
    <dgm:cxn modelId="{AC0BF257-F3B4-4927-BC0C-D80F11BAC6DF}" type="presParOf" srcId="{F6E515DB-184E-4A20-9502-98EFC52BC0BF}" destId="{5388713E-C921-4307-BF31-2B5DEBA5143D}" srcOrd="4" destOrd="0" presId="urn:microsoft.com/office/officeart/2005/8/layout/orgChart1"/>
    <dgm:cxn modelId="{261FC894-F069-44A3-A878-F00C67B7FE1B}" type="presParOf" srcId="{F6E515DB-184E-4A20-9502-98EFC52BC0BF}" destId="{72A32B2C-5C93-40DA-A24A-0E60EB32ACEE}" srcOrd="5" destOrd="0" presId="urn:microsoft.com/office/officeart/2005/8/layout/orgChart1"/>
    <dgm:cxn modelId="{549C63AE-C96B-429D-8025-4C7F35D370E6}" type="presParOf" srcId="{72A32B2C-5C93-40DA-A24A-0E60EB32ACEE}" destId="{0B74FAA3-C781-42B5-BA25-228C89AE7F3B}" srcOrd="0" destOrd="0" presId="urn:microsoft.com/office/officeart/2005/8/layout/orgChart1"/>
    <dgm:cxn modelId="{5B71AB75-EB0A-4720-B657-DB2AB6C74212}" type="presParOf" srcId="{0B74FAA3-C781-42B5-BA25-228C89AE7F3B}" destId="{96D19D77-5885-4015-AD63-2F7DF14285DC}" srcOrd="0" destOrd="0" presId="urn:microsoft.com/office/officeart/2005/8/layout/orgChart1"/>
    <dgm:cxn modelId="{42355F11-D576-4929-B825-084DAB569518}" type="presParOf" srcId="{0B74FAA3-C781-42B5-BA25-228C89AE7F3B}" destId="{FA6D731B-FA85-4DB1-93FC-55C1707B9D25}" srcOrd="1" destOrd="0" presId="urn:microsoft.com/office/officeart/2005/8/layout/orgChart1"/>
    <dgm:cxn modelId="{36B30D29-073D-467C-8823-DF4571DE13DB}" type="presParOf" srcId="{72A32B2C-5C93-40DA-A24A-0E60EB32ACEE}" destId="{DB6D118C-E58A-4E20-8436-9F2BFEF5CCCE}" srcOrd="1" destOrd="0" presId="urn:microsoft.com/office/officeart/2005/8/layout/orgChart1"/>
    <dgm:cxn modelId="{A758A75E-6EF1-4E4F-80B7-EDCE599DF52B}" type="presParOf" srcId="{72A32B2C-5C93-40DA-A24A-0E60EB32ACEE}" destId="{73B862BF-C9A0-437D-AFF0-AFAAC70F65CF}" srcOrd="2" destOrd="0" presId="urn:microsoft.com/office/officeart/2005/8/layout/orgChart1"/>
    <dgm:cxn modelId="{E1205DDF-54E9-4AA2-BCF0-C442C45169C8}" type="presParOf" srcId="{F6E515DB-184E-4A20-9502-98EFC52BC0BF}" destId="{28B5B3E7-8E6A-4E37-9487-32BCE50DA45A}" srcOrd="6" destOrd="0" presId="urn:microsoft.com/office/officeart/2005/8/layout/orgChart1"/>
    <dgm:cxn modelId="{11E51E9E-A232-4F04-8A52-6BDB504D1E1E}" type="presParOf" srcId="{F6E515DB-184E-4A20-9502-98EFC52BC0BF}" destId="{D770AF2C-27A4-4AC5-A30C-E11976EFD2ED}" srcOrd="7" destOrd="0" presId="urn:microsoft.com/office/officeart/2005/8/layout/orgChart1"/>
    <dgm:cxn modelId="{FE01D8D7-F035-45CD-9BE2-4C419DD1DBA1}" type="presParOf" srcId="{D770AF2C-27A4-4AC5-A30C-E11976EFD2ED}" destId="{414C69D4-3A1F-4C99-B22E-13F3794F4AF0}" srcOrd="0" destOrd="0" presId="urn:microsoft.com/office/officeart/2005/8/layout/orgChart1"/>
    <dgm:cxn modelId="{138824E8-26B1-4DFD-9D97-4F005D7EDCBA}" type="presParOf" srcId="{414C69D4-3A1F-4C99-B22E-13F3794F4AF0}" destId="{EBAA5E18-956F-4183-99D0-4FCBB8CF042D}" srcOrd="0" destOrd="0" presId="urn:microsoft.com/office/officeart/2005/8/layout/orgChart1"/>
    <dgm:cxn modelId="{7BF7D76D-3647-4BB2-A59C-5E61EC39DF0B}" type="presParOf" srcId="{414C69D4-3A1F-4C99-B22E-13F3794F4AF0}" destId="{C23FE4C6-DDBD-4095-8072-CAC97C87FA8C}" srcOrd="1" destOrd="0" presId="urn:microsoft.com/office/officeart/2005/8/layout/orgChart1"/>
    <dgm:cxn modelId="{2E696E43-238F-4842-8E0C-997727D2778E}" type="presParOf" srcId="{D770AF2C-27A4-4AC5-A30C-E11976EFD2ED}" destId="{90BD2650-F523-4994-9F93-E0343F5BCED6}" srcOrd="1" destOrd="0" presId="urn:microsoft.com/office/officeart/2005/8/layout/orgChart1"/>
    <dgm:cxn modelId="{C45C82F8-49A0-4CA7-AD6F-605D09B72FCA}" type="presParOf" srcId="{D770AF2C-27A4-4AC5-A30C-E11976EFD2ED}" destId="{6210B68C-FDE4-461D-89E6-605AB9B88143}" srcOrd="2" destOrd="0" presId="urn:microsoft.com/office/officeart/2005/8/layout/orgChart1"/>
    <dgm:cxn modelId="{7B25F3A4-1612-4FF0-8A1C-83650EC81737}" type="presParOf" srcId="{F6E515DB-184E-4A20-9502-98EFC52BC0BF}" destId="{E7C285D5-3477-495E-B70B-09DF6B3715CF}" srcOrd="8" destOrd="0" presId="urn:microsoft.com/office/officeart/2005/8/layout/orgChart1"/>
    <dgm:cxn modelId="{F92FF3E5-ACE2-41E9-8935-1BF5A70022C8}" type="presParOf" srcId="{F6E515DB-184E-4A20-9502-98EFC52BC0BF}" destId="{5685BC63-A264-4D62-9BD3-B497A052BAD1}" srcOrd="9" destOrd="0" presId="urn:microsoft.com/office/officeart/2005/8/layout/orgChart1"/>
    <dgm:cxn modelId="{43FAF699-8348-4118-B1EC-0B6305A0DB50}" type="presParOf" srcId="{5685BC63-A264-4D62-9BD3-B497A052BAD1}" destId="{D34EC917-00CF-4BDA-B2DC-233A6313797A}" srcOrd="0" destOrd="0" presId="urn:microsoft.com/office/officeart/2005/8/layout/orgChart1"/>
    <dgm:cxn modelId="{B6382C8D-5563-4B8F-AC03-A78AADFACFED}" type="presParOf" srcId="{D34EC917-00CF-4BDA-B2DC-233A6313797A}" destId="{DEB046A6-B1D4-421B-B2ED-3873C64F36BB}" srcOrd="0" destOrd="0" presId="urn:microsoft.com/office/officeart/2005/8/layout/orgChart1"/>
    <dgm:cxn modelId="{E5ADA5AA-0698-4306-8F5E-C21C65143CE0}" type="presParOf" srcId="{D34EC917-00CF-4BDA-B2DC-233A6313797A}" destId="{49ECFEF9-1836-4A4B-8364-D25FDE20368F}" srcOrd="1" destOrd="0" presId="urn:microsoft.com/office/officeart/2005/8/layout/orgChart1"/>
    <dgm:cxn modelId="{88385613-75EE-47A0-BA82-5ED4617BE753}" type="presParOf" srcId="{5685BC63-A264-4D62-9BD3-B497A052BAD1}" destId="{21D12355-3AA6-485D-9FDC-FBF54A91F585}" srcOrd="1" destOrd="0" presId="urn:microsoft.com/office/officeart/2005/8/layout/orgChart1"/>
    <dgm:cxn modelId="{C04116D0-6746-4A79-9275-997708B76324}" type="presParOf" srcId="{5685BC63-A264-4D62-9BD3-B497A052BAD1}" destId="{56C1D6C4-835D-49B9-A5AC-F6BDC5DB1E29}" srcOrd="2" destOrd="0" presId="urn:microsoft.com/office/officeart/2005/8/layout/orgChart1"/>
    <dgm:cxn modelId="{598FC681-7415-4452-8BF0-592FC29BA36D}" type="presParOf" srcId="{F6E515DB-184E-4A20-9502-98EFC52BC0BF}" destId="{32FA83AD-E612-4069-8196-6F38C7F43F00}" srcOrd="10" destOrd="0" presId="urn:microsoft.com/office/officeart/2005/8/layout/orgChart1"/>
    <dgm:cxn modelId="{3506F01E-A741-4B7A-A815-9452AA6947C7}" type="presParOf" srcId="{F6E515DB-184E-4A20-9502-98EFC52BC0BF}" destId="{80103B40-89CD-4EC5-9410-4624D7AFD8E9}" srcOrd="11" destOrd="0" presId="urn:microsoft.com/office/officeart/2005/8/layout/orgChart1"/>
    <dgm:cxn modelId="{2B2D63AE-F034-44E4-89AF-D461D2BC4086}" type="presParOf" srcId="{80103B40-89CD-4EC5-9410-4624D7AFD8E9}" destId="{BE50D9E4-EC89-4B52-8E47-7C8C4956F874}" srcOrd="0" destOrd="0" presId="urn:microsoft.com/office/officeart/2005/8/layout/orgChart1"/>
    <dgm:cxn modelId="{9F3296D0-F150-4779-ADEF-83EC6B3622FD}" type="presParOf" srcId="{BE50D9E4-EC89-4B52-8E47-7C8C4956F874}" destId="{7831E159-CA57-427B-B53C-AA1561983BEB}" srcOrd="0" destOrd="0" presId="urn:microsoft.com/office/officeart/2005/8/layout/orgChart1"/>
    <dgm:cxn modelId="{4DC7D1C1-B0D4-4101-93A0-760699668D1B}" type="presParOf" srcId="{BE50D9E4-EC89-4B52-8E47-7C8C4956F874}" destId="{1FCB0226-78A0-4A08-B475-D22F9B87B63A}" srcOrd="1" destOrd="0" presId="urn:microsoft.com/office/officeart/2005/8/layout/orgChart1"/>
    <dgm:cxn modelId="{507E2751-826F-4CF9-AFBB-28A39CA7B5D7}" type="presParOf" srcId="{80103B40-89CD-4EC5-9410-4624D7AFD8E9}" destId="{A7F020BF-D52D-464A-ABFF-A12C1E93B0DA}" srcOrd="1" destOrd="0" presId="urn:microsoft.com/office/officeart/2005/8/layout/orgChart1"/>
    <dgm:cxn modelId="{CB663881-2925-4779-BA4E-638FF8FE21D8}" type="presParOf" srcId="{80103B40-89CD-4EC5-9410-4624D7AFD8E9}" destId="{68CDEB20-4A79-4CE2-9BA6-68928B764D65}" srcOrd="2" destOrd="0" presId="urn:microsoft.com/office/officeart/2005/8/layout/orgChart1"/>
    <dgm:cxn modelId="{540C2F21-D2BE-4E3D-9E3B-4E8A3CEFEEC9}" type="presParOf" srcId="{F6E515DB-184E-4A20-9502-98EFC52BC0BF}" destId="{AC47B6CA-3238-47A6-8657-EBB72B1F908C}" srcOrd="12" destOrd="0" presId="urn:microsoft.com/office/officeart/2005/8/layout/orgChart1"/>
    <dgm:cxn modelId="{96EEE4DA-4493-4339-9E4B-B16F127C9478}" type="presParOf" srcId="{F6E515DB-184E-4A20-9502-98EFC52BC0BF}" destId="{DEE63311-9218-4994-BE01-F3B0455AE9B0}" srcOrd="13" destOrd="0" presId="urn:microsoft.com/office/officeart/2005/8/layout/orgChart1"/>
    <dgm:cxn modelId="{2EFFBBAC-94F8-4AD5-A8D1-8BE490A67E3D}" type="presParOf" srcId="{DEE63311-9218-4994-BE01-F3B0455AE9B0}" destId="{CC12434C-3E8C-4DC1-A65A-7FEBEFDBBC72}" srcOrd="0" destOrd="0" presId="urn:microsoft.com/office/officeart/2005/8/layout/orgChart1"/>
    <dgm:cxn modelId="{50D40B39-964A-42FD-8973-18E6FDD6444C}" type="presParOf" srcId="{CC12434C-3E8C-4DC1-A65A-7FEBEFDBBC72}" destId="{1F7CD4DB-8DA6-4286-B486-529A39BD7B1F}" srcOrd="0" destOrd="0" presId="urn:microsoft.com/office/officeart/2005/8/layout/orgChart1"/>
    <dgm:cxn modelId="{4819D033-03AF-4B74-B0B4-C7997DF27272}" type="presParOf" srcId="{CC12434C-3E8C-4DC1-A65A-7FEBEFDBBC72}" destId="{EA4033FF-61E9-4E4D-8C3A-FA0068A407C5}" srcOrd="1" destOrd="0" presId="urn:microsoft.com/office/officeart/2005/8/layout/orgChart1"/>
    <dgm:cxn modelId="{0092B793-7B25-44DE-BBFE-9B25218C971F}" type="presParOf" srcId="{DEE63311-9218-4994-BE01-F3B0455AE9B0}" destId="{7641B367-927D-49C9-AEF5-6E5C6F4F197B}" srcOrd="1" destOrd="0" presId="urn:microsoft.com/office/officeart/2005/8/layout/orgChart1"/>
    <dgm:cxn modelId="{1DD43050-E643-40FC-9C01-308568DEB71D}" type="presParOf" srcId="{DEE63311-9218-4994-BE01-F3B0455AE9B0}" destId="{15C49268-80A7-4C52-AB93-9AA86F2D4B65}" srcOrd="2" destOrd="0" presId="urn:microsoft.com/office/officeart/2005/8/layout/orgChart1"/>
    <dgm:cxn modelId="{073BFC83-8474-44EB-87F5-4BAB084385D8}" type="presParOf" srcId="{F6E515DB-184E-4A20-9502-98EFC52BC0BF}" destId="{081B8E93-ED7C-4D87-A261-2E1E6282BDD4}" srcOrd="14" destOrd="0" presId="urn:microsoft.com/office/officeart/2005/8/layout/orgChart1"/>
    <dgm:cxn modelId="{CEF72953-23F6-4A4B-8A6B-3C8CFCABAD11}" type="presParOf" srcId="{F6E515DB-184E-4A20-9502-98EFC52BC0BF}" destId="{2065F558-3FA2-490B-AB55-2E6D40CF2C79}" srcOrd="15" destOrd="0" presId="urn:microsoft.com/office/officeart/2005/8/layout/orgChart1"/>
    <dgm:cxn modelId="{D8C92277-1B27-40D9-9713-1CD6641BE631}" type="presParOf" srcId="{2065F558-3FA2-490B-AB55-2E6D40CF2C79}" destId="{D6F3C391-D18A-4910-BA8C-5102FB6B46DD}" srcOrd="0" destOrd="0" presId="urn:microsoft.com/office/officeart/2005/8/layout/orgChart1"/>
    <dgm:cxn modelId="{F05AD3CA-F050-4B75-997F-235D57954329}" type="presParOf" srcId="{D6F3C391-D18A-4910-BA8C-5102FB6B46DD}" destId="{F316D57E-B978-49B9-AED2-B6CCB141ADFC}" srcOrd="0" destOrd="0" presId="urn:microsoft.com/office/officeart/2005/8/layout/orgChart1"/>
    <dgm:cxn modelId="{900D41BF-BEE0-4F19-8E9A-FA99C9BF8889}" type="presParOf" srcId="{D6F3C391-D18A-4910-BA8C-5102FB6B46DD}" destId="{7028EB8D-FC72-4F3D-B9F6-D5246961611D}" srcOrd="1" destOrd="0" presId="urn:microsoft.com/office/officeart/2005/8/layout/orgChart1"/>
    <dgm:cxn modelId="{598C4109-76B5-42B6-83C3-704E92045BDA}" type="presParOf" srcId="{2065F558-3FA2-490B-AB55-2E6D40CF2C79}" destId="{BA23970A-2510-47B7-9198-4B38571EA846}" srcOrd="1" destOrd="0" presId="urn:microsoft.com/office/officeart/2005/8/layout/orgChart1"/>
    <dgm:cxn modelId="{F155C97B-E773-4912-B17D-871408B15E3E}" type="presParOf" srcId="{2065F558-3FA2-490B-AB55-2E6D40CF2C79}" destId="{1B74E271-138F-4B29-B3DF-1AC7F43B3D9A}" srcOrd="2" destOrd="0" presId="urn:microsoft.com/office/officeart/2005/8/layout/orgChart1"/>
    <dgm:cxn modelId="{BEF8D2F5-A9FA-4FAE-9BEB-DC7B26637183}" type="presParOf" srcId="{F6E515DB-184E-4A20-9502-98EFC52BC0BF}" destId="{000DE29F-640C-4296-AA82-3158EB030CC9}" srcOrd="16" destOrd="0" presId="urn:microsoft.com/office/officeart/2005/8/layout/orgChart1"/>
    <dgm:cxn modelId="{3E77C060-149A-488B-94B5-59F8B882218B}" type="presParOf" srcId="{F6E515DB-184E-4A20-9502-98EFC52BC0BF}" destId="{DBF0AE1D-CA14-41A3-ACA5-4AE317F259B7}" srcOrd="17" destOrd="0" presId="urn:microsoft.com/office/officeart/2005/8/layout/orgChart1"/>
    <dgm:cxn modelId="{3E0B8CDA-EC20-4FFB-AA79-5E86FF483227}" type="presParOf" srcId="{DBF0AE1D-CA14-41A3-ACA5-4AE317F259B7}" destId="{0FB4BD7C-55EB-413D-8729-ADDE715CB1BE}" srcOrd="0" destOrd="0" presId="urn:microsoft.com/office/officeart/2005/8/layout/orgChart1"/>
    <dgm:cxn modelId="{E40BCCB6-8FAE-4E49-BBEE-BF0EDDE31784}" type="presParOf" srcId="{0FB4BD7C-55EB-413D-8729-ADDE715CB1BE}" destId="{B38FCF6E-E814-456C-B83E-D7B49A908382}" srcOrd="0" destOrd="0" presId="urn:microsoft.com/office/officeart/2005/8/layout/orgChart1"/>
    <dgm:cxn modelId="{FE91254B-0C3A-43C1-815A-9644405B07C0}" type="presParOf" srcId="{0FB4BD7C-55EB-413D-8729-ADDE715CB1BE}" destId="{3E8B5813-7907-45A2-848A-AA62AA5267B3}" srcOrd="1" destOrd="0" presId="urn:microsoft.com/office/officeart/2005/8/layout/orgChart1"/>
    <dgm:cxn modelId="{A18E3ADC-D7AB-4FAF-8987-B3B6168A1B50}" type="presParOf" srcId="{DBF0AE1D-CA14-41A3-ACA5-4AE317F259B7}" destId="{BF3D24BE-3593-41AD-A9E0-C2E1A3CBE20D}" srcOrd="1" destOrd="0" presId="urn:microsoft.com/office/officeart/2005/8/layout/orgChart1"/>
    <dgm:cxn modelId="{0A9A08D0-5715-44ED-BF25-A70B01EB8042}" type="presParOf" srcId="{DBF0AE1D-CA14-41A3-ACA5-4AE317F259B7}" destId="{D96FE130-88F5-4D06-B92A-D1417E9FE9A0}" srcOrd="2" destOrd="0" presId="urn:microsoft.com/office/officeart/2005/8/layout/orgChart1"/>
    <dgm:cxn modelId="{DE0DCA0A-D07E-4230-A06B-A69C5D336786}" type="presParOf" srcId="{7ED50773-5594-4B3F-B593-CFC47020E9AA}" destId="{7CAEAED8-D744-4E33-AA7F-C16D6EF0A89B}" srcOrd="2" destOrd="0" presId="urn:microsoft.com/office/officeart/2005/8/layout/orgChart1"/>
    <dgm:cxn modelId="{9DF1EB81-676A-42C8-BFB8-AF27BE0BA750}" type="presParOf" srcId="{0E52A097-E721-4198-872C-4CA3DF6216A2}" destId="{CDE200FA-3780-43A9-BE9E-2A0C2C91CCE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A1DAF87-9F7E-4733-821B-69A0EBDE66D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163D5C17-190B-423B-8C4B-DEB215D777AC}">
      <dgm:prSet phldrT="[Tekst]" custT="1"/>
      <dgm:spPr/>
      <dgm:t>
        <a:bodyPr/>
        <a:lstStyle/>
        <a:p>
          <a:endParaRPr lang="nb-NO" sz="1100" dirty="0"/>
        </a:p>
        <a:p>
          <a:br>
            <a:rPr lang="nb-NO" sz="1000" dirty="0"/>
          </a:br>
          <a:r>
            <a:rPr lang="nb-NO" sz="900" dirty="0">
              <a:solidFill>
                <a:schemeClr val="bg1"/>
              </a:solidFill>
            </a:rPr>
            <a:t>Barnevernleder</a:t>
          </a:r>
          <a:endParaRPr lang="nb-NO" sz="900" dirty="0"/>
        </a:p>
        <a:p>
          <a:br>
            <a:rPr lang="nb-NO" sz="1000" dirty="0"/>
          </a:br>
          <a:endParaRPr lang="nb-NO" sz="1000" dirty="0"/>
        </a:p>
      </dgm:t>
    </dgm:pt>
    <dgm:pt modelId="{BEE15CB9-491C-42A6-8D1F-5129D4E9B1E5}" type="parTrans" cxnId="{22A9F510-58E0-4793-B5C8-05CFA3A460A1}">
      <dgm:prSet/>
      <dgm:spPr/>
      <dgm:t>
        <a:bodyPr/>
        <a:lstStyle/>
        <a:p>
          <a:endParaRPr lang="nb-NO" sz="1100"/>
        </a:p>
      </dgm:t>
    </dgm:pt>
    <dgm:pt modelId="{E8E8C535-5A34-4DD4-88C6-231B189BE25F}" type="sibTrans" cxnId="{22A9F510-58E0-4793-B5C8-05CFA3A460A1}">
      <dgm:prSet/>
      <dgm:spPr/>
      <dgm:t>
        <a:bodyPr/>
        <a:lstStyle/>
        <a:p>
          <a:endParaRPr lang="nb-NO" sz="1100"/>
        </a:p>
      </dgm:t>
    </dgm:pt>
    <dgm:pt modelId="{4ECCC89D-7F7F-429D-ABC7-B478A5633A78}">
      <dgm:prSet custT="1"/>
      <dgm:spPr/>
      <dgm:t>
        <a:bodyPr/>
        <a:lstStyle/>
        <a:p>
          <a:r>
            <a:rPr lang="nb-NO" sz="800" dirty="0">
              <a:solidFill>
                <a:schemeClr val="bg1"/>
              </a:solidFill>
            </a:rPr>
            <a:t>Tjenesteleder mottak/undersøkelse</a:t>
          </a:r>
          <a:br>
            <a:rPr lang="nb-NO" sz="800" dirty="0">
              <a:solidFill>
                <a:schemeClr val="bg1"/>
              </a:solidFill>
            </a:rPr>
          </a:br>
          <a:r>
            <a:rPr lang="nb-NO" sz="800" dirty="0">
              <a:solidFill>
                <a:schemeClr val="bg1"/>
              </a:solidFill>
            </a:rPr>
            <a:t>Anette Bakke de Bourg</a:t>
          </a:r>
          <a:br>
            <a:rPr lang="nb-NO" sz="800" dirty="0">
              <a:solidFill>
                <a:schemeClr val="bg1"/>
              </a:solidFill>
            </a:rPr>
          </a:br>
          <a:r>
            <a:rPr lang="nb-NO" sz="800" dirty="0">
              <a:solidFill>
                <a:schemeClr val="bg1"/>
              </a:solidFill>
            </a:rPr>
            <a:t>Fagleder Jessie Wike</a:t>
          </a:r>
        </a:p>
      </dgm:t>
    </dgm:pt>
    <dgm:pt modelId="{60E224E1-124A-4D30-9F2C-7E5A78F942BE}" type="parTrans" cxnId="{E99DFB7C-0B20-45CB-8D3D-99A956D22CE8}">
      <dgm:prSet/>
      <dgm:spPr/>
      <dgm:t>
        <a:bodyPr/>
        <a:lstStyle/>
        <a:p>
          <a:endParaRPr lang="nb-NO" sz="1100"/>
        </a:p>
      </dgm:t>
    </dgm:pt>
    <dgm:pt modelId="{6DE19AED-7342-4599-B190-70AFFBA43C3D}" type="sibTrans" cxnId="{E99DFB7C-0B20-45CB-8D3D-99A956D22CE8}">
      <dgm:prSet/>
      <dgm:spPr/>
      <dgm:t>
        <a:bodyPr/>
        <a:lstStyle/>
        <a:p>
          <a:endParaRPr lang="nb-NO" sz="1100"/>
        </a:p>
      </dgm:t>
    </dgm:pt>
    <dgm:pt modelId="{9D09DE64-7981-4337-B08E-FC8575324664}">
      <dgm:prSet custT="1"/>
      <dgm:spPr/>
      <dgm:t>
        <a:bodyPr/>
        <a:lstStyle/>
        <a:p>
          <a:r>
            <a:rPr lang="nb-NO" sz="800" dirty="0">
              <a:solidFill>
                <a:schemeClr val="bg1"/>
              </a:solidFill>
            </a:rPr>
            <a:t>Tjenesteleder Tiltak</a:t>
          </a:r>
          <a:br>
            <a:rPr lang="nb-NO" sz="800" dirty="0">
              <a:solidFill>
                <a:schemeClr val="bg1"/>
              </a:solidFill>
            </a:rPr>
          </a:br>
          <a:r>
            <a:rPr lang="nb-NO" sz="800" dirty="0">
              <a:solidFill>
                <a:schemeClr val="bg1"/>
              </a:solidFill>
            </a:rPr>
            <a:t>Marianne Likværn</a:t>
          </a:r>
        </a:p>
      </dgm:t>
    </dgm:pt>
    <dgm:pt modelId="{022F746B-6A5D-4E63-BC95-F5253DAC0088}" type="parTrans" cxnId="{1D76AFD4-BEF2-4A81-A68E-9FABFC54E1B7}">
      <dgm:prSet/>
      <dgm:spPr/>
      <dgm:t>
        <a:bodyPr/>
        <a:lstStyle/>
        <a:p>
          <a:endParaRPr lang="nb-NO" sz="1100"/>
        </a:p>
      </dgm:t>
    </dgm:pt>
    <dgm:pt modelId="{07E1B135-1BAC-4C4E-A415-60BD7989BF08}" type="sibTrans" cxnId="{1D76AFD4-BEF2-4A81-A68E-9FABFC54E1B7}">
      <dgm:prSet/>
      <dgm:spPr/>
      <dgm:t>
        <a:bodyPr/>
        <a:lstStyle/>
        <a:p>
          <a:endParaRPr lang="nb-NO" sz="1100"/>
        </a:p>
      </dgm:t>
    </dgm:pt>
    <dgm:pt modelId="{B4D3D8D3-A5DE-4B53-BDFB-0A6502903B45}">
      <dgm:prSet custT="1"/>
      <dgm:spPr/>
      <dgm:t>
        <a:bodyPr/>
        <a:lstStyle/>
        <a:p>
          <a:r>
            <a:rPr lang="nb-NO" sz="1000" dirty="0"/>
            <a:t>Tjenesteleder omsorg</a:t>
          </a:r>
          <a:br>
            <a:rPr lang="nb-NO" sz="1000" dirty="0"/>
          </a:br>
          <a:r>
            <a:rPr lang="nb-NO" sz="1000" dirty="0"/>
            <a:t>Anette Bakke de Bourg</a:t>
          </a:r>
        </a:p>
      </dgm:t>
    </dgm:pt>
    <dgm:pt modelId="{7E3E4BBD-2AF3-4AC5-B47A-D840404FDD39}" type="parTrans" cxnId="{B663A4E0-6858-4099-BBF3-1947E9EC023E}">
      <dgm:prSet/>
      <dgm:spPr/>
      <dgm:t>
        <a:bodyPr/>
        <a:lstStyle/>
        <a:p>
          <a:endParaRPr lang="nb-NO"/>
        </a:p>
      </dgm:t>
    </dgm:pt>
    <dgm:pt modelId="{0782D211-4955-4AE0-BEAF-C1EDD3FA3826}" type="sibTrans" cxnId="{B663A4E0-6858-4099-BBF3-1947E9EC023E}">
      <dgm:prSet/>
      <dgm:spPr/>
      <dgm:t>
        <a:bodyPr/>
        <a:lstStyle/>
        <a:p>
          <a:endParaRPr lang="nb-NO"/>
        </a:p>
      </dgm:t>
    </dgm:pt>
    <dgm:pt modelId="{F78C0F3C-FFCC-4BF2-A3A0-58E0987ECC7B}">
      <dgm:prSet custT="1"/>
      <dgm:spPr/>
      <dgm:t>
        <a:bodyPr/>
        <a:lstStyle/>
        <a:p>
          <a:r>
            <a:rPr lang="nb-NO" sz="800" dirty="0">
              <a:solidFill>
                <a:schemeClr val="bg1"/>
              </a:solidFill>
            </a:rPr>
            <a:t>Tjenesteleder STYRK</a:t>
          </a:r>
          <a:br>
            <a:rPr lang="nb-NO" sz="800" dirty="0">
              <a:solidFill>
                <a:schemeClr val="bg1"/>
              </a:solidFill>
            </a:rPr>
          </a:br>
          <a:r>
            <a:rPr lang="nb-NO" sz="800" dirty="0">
              <a:solidFill>
                <a:schemeClr val="bg1"/>
              </a:solidFill>
            </a:rPr>
            <a:t>Marianne Likværn</a:t>
          </a:r>
        </a:p>
      </dgm:t>
    </dgm:pt>
    <dgm:pt modelId="{835173A2-D41C-40CA-9D5A-8C2DD7B0F246}" type="parTrans" cxnId="{F7A45654-34C4-46C4-A109-FE719BA54EE3}">
      <dgm:prSet/>
      <dgm:spPr/>
      <dgm:t>
        <a:bodyPr/>
        <a:lstStyle/>
        <a:p>
          <a:endParaRPr lang="nb-NO"/>
        </a:p>
      </dgm:t>
    </dgm:pt>
    <dgm:pt modelId="{9D6F5656-852D-4CEA-AE75-54E82DB9F119}" type="sibTrans" cxnId="{F7A45654-34C4-46C4-A109-FE719BA54EE3}">
      <dgm:prSet/>
      <dgm:spPr/>
      <dgm:t>
        <a:bodyPr/>
        <a:lstStyle/>
        <a:p>
          <a:endParaRPr lang="nb-NO"/>
        </a:p>
      </dgm:t>
    </dgm:pt>
    <dgm:pt modelId="{66F1D3D3-2047-4DA0-ADF3-72E95D0C77D1}" type="pres">
      <dgm:prSet presAssocID="{7A1DAF87-9F7E-4733-821B-69A0EBDE66DC}" presName="hierChild1" presStyleCnt="0">
        <dgm:presLayoutVars>
          <dgm:orgChart val="1"/>
          <dgm:chPref val="1"/>
          <dgm:dir/>
          <dgm:animOne val="branch"/>
          <dgm:animLvl val="lvl"/>
          <dgm:resizeHandles/>
        </dgm:presLayoutVars>
      </dgm:prSet>
      <dgm:spPr/>
    </dgm:pt>
    <dgm:pt modelId="{55E77E53-12CD-449E-B627-080C09D943F7}" type="pres">
      <dgm:prSet presAssocID="{163D5C17-190B-423B-8C4B-DEB215D777AC}" presName="hierRoot1" presStyleCnt="0">
        <dgm:presLayoutVars>
          <dgm:hierBranch val="init"/>
        </dgm:presLayoutVars>
      </dgm:prSet>
      <dgm:spPr/>
    </dgm:pt>
    <dgm:pt modelId="{7D0148B6-BA0C-4C5E-A5DD-4CDACF2EF9DC}" type="pres">
      <dgm:prSet presAssocID="{163D5C17-190B-423B-8C4B-DEB215D777AC}" presName="rootComposite1" presStyleCnt="0"/>
      <dgm:spPr/>
    </dgm:pt>
    <dgm:pt modelId="{58F8B14B-C250-4E68-83FE-775A73DA34C2}" type="pres">
      <dgm:prSet presAssocID="{163D5C17-190B-423B-8C4B-DEB215D777AC}" presName="rootText1" presStyleLbl="node0" presStyleIdx="0" presStyleCnt="1" custScaleX="22981" custScaleY="30825" custLinFactNeighborX="-3247" custLinFactNeighborY="-13391">
        <dgm:presLayoutVars>
          <dgm:chPref val="3"/>
        </dgm:presLayoutVars>
      </dgm:prSet>
      <dgm:spPr/>
    </dgm:pt>
    <dgm:pt modelId="{AAAD273F-99CB-4F5F-B948-9DC14AB830E9}" type="pres">
      <dgm:prSet presAssocID="{163D5C17-190B-423B-8C4B-DEB215D777AC}" presName="rootConnector1" presStyleLbl="node1" presStyleIdx="0" presStyleCnt="0"/>
      <dgm:spPr/>
    </dgm:pt>
    <dgm:pt modelId="{FB9FE4DB-36CA-4FFA-A48D-1E8F10238BBA}" type="pres">
      <dgm:prSet presAssocID="{163D5C17-190B-423B-8C4B-DEB215D777AC}" presName="hierChild2" presStyleCnt="0"/>
      <dgm:spPr/>
    </dgm:pt>
    <dgm:pt modelId="{CB82814C-1BF5-48DD-9BAE-53A8E641802C}" type="pres">
      <dgm:prSet presAssocID="{60E224E1-124A-4D30-9F2C-7E5A78F942BE}" presName="Name37" presStyleLbl="parChTrans1D2" presStyleIdx="0" presStyleCnt="4"/>
      <dgm:spPr/>
    </dgm:pt>
    <dgm:pt modelId="{2A62ED80-E01C-45B3-9D73-DF211448AAB1}" type="pres">
      <dgm:prSet presAssocID="{4ECCC89D-7F7F-429D-ABC7-B478A5633A78}" presName="hierRoot2" presStyleCnt="0">
        <dgm:presLayoutVars>
          <dgm:hierBranch val="init"/>
        </dgm:presLayoutVars>
      </dgm:prSet>
      <dgm:spPr/>
    </dgm:pt>
    <dgm:pt modelId="{A5A2AC01-9D6A-42DB-98B7-6E48895767EF}" type="pres">
      <dgm:prSet presAssocID="{4ECCC89D-7F7F-429D-ABC7-B478A5633A78}" presName="rootComposite" presStyleCnt="0"/>
      <dgm:spPr/>
    </dgm:pt>
    <dgm:pt modelId="{8A5C64BE-73E9-4F53-A4B8-BF2D37C59392}" type="pres">
      <dgm:prSet presAssocID="{4ECCC89D-7F7F-429D-ABC7-B478A5633A78}" presName="rootText" presStyleLbl="node2" presStyleIdx="0" presStyleCnt="4" custScaleX="22580" custScaleY="37933" custLinFactNeighborX="20621" custLinFactNeighborY="-39057">
        <dgm:presLayoutVars>
          <dgm:chPref val="3"/>
        </dgm:presLayoutVars>
      </dgm:prSet>
      <dgm:spPr/>
    </dgm:pt>
    <dgm:pt modelId="{4D58AFA4-A49A-4153-94AB-16925463C7B5}" type="pres">
      <dgm:prSet presAssocID="{4ECCC89D-7F7F-429D-ABC7-B478A5633A78}" presName="rootConnector" presStyleLbl="node2" presStyleIdx="0" presStyleCnt="4"/>
      <dgm:spPr/>
    </dgm:pt>
    <dgm:pt modelId="{315A2C22-A245-463F-BC58-ED72646730CB}" type="pres">
      <dgm:prSet presAssocID="{4ECCC89D-7F7F-429D-ABC7-B478A5633A78}" presName="hierChild4" presStyleCnt="0"/>
      <dgm:spPr/>
    </dgm:pt>
    <dgm:pt modelId="{57E6C229-1163-4887-BBA4-C6386F4E3E9A}" type="pres">
      <dgm:prSet presAssocID="{4ECCC89D-7F7F-429D-ABC7-B478A5633A78}" presName="hierChild5" presStyleCnt="0"/>
      <dgm:spPr/>
    </dgm:pt>
    <dgm:pt modelId="{60C25CB7-BD3B-4D57-9049-65BD42C057E1}" type="pres">
      <dgm:prSet presAssocID="{022F746B-6A5D-4E63-BC95-F5253DAC0088}" presName="Name37" presStyleLbl="parChTrans1D2" presStyleIdx="1" presStyleCnt="4"/>
      <dgm:spPr/>
    </dgm:pt>
    <dgm:pt modelId="{EEF17220-81F8-43C7-AC69-D08D98B306C3}" type="pres">
      <dgm:prSet presAssocID="{9D09DE64-7981-4337-B08E-FC8575324664}" presName="hierRoot2" presStyleCnt="0">
        <dgm:presLayoutVars>
          <dgm:hierBranch val="init"/>
        </dgm:presLayoutVars>
      </dgm:prSet>
      <dgm:spPr/>
    </dgm:pt>
    <dgm:pt modelId="{2746C8F5-F54B-41F7-9B06-1F64B06799A3}" type="pres">
      <dgm:prSet presAssocID="{9D09DE64-7981-4337-B08E-FC8575324664}" presName="rootComposite" presStyleCnt="0"/>
      <dgm:spPr/>
    </dgm:pt>
    <dgm:pt modelId="{09958341-EE62-4733-950A-9E7F0FFF223E}" type="pres">
      <dgm:prSet presAssocID="{9D09DE64-7981-4337-B08E-FC8575324664}" presName="rootText" presStyleLbl="node2" presStyleIdx="1" presStyleCnt="4" custScaleX="20990" custScaleY="36391" custLinFactNeighborX="3951" custLinFactNeighborY="-38286">
        <dgm:presLayoutVars>
          <dgm:chPref val="3"/>
        </dgm:presLayoutVars>
      </dgm:prSet>
      <dgm:spPr/>
    </dgm:pt>
    <dgm:pt modelId="{26A9E9C6-2CF1-4893-89EB-DCCF2457D0A6}" type="pres">
      <dgm:prSet presAssocID="{9D09DE64-7981-4337-B08E-FC8575324664}" presName="rootConnector" presStyleLbl="node2" presStyleIdx="1" presStyleCnt="4"/>
      <dgm:spPr/>
    </dgm:pt>
    <dgm:pt modelId="{02DEDC25-E669-46C7-87C9-AD536567362F}" type="pres">
      <dgm:prSet presAssocID="{9D09DE64-7981-4337-B08E-FC8575324664}" presName="hierChild4" presStyleCnt="0"/>
      <dgm:spPr/>
    </dgm:pt>
    <dgm:pt modelId="{7C511CEF-F972-4009-B579-4CFCB67366C5}" type="pres">
      <dgm:prSet presAssocID="{9D09DE64-7981-4337-B08E-FC8575324664}" presName="hierChild5" presStyleCnt="0"/>
      <dgm:spPr/>
    </dgm:pt>
    <dgm:pt modelId="{03C212BE-1DF0-4841-B139-0A7AB4E544F4}" type="pres">
      <dgm:prSet presAssocID="{835173A2-D41C-40CA-9D5A-8C2DD7B0F246}" presName="Name37" presStyleLbl="parChTrans1D2" presStyleIdx="2" presStyleCnt="4"/>
      <dgm:spPr/>
    </dgm:pt>
    <dgm:pt modelId="{6EA5D07C-A9F5-454E-8372-A03983733F24}" type="pres">
      <dgm:prSet presAssocID="{F78C0F3C-FFCC-4BF2-A3A0-58E0987ECC7B}" presName="hierRoot2" presStyleCnt="0">
        <dgm:presLayoutVars>
          <dgm:hierBranch val="init"/>
        </dgm:presLayoutVars>
      </dgm:prSet>
      <dgm:spPr/>
    </dgm:pt>
    <dgm:pt modelId="{1821A467-25C9-4A5D-AA69-E511E219E31A}" type="pres">
      <dgm:prSet presAssocID="{F78C0F3C-FFCC-4BF2-A3A0-58E0987ECC7B}" presName="rootComposite" presStyleCnt="0"/>
      <dgm:spPr/>
    </dgm:pt>
    <dgm:pt modelId="{2E071506-626F-4F54-AB5B-5691B8BFAEF6}" type="pres">
      <dgm:prSet presAssocID="{F78C0F3C-FFCC-4BF2-A3A0-58E0987ECC7B}" presName="rootText" presStyleLbl="node2" presStyleIdx="2" presStyleCnt="4" custScaleX="20990" custScaleY="36391" custLinFactNeighborX="-10267" custLinFactNeighborY="-38286">
        <dgm:presLayoutVars>
          <dgm:chPref val="3"/>
        </dgm:presLayoutVars>
      </dgm:prSet>
      <dgm:spPr/>
    </dgm:pt>
    <dgm:pt modelId="{7AB95F3E-BA4A-4F1F-A2C2-C3372FD2BF41}" type="pres">
      <dgm:prSet presAssocID="{F78C0F3C-FFCC-4BF2-A3A0-58E0987ECC7B}" presName="rootConnector" presStyleLbl="node2" presStyleIdx="2" presStyleCnt="4"/>
      <dgm:spPr/>
    </dgm:pt>
    <dgm:pt modelId="{3B1EF6AB-8584-4318-9D83-1E45DE5C3091}" type="pres">
      <dgm:prSet presAssocID="{F78C0F3C-FFCC-4BF2-A3A0-58E0987ECC7B}" presName="hierChild4" presStyleCnt="0"/>
      <dgm:spPr/>
    </dgm:pt>
    <dgm:pt modelId="{B51FF947-3333-4060-B104-A4DEECEFD48B}" type="pres">
      <dgm:prSet presAssocID="{F78C0F3C-FFCC-4BF2-A3A0-58E0987ECC7B}" presName="hierChild5" presStyleCnt="0"/>
      <dgm:spPr/>
    </dgm:pt>
    <dgm:pt modelId="{D07B8DD2-F929-40C9-B565-B5D10ACAD0FE}" type="pres">
      <dgm:prSet presAssocID="{7E3E4BBD-2AF3-4AC5-B47A-D840404FDD39}" presName="Name37" presStyleLbl="parChTrans1D2" presStyleIdx="3" presStyleCnt="4"/>
      <dgm:spPr/>
    </dgm:pt>
    <dgm:pt modelId="{31400D4D-D583-4163-85FF-32FE53841CDA}" type="pres">
      <dgm:prSet presAssocID="{B4D3D8D3-A5DE-4B53-BDFB-0A6502903B45}" presName="hierRoot2" presStyleCnt="0">
        <dgm:presLayoutVars>
          <dgm:hierBranch val="init"/>
        </dgm:presLayoutVars>
      </dgm:prSet>
      <dgm:spPr/>
    </dgm:pt>
    <dgm:pt modelId="{3E6642CE-A9A9-4851-B36C-300D16B6D710}" type="pres">
      <dgm:prSet presAssocID="{B4D3D8D3-A5DE-4B53-BDFB-0A6502903B45}" presName="rootComposite" presStyleCnt="0"/>
      <dgm:spPr/>
    </dgm:pt>
    <dgm:pt modelId="{8731C523-91A2-4681-8460-0BDAF4DB0064}" type="pres">
      <dgm:prSet presAssocID="{B4D3D8D3-A5DE-4B53-BDFB-0A6502903B45}" presName="rootText" presStyleLbl="node2" presStyleIdx="3" presStyleCnt="4" custScaleX="23426" custScaleY="36694" custLinFactNeighborX="-25807" custLinFactNeighborY="-38438">
        <dgm:presLayoutVars>
          <dgm:chPref val="3"/>
        </dgm:presLayoutVars>
      </dgm:prSet>
      <dgm:spPr/>
    </dgm:pt>
    <dgm:pt modelId="{86689735-2F09-4034-832E-6EA18BCA00A9}" type="pres">
      <dgm:prSet presAssocID="{B4D3D8D3-A5DE-4B53-BDFB-0A6502903B45}" presName="rootConnector" presStyleLbl="node2" presStyleIdx="3" presStyleCnt="4"/>
      <dgm:spPr/>
    </dgm:pt>
    <dgm:pt modelId="{7B8B3DA0-8C57-436C-A29A-7AE12C95F0BF}" type="pres">
      <dgm:prSet presAssocID="{B4D3D8D3-A5DE-4B53-BDFB-0A6502903B45}" presName="hierChild4" presStyleCnt="0"/>
      <dgm:spPr/>
    </dgm:pt>
    <dgm:pt modelId="{EB286962-C269-4996-A89F-D0B48DB20D00}" type="pres">
      <dgm:prSet presAssocID="{B4D3D8D3-A5DE-4B53-BDFB-0A6502903B45}" presName="hierChild5" presStyleCnt="0"/>
      <dgm:spPr/>
    </dgm:pt>
    <dgm:pt modelId="{F88B7625-D28F-40CE-B733-85E35ED2E3E7}" type="pres">
      <dgm:prSet presAssocID="{163D5C17-190B-423B-8C4B-DEB215D777AC}" presName="hierChild3" presStyleCnt="0"/>
      <dgm:spPr/>
    </dgm:pt>
  </dgm:ptLst>
  <dgm:cxnLst>
    <dgm:cxn modelId="{22A9F510-58E0-4793-B5C8-05CFA3A460A1}" srcId="{7A1DAF87-9F7E-4733-821B-69A0EBDE66DC}" destId="{163D5C17-190B-423B-8C4B-DEB215D777AC}" srcOrd="0" destOrd="0" parTransId="{BEE15CB9-491C-42A6-8D1F-5129D4E9B1E5}" sibTransId="{E8E8C535-5A34-4DD4-88C6-231B189BE25F}"/>
    <dgm:cxn modelId="{6269DD23-3AAD-4A9E-A93F-C475ABC6DBCB}" type="presOf" srcId="{9D09DE64-7981-4337-B08E-FC8575324664}" destId="{26A9E9C6-2CF1-4893-89EB-DCCF2457D0A6}" srcOrd="1" destOrd="0" presId="urn:microsoft.com/office/officeart/2005/8/layout/orgChart1"/>
    <dgm:cxn modelId="{6E38F028-88E6-4B0A-8D96-44D5E0FE7C59}" type="presOf" srcId="{F78C0F3C-FFCC-4BF2-A3A0-58E0987ECC7B}" destId="{7AB95F3E-BA4A-4F1F-A2C2-C3372FD2BF41}" srcOrd="1" destOrd="0" presId="urn:microsoft.com/office/officeart/2005/8/layout/orgChart1"/>
    <dgm:cxn modelId="{23C4885E-D9EC-43E0-A5C1-1A802E69EE47}" type="presOf" srcId="{F78C0F3C-FFCC-4BF2-A3A0-58E0987ECC7B}" destId="{2E071506-626F-4F54-AB5B-5691B8BFAEF6}" srcOrd="0" destOrd="0" presId="urn:microsoft.com/office/officeart/2005/8/layout/orgChart1"/>
    <dgm:cxn modelId="{524F6445-E26D-489C-9634-4FFCE47DA4FC}" type="presOf" srcId="{60E224E1-124A-4D30-9F2C-7E5A78F942BE}" destId="{CB82814C-1BF5-48DD-9BAE-53A8E641802C}" srcOrd="0" destOrd="0" presId="urn:microsoft.com/office/officeart/2005/8/layout/orgChart1"/>
    <dgm:cxn modelId="{F8477E46-191C-43C9-954B-876164272149}" type="presOf" srcId="{022F746B-6A5D-4E63-BC95-F5253DAC0088}" destId="{60C25CB7-BD3B-4D57-9049-65BD42C057E1}" srcOrd="0" destOrd="0" presId="urn:microsoft.com/office/officeart/2005/8/layout/orgChart1"/>
    <dgm:cxn modelId="{A7D9EF48-4A3D-46AB-9CF9-0918F509FF86}" type="presOf" srcId="{7A1DAF87-9F7E-4733-821B-69A0EBDE66DC}" destId="{66F1D3D3-2047-4DA0-ADF3-72E95D0C77D1}" srcOrd="0" destOrd="0" presId="urn:microsoft.com/office/officeart/2005/8/layout/orgChart1"/>
    <dgm:cxn modelId="{02BA4D4F-0581-4832-8B6F-BF8811807EE7}" type="presOf" srcId="{7E3E4BBD-2AF3-4AC5-B47A-D840404FDD39}" destId="{D07B8DD2-F929-40C9-B565-B5D10ACAD0FE}" srcOrd="0" destOrd="0" presId="urn:microsoft.com/office/officeart/2005/8/layout/orgChart1"/>
    <dgm:cxn modelId="{038DDE71-68CF-4CD3-84D7-0E980016BD7C}" type="presOf" srcId="{B4D3D8D3-A5DE-4B53-BDFB-0A6502903B45}" destId="{8731C523-91A2-4681-8460-0BDAF4DB0064}" srcOrd="0" destOrd="0" presId="urn:microsoft.com/office/officeart/2005/8/layout/orgChart1"/>
    <dgm:cxn modelId="{F7A45654-34C4-46C4-A109-FE719BA54EE3}" srcId="{163D5C17-190B-423B-8C4B-DEB215D777AC}" destId="{F78C0F3C-FFCC-4BF2-A3A0-58E0987ECC7B}" srcOrd="2" destOrd="0" parTransId="{835173A2-D41C-40CA-9D5A-8C2DD7B0F246}" sibTransId="{9D6F5656-852D-4CEA-AE75-54E82DB9F119}"/>
    <dgm:cxn modelId="{B3058458-24C4-4E57-B0DD-80C0D80A3E5F}" type="presOf" srcId="{163D5C17-190B-423B-8C4B-DEB215D777AC}" destId="{AAAD273F-99CB-4F5F-B948-9DC14AB830E9}" srcOrd="1" destOrd="0" presId="urn:microsoft.com/office/officeart/2005/8/layout/orgChart1"/>
    <dgm:cxn modelId="{CFF73179-E581-481B-B8FE-087A7C7797E0}" type="presOf" srcId="{4ECCC89D-7F7F-429D-ABC7-B478A5633A78}" destId="{4D58AFA4-A49A-4153-94AB-16925463C7B5}" srcOrd="1" destOrd="0" presId="urn:microsoft.com/office/officeart/2005/8/layout/orgChart1"/>
    <dgm:cxn modelId="{E99DFB7C-0B20-45CB-8D3D-99A956D22CE8}" srcId="{163D5C17-190B-423B-8C4B-DEB215D777AC}" destId="{4ECCC89D-7F7F-429D-ABC7-B478A5633A78}" srcOrd="0" destOrd="0" parTransId="{60E224E1-124A-4D30-9F2C-7E5A78F942BE}" sibTransId="{6DE19AED-7342-4599-B190-70AFFBA43C3D}"/>
    <dgm:cxn modelId="{65E7AC7D-7664-4A67-8156-7D624CF784A2}" type="presOf" srcId="{9D09DE64-7981-4337-B08E-FC8575324664}" destId="{09958341-EE62-4733-950A-9E7F0FFF223E}" srcOrd="0" destOrd="0" presId="urn:microsoft.com/office/officeart/2005/8/layout/orgChart1"/>
    <dgm:cxn modelId="{0F320A8F-D194-4AC6-BE9C-4C85340FD9DB}" type="presOf" srcId="{835173A2-D41C-40CA-9D5A-8C2DD7B0F246}" destId="{03C212BE-1DF0-4841-B139-0A7AB4E544F4}" srcOrd="0" destOrd="0" presId="urn:microsoft.com/office/officeart/2005/8/layout/orgChart1"/>
    <dgm:cxn modelId="{E9D3C5CD-E39D-451C-A6C1-AB2ACA27A827}" type="presOf" srcId="{B4D3D8D3-A5DE-4B53-BDFB-0A6502903B45}" destId="{86689735-2F09-4034-832E-6EA18BCA00A9}" srcOrd="1" destOrd="0" presId="urn:microsoft.com/office/officeart/2005/8/layout/orgChart1"/>
    <dgm:cxn modelId="{1D76AFD4-BEF2-4A81-A68E-9FABFC54E1B7}" srcId="{163D5C17-190B-423B-8C4B-DEB215D777AC}" destId="{9D09DE64-7981-4337-B08E-FC8575324664}" srcOrd="1" destOrd="0" parTransId="{022F746B-6A5D-4E63-BC95-F5253DAC0088}" sibTransId="{07E1B135-1BAC-4C4E-A415-60BD7989BF08}"/>
    <dgm:cxn modelId="{5F5910D5-2AFD-4774-A91E-35D5BBAFAE36}" type="presOf" srcId="{4ECCC89D-7F7F-429D-ABC7-B478A5633A78}" destId="{8A5C64BE-73E9-4F53-A4B8-BF2D37C59392}" srcOrd="0" destOrd="0" presId="urn:microsoft.com/office/officeart/2005/8/layout/orgChart1"/>
    <dgm:cxn modelId="{BA3049D8-782E-4DBB-AA01-A7050E83C879}" type="presOf" srcId="{163D5C17-190B-423B-8C4B-DEB215D777AC}" destId="{58F8B14B-C250-4E68-83FE-775A73DA34C2}" srcOrd="0" destOrd="0" presId="urn:microsoft.com/office/officeart/2005/8/layout/orgChart1"/>
    <dgm:cxn modelId="{B663A4E0-6858-4099-BBF3-1947E9EC023E}" srcId="{163D5C17-190B-423B-8C4B-DEB215D777AC}" destId="{B4D3D8D3-A5DE-4B53-BDFB-0A6502903B45}" srcOrd="3" destOrd="0" parTransId="{7E3E4BBD-2AF3-4AC5-B47A-D840404FDD39}" sibTransId="{0782D211-4955-4AE0-BEAF-C1EDD3FA3826}"/>
    <dgm:cxn modelId="{D25F45E0-A268-46AA-9D1D-3C56F49F8D9A}" type="presParOf" srcId="{66F1D3D3-2047-4DA0-ADF3-72E95D0C77D1}" destId="{55E77E53-12CD-449E-B627-080C09D943F7}" srcOrd="0" destOrd="0" presId="urn:microsoft.com/office/officeart/2005/8/layout/orgChart1"/>
    <dgm:cxn modelId="{05CE9674-80EF-44D2-A11F-76A77175A740}" type="presParOf" srcId="{55E77E53-12CD-449E-B627-080C09D943F7}" destId="{7D0148B6-BA0C-4C5E-A5DD-4CDACF2EF9DC}" srcOrd="0" destOrd="0" presId="urn:microsoft.com/office/officeart/2005/8/layout/orgChart1"/>
    <dgm:cxn modelId="{E822C32A-5B99-45A6-9CA1-3E86393B553E}" type="presParOf" srcId="{7D0148B6-BA0C-4C5E-A5DD-4CDACF2EF9DC}" destId="{58F8B14B-C250-4E68-83FE-775A73DA34C2}" srcOrd="0" destOrd="0" presId="urn:microsoft.com/office/officeart/2005/8/layout/orgChart1"/>
    <dgm:cxn modelId="{4F838101-B637-4C10-B921-8FEADD991B35}" type="presParOf" srcId="{7D0148B6-BA0C-4C5E-A5DD-4CDACF2EF9DC}" destId="{AAAD273F-99CB-4F5F-B948-9DC14AB830E9}" srcOrd="1" destOrd="0" presId="urn:microsoft.com/office/officeart/2005/8/layout/orgChart1"/>
    <dgm:cxn modelId="{79796D28-3892-465F-9737-3D153A27B144}" type="presParOf" srcId="{55E77E53-12CD-449E-B627-080C09D943F7}" destId="{FB9FE4DB-36CA-4FFA-A48D-1E8F10238BBA}" srcOrd="1" destOrd="0" presId="urn:microsoft.com/office/officeart/2005/8/layout/orgChart1"/>
    <dgm:cxn modelId="{21D7BAF0-DB31-45A0-9659-C001B205E235}" type="presParOf" srcId="{FB9FE4DB-36CA-4FFA-A48D-1E8F10238BBA}" destId="{CB82814C-1BF5-48DD-9BAE-53A8E641802C}" srcOrd="0" destOrd="0" presId="urn:microsoft.com/office/officeart/2005/8/layout/orgChart1"/>
    <dgm:cxn modelId="{2C71821E-004D-4952-A1A8-D0D2F1B998BB}" type="presParOf" srcId="{FB9FE4DB-36CA-4FFA-A48D-1E8F10238BBA}" destId="{2A62ED80-E01C-45B3-9D73-DF211448AAB1}" srcOrd="1" destOrd="0" presId="urn:microsoft.com/office/officeart/2005/8/layout/orgChart1"/>
    <dgm:cxn modelId="{69664D13-DE0B-4709-84B5-93B75EBD0E06}" type="presParOf" srcId="{2A62ED80-E01C-45B3-9D73-DF211448AAB1}" destId="{A5A2AC01-9D6A-42DB-98B7-6E48895767EF}" srcOrd="0" destOrd="0" presId="urn:microsoft.com/office/officeart/2005/8/layout/orgChart1"/>
    <dgm:cxn modelId="{958455EB-91CB-4FA4-9165-359701446736}" type="presParOf" srcId="{A5A2AC01-9D6A-42DB-98B7-6E48895767EF}" destId="{8A5C64BE-73E9-4F53-A4B8-BF2D37C59392}" srcOrd="0" destOrd="0" presId="urn:microsoft.com/office/officeart/2005/8/layout/orgChart1"/>
    <dgm:cxn modelId="{95068747-A30F-4411-A27D-FD25A90813D0}" type="presParOf" srcId="{A5A2AC01-9D6A-42DB-98B7-6E48895767EF}" destId="{4D58AFA4-A49A-4153-94AB-16925463C7B5}" srcOrd="1" destOrd="0" presId="urn:microsoft.com/office/officeart/2005/8/layout/orgChart1"/>
    <dgm:cxn modelId="{7F41678D-B400-458C-B5D2-3BA208D7EB89}" type="presParOf" srcId="{2A62ED80-E01C-45B3-9D73-DF211448AAB1}" destId="{315A2C22-A245-463F-BC58-ED72646730CB}" srcOrd="1" destOrd="0" presId="urn:microsoft.com/office/officeart/2005/8/layout/orgChart1"/>
    <dgm:cxn modelId="{70BEF624-528A-4E47-968F-D66B8F17A260}" type="presParOf" srcId="{2A62ED80-E01C-45B3-9D73-DF211448AAB1}" destId="{57E6C229-1163-4887-BBA4-C6386F4E3E9A}" srcOrd="2" destOrd="0" presId="urn:microsoft.com/office/officeart/2005/8/layout/orgChart1"/>
    <dgm:cxn modelId="{7FAA3B08-9B53-482C-9F1F-18EE1123B868}" type="presParOf" srcId="{FB9FE4DB-36CA-4FFA-A48D-1E8F10238BBA}" destId="{60C25CB7-BD3B-4D57-9049-65BD42C057E1}" srcOrd="2" destOrd="0" presId="urn:microsoft.com/office/officeart/2005/8/layout/orgChart1"/>
    <dgm:cxn modelId="{CA84869A-7678-47B0-ADDC-BB40758156A1}" type="presParOf" srcId="{FB9FE4DB-36CA-4FFA-A48D-1E8F10238BBA}" destId="{EEF17220-81F8-43C7-AC69-D08D98B306C3}" srcOrd="3" destOrd="0" presId="urn:microsoft.com/office/officeart/2005/8/layout/orgChart1"/>
    <dgm:cxn modelId="{30E316F0-3758-4972-818C-0D91590E17D4}" type="presParOf" srcId="{EEF17220-81F8-43C7-AC69-D08D98B306C3}" destId="{2746C8F5-F54B-41F7-9B06-1F64B06799A3}" srcOrd="0" destOrd="0" presId="urn:microsoft.com/office/officeart/2005/8/layout/orgChart1"/>
    <dgm:cxn modelId="{CD0B72EC-3E59-48F3-9150-039F0DD76CEA}" type="presParOf" srcId="{2746C8F5-F54B-41F7-9B06-1F64B06799A3}" destId="{09958341-EE62-4733-950A-9E7F0FFF223E}" srcOrd="0" destOrd="0" presId="urn:microsoft.com/office/officeart/2005/8/layout/orgChart1"/>
    <dgm:cxn modelId="{20A16410-27B9-4985-9A01-A7367F880FAC}" type="presParOf" srcId="{2746C8F5-F54B-41F7-9B06-1F64B06799A3}" destId="{26A9E9C6-2CF1-4893-89EB-DCCF2457D0A6}" srcOrd="1" destOrd="0" presId="urn:microsoft.com/office/officeart/2005/8/layout/orgChart1"/>
    <dgm:cxn modelId="{657A0F33-00DB-4CB8-BB48-C8EF304DA847}" type="presParOf" srcId="{EEF17220-81F8-43C7-AC69-D08D98B306C3}" destId="{02DEDC25-E669-46C7-87C9-AD536567362F}" srcOrd="1" destOrd="0" presId="urn:microsoft.com/office/officeart/2005/8/layout/orgChart1"/>
    <dgm:cxn modelId="{DEB20E6D-5871-408D-8434-477D1FA4DA7C}" type="presParOf" srcId="{EEF17220-81F8-43C7-AC69-D08D98B306C3}" destId="{7C511CEF-F972-4009-B579-4CFCB67366C5}" srcOrd="2" destOrd="0" presId="urn:microsoft.com/office/officeart/2005/8/layout/orgChart1"/>
    <dgm:cxn modelId="{39F0CC77-99A0-45DF-8D5D-022C8545D2D4}" type="presParOf" srcId="{FB9FE4DB-36CA-4FFA-A48D-1E8F10238BBA}" destId="{03C212BE-1DF0-4841-B139-0A7AB4E544F4}" srcOrd="4" destOrd="0" presId="urn:microsoft.com/office/officeart/2005/8/layout/orgChart1"/>
    <dgm:cxn modelId="{5F97CAB5-F2F6-4472-8F9C-4279B359AC81}" type="presParOf" srcId="{FB9FE4DB-36CA-4FFA-A48D-1E8F10238BBA}" destId="{6EA5D07C-A9F5-454E-8372-A03983733F24}" srcOrd="5" destOrd="0" presId="urn:microsoft.com/office/officeart/2005/8/layout/orgChart1"/>
    <dgm:cxn modelId="{80F7E12D-A008-41EA-B1AC-DFCC8DF8A939}" type="presParOf" srcId="{6EA5D07C-A9F5-454E-8372-A03983733F24}" destId="{1821A467-25C9-4A5D-AA69-E511E219E31A}" srcOrd="0" destOrd="0" presId="urn:microsoft.com/office/officeart/2005/8/layout/orgChart1"/>
    <dgm:cxn modelId="{FFEA6089-30DB-45B6-B3D8-E6D409A4B864}" type="presParOf" srcId="{1821A467-25C9-4A5D-AA69-E511E219E31A}" destId="{2E071506-626F-4F54-AB5B-5691B8BFAEF6}" srcOrd="0" destOrd="0" presId="urn:microsoft.com/office/officeart/2005/8/layout/orgChart1"/>
    <dgm:cxn modelId="{CB140139-9098-463C-98D2-953204BF1D92}" type="presParOf" srcId="{1821A467-25C9-4A5D-AA69-E511E219E31A}" destId="{7AB95F3E-BA4A-4F1F-A2C2-C3372FD2BF41}" srcOrd="1" destOrd="0" presId="urn:microsoft.com/office/officeart/2005/8/layout/orgChart1"/>
    <dgm:cxn modelId="{8A04BF8C-F08B-445E-B24D-9C4804767BE6}" type="presParOf" srcId="{6EA5D07C-A9F5-454E-8372-A03983733F24}" destId="{3B1EF6AB-8584-4318-9D83-1E45DE5C3091}" srcOrd="1" destOrd="0" presId="urn:microsoft.com/office/officeart/2005/8/layout/orgChart1"/>
    <dgm:cxn modelId="{403888DC-519E-4EC5-BE1A-8C5F350740DC}" type="presParOf" srcId="{6EA5D07C-A9F5-454E-8372-A03983733F24}" destId="{B51FF947-3333-4060-B104-A4DEECEFD48B}" srcOrd="2" destOrd="0" presId="urn:microsoft.com/office/officeart/2005/8/layout/orgChart1"/>
    <dgm:cxn modelId="{399F7285-8D0F-4CE9-844A-40E2DCD17C48}" type="presParOf" srcId="{FB9FE4DB-36CA-4FFA-A48D-1E8F10238BBA}" destId="{D07B8DD2-F929-40C9-B565-B5D10ACAD0FE}" srcOrd="6" destOrd="0" presId="urn:microsoft.com/office/officeart/2005/8/layout/orgChart1"/>
    <dgm:cxn modelId="{B37F4737-45DD-4C0B-92A6-E7F291A57BC1}" type="presParOf" srcId="{FB9FE4DB-36CA-4FFA-A48D-1E8F10238BBA}" destId="{31400D4D-D583-4163-85FF-32FE53841CDA}" srcOrd="7" destOrd="0" presId="urn:microsoft.com/office/officeart/2005/8/layout/orgChart1"/>
    <dgm:cxn modelId="{4F72FC49-01A9-4933-A390-40643ACACAE8}" type="presParOf" srcId="{31400D4D-D583-4163-85FF-32FE53841CDA}" destId="{3E6642CE-A9A9-4851-B36C-300D16B6D710}" srcOrd="0" destOrd="0" presId="urn:microsoft.com/office/officeart/2005/8/layout/orgChart1"/>
    <dgm:cxn modelId="{12DB3246-91A1-4721-9D08-5EE4DB7806BD}" type="presParOf" srcId="{3E6642CE-A9A9-4851-B36C-300D16B6D710}" destId="{8731C523-91A2-4681-8460-0BDAF4DB0064}" srcOrd="0" destOrd="0" presId="urn:microsoft.com/office/officeart/2005/8/layout/orgChart1"/>
    <dgm:cxn modelId="{58FFD2FA-2280-4941-B6CC-DADC9C9519AE}" type="presParOf" srcId="{3E6642CE-A9A9-4851-B36C-300D16B6D710}" destId="{86689735-2F09-4034-832E-6EA18BCA00A9}" srcOrd="1" destOrd="0" presId="urn:microsoft.com/office/officeart/2005/8/layout/orgChart1"/>
    <dgm:cxn modelId="{1EC8CA09-8A5C-49D2-957C-C3E892FA6629}" type="presParOf" srcId="{31400D4D-D583-4163-85FF-32FE53841CDA}" destId="{7B8B3DA0-8C57-436C-A29A-7AE12C95F0BF}" srcOrd="1" destOrd="0" presId="urn:microsoft.com/office/officeart/2005/8/layout/orgChart1"/>
    <dgm:cxn modelId="{6BEF7611-5548-4B86-9B1D-FDF64C71BC7F}" type="presParOf" srcId="{31400D4D-D583-4163-85FF-32FE53841CDA}" destId="{EB286962-C269-4996-A89F-D0B48DB20D00}" srcOrd="2" destOrd="0" presId="urn:microsoft.com/office/officeart/2005/8/layout/orgChart1"/>
    <dgm:cxn modelId="{E02913DB-95F5-4BF2-8CE2-F994F130753B}" type="presParOf" srcId="{55E77E53-12CD-449E-B627-080C09D943F7}" destId="{F88B7625-D28F-40CE-B733-85E35ED2E3E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41E16E-9E96-46A5-9241-66FDFCFAF66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ECBCC857-D99E-4038-8250-1C1E8F2173D2}" type="asst">
      <dgm:prSet phldrT="[Tekst]" custT="1"/>
      <dgm:spPr/>
      <dgm:t>
        <a:bodyPr/>
        <a:lstStyle/>
        <a:p>
          <a:r>
            <a:rPr lang="nb-NO" sz="1000" b="0" dirty="0"/>
            <a:t> </a:t>
          </a:r>
          <a:r>
            <a:rPr lang="nb-NO" sz="1000" b="0" dirty="0">
              <a:solidFill>
                <a:schemeClr val="bg1"/>
              </a:solidFill>
            </a:rPr>
            <a:t>Kommunalsjef</a:t>
          </a:r>
          <a:br>
            <a:rPr lang="nb-NO" sz="1000" b="0" dirty="0">
              <a:solidFill>
                <a:schemeClr val="bg1"/>
              </a:solidFill>
            </a:rPr>
          </a:br>
          <a:r>
            <a:rPr lang="nb-NO" sz="1000" b="0" dirty="0">
              <a:solidFill>
                <a:schemeClr val="bg1"/>
              </a:solidFill>
            </a:rPr>
            <a:t>Kari Hesselberg</a:t>
          </a:r>
        </a:p>
        <a:p>
          <a:r>
            <a:rPr lang="nb-NO" sz="1000" b="0" dirty="0" err="1">
              <a:solidFill>
                <a:schemeClr val="bg1"/>
              </a:solidFill>
            </a:rPr>
            <a:t>Org.ledd</a:t>
          </a:r>
          <a:r>
            <a:rPr lang="nb-NO" sz="1000" b="0" dirty="0">
              <a:solidFill>
                <a:schemeClr val="bg1"/>
              </a:solidFill>
            </a:rPr>
            <a:t>: 974639939 </a:t>
          </a:r>
        </a:p>
        <a:p>
          <a:r>
            <a:rPr lang="nb-NO" sz="1000" b="0" dirty="0">
              <a:solidFill>
                <a:schemeClr val="bg1"/>
              </a:solidFill>
            </a:rPr>
            <a:t>Bedr.nr: 974586975 (</a:t>
          </a:r>
          <a:r>
            <a:rPr lang="nb-NO" sz="1000" b="0" dirty="0" err="1">
              <a:solidFill>
                <a:schemeClr val="bg1"/>
              </a:solidFill>
            </a:rPr>
            <a:t>seksjonsledelse</a:t>
          </a:r>
          <a:r>
            <a:rPr lang="nb-NO" sz="1000" b="0" dirty="0">
              <a:solidFill>
                <a:schemeClr val="bg1"/>
              </a:solidFill>
            </a:rPr>
            <a:t>)</a:t>
          </a:r>
        </a:p>
      </dgm:t>
    </dgm:pt>
    <dgm:pt modelId="{C33739F9-110A-4052-8C9C-7F8D1B70025A}" type="parTrans" cxnId="{C5C94D0E-57EE-4592-9E69-E0A751028DC8}">
      <dgm:prSet/>
      <dgm:spPr/>
      <dgm:t>
        <a:bodyPr/>
        <a:lstStyle/>
        <a:p>
          <a:endParaRPr lang="nb-NO" sz="1100"/>
        </a:p>
      </dgm:t>
    </dgm:pt>
    <dgm:pt modelId="{0FC2A977-F01D-4F48-9C8E-368A42B25B2D}" type="sibTrans" cxnId="{C5C94D0E-57EE-4592-9E69-E0A751028DC8}">
      <dgm:prSet/>
      <dgm:spPr/>
      <dgm:t>
        <a:bodyPr/>
        <a:lstStyle/>
        <a:p>
          <a:endParaRPr lang="nb-NO" sz="1100"/>
        </a:p>
      </dgm:t>
    </dgm:pt>
    <dgm:pt modelId="{411656E4-1468-457A-9B58-5BD2E58F89DE}">
      <dgm:prSet phldrT="[Tekst]" custT="1"/>
      <dgm:spPr/>
      <dgm:t>
        <a:bodyPr/>
        <a:lstStyle/>
        <a:p>
          <a:r>
            <a:rPr lang="nb-NO" sz="1000" b="0" dirty="0">
              <a:solidFill>
                <a:schemeClr val="bg1"/>
              </a:solidFill>
            </a:rPr>
            <a:t>Tjenester til hjemmeboende, avlastning og aktivitet</a:t>
          </a:r>
          <a:br>
            <a:rPr lang="nb-NO" sz="1000" b="0" dirty="0">
              <a:solidFill>
                <a:schemeClr val="bg1"/>
              </a:solidFill>
            </a:rPr>
          </a:br>
          <a:br>
            <a:rPr lang="nb-NO" sz="1000" b="0" dirty="0">
              <a:solidFill>
                <a:schemeClr val="bg1"/>
              </a:solidFill>
            </a:rPr>
          </a:br>
          <a:r>
            <a:rPr lang="nb-NO" sz="1000" b="0" dirty="0">
              <a:solidFill>
                <a:schemeClr val="bg1"/>
              </a:solidFill>
            </a:rPr>
            <a:t>virksomhetsleder</a:t>
          </a:r>
          <a:br>
            <a:rPr lang="nb-NO" sz="1000" b="0" dirty="0">
              <a:solidFill>
                <a:schemeClr val="bg1"/>
              </a:solidFill>
            </a:rPr>
          </a:br>
          <a:r>
            <a:rPr lang="nb-NO" sz="1000" b="0" dirty="0">
              <a:solidFill>
                <a:schemeClr val="bg1"/>
              </a:solidFill>
            </a:rPr>
            <a:t> Linda Nedberg </a:t>
          </a:r>
        </a:p>
        <a:p>
          <a:r>
            <a:rPr lang="nb-NO" sz="1000" b="0" dirty="0">
              <a:solidFill>
                <a:schemeClr val="bg1"/>
              </a:solidFill>
            </a:rPr>
            <a:t>Bedr.nr: 876667452 og 974587025</a:t>
          </a:r>
        </a:p>
      </dgm:t>
    </dgm:pt>
    <dgm:pt modelId="{C6BE79ED-A072-46DE-B64D-8EF94B2C656C}" type="parTrans" cxnId="{9C5079C9-B4C3-4FB7-BFEF-97EE8CD2E925}">
      <dgm:prSet/>
      <dgm:spPr/>
      <dgm:t>
        <a:bodyPr/>
        <a:lstStyle/>
        <a:p>
          <a:endParaRPr lang="nb-NO" sz="1100"/>
        </a:p>
      </dgm:t>
    </dgm:pt>
    <dgm:pt modelId="{84DDD934-15B3-4906-9453-67FDE8D979A3}" type="sibTrans" cxnId="{9C5079C9-B4C3-4FB7-BFEF-97EE8CD2E925}">
      <dgm:prSet/>
      <dgm:spPr/>
      <dgm:t>
        <a:bodyPr/>
        <a:lstStyle/>
        <a:p>
          <a:endParaRPr lang="nb-NO" sz="1100"/>
        </a:p>
      </dgm:t>
    </dgm:pt>
    <dgm:pt modelId="{170A570C-87C6-4ECA-B44F-F0E33B714494}" type="asst">
      <dgm:prSet phldrT="[Tekst]" custT="1"/>
      <dgm:spPr/>
      <dgm:t>
        <a:bodyPr/>
        <a:lstStyle/>
        <a:p>
          <a:r>
            <a:rPr lang="nb-NO" sz="1000" b="0" dirty="0">
              <a:solidFill>
                <a:schemeClr val="bg1"/>
              </a:solidFill>
            </a:rPr>
            <a:t>Driftsstab </a:t>
          </a:r>
        </a:p>
        <a:p>
          <a:r>
            <a:rPr lang="nb-NO" sz="1000" b="0" dirty="0">
              <a:solidFill>
                <a:schemeClr val="bg1"/>
              </a:solidFill>
            </a:rPr>
            <a:t>leder</a:t>
          </a:r>
          <a:br>
            <a:rPr lang="nb-NO" sz="1000" b="0" dirty="0">
              <a:solidFill>
                <a:schemeClr val="bg1"/>
              </a:solidFill>
            </a:rPr>
          </a:br>
          <a:r>
            <a:rPr lang="nb-NO" sz="1000" b="0" dirty="0">
              <a:solidFill>
                <a:schemeClr val="bg1"/>
              </a:solidFill>
            </a:rPr>
            <a:t>Ann Kristin Moe</a:t>
          </a:r>
          <a:br>
            <a:rPr lang="nb-NO" sz="1000" b="0" dirty="0">
              <a:solidFill>
                <a:schemeClr val="bg1"/>
              </a:solidFill>
            </a:rPr>
          </a:br>
          <a:r>
            <a:rPr lang="nb-NO" sz="1000" b="0" dirty="0">
              <a:solidFill>
                <a:schemeClr val="bg1"/>
              </a:solidFill>
            </a:rPr>
            <a:t>Bedr.nr: 976667433</a:t>
          </a:r>
        </a:p>
      </dgm:t>
    </dgm:pt>
    <dgm:pt modelId="{82B96028-57A5-4F8D-A3AE-4AE964605785}" type="parTrans" cxnId="{DF8FFEB9-DD8D-422F-99DD-340A2BC1E670}">
      <dgm:prSet/>
      <dgm:spPr/>
      <dgm:t>
        <a:bodyPr/>
        <a:lstStyle/>
        <a:p>
          <a:endParaRPr lang="nb-NO" sz="1100"/>
        </a:p>
      </dgm:t>
    </dgm:pt>
    <dgm:pt modelId="{E0AA4644-4EE9-4F0F-8300-417096164F06}" type="sibTrans" cxnId="{DF8FFEB9-DD8D-422F-99DD-340A2BC1E670}">
      <dgm:prSet/>
      <dgm:spPr/>
      <dgm:t>
        <a:bodyPr/>
        <a:lstStyle/>
        <a:p>
          <a:endParaRPr lang="nb-NO" sz="1100"/>
        </a:p>
      </dgm:t>
    </dgm:pt>
    <dgm:pt modelId="{C6B33B17-8173-4402-B360-530F75983BD9}">
      <dgm:prSet phldrT="[Tekst]" custT="1"/>
      <dgm:spPr/>
      <dgm:t>
        <a:bodyPr/>
        <a:lstStyle/>
        <a:p>
          <a:r>
            <a:rPr lang="nb-NO" sz="1000" b="0" dirty="0">
              <a:solidFill>
                <a:srgbClr val="F2F2F2"/>
              </a:solidFill>
            </a:rPr>
            <a:t>Institusjon og dagtilbud</a:t>
          </a:r>
        </a:p>
        <a:p>
          <a:r>
            <a:rPr lang="nb-NO" sz="1000" b="0" dirty="0">
              <a:solidFill>
                <a:schemeClr val="bg1"/>
              </a:solidFill>
            </a:rPr>
            <a:t> virksomhetsleder </a:t>
          </a:r>
          <a:br>
            <a:rPr lang="nb-NO" sz="1000" b="0" dirty="0">
              <a:solidFill>
                <a:schemeClr val="bg1"/>
              </a:solidFill>
            </a:rPr>
          </a:br>
          <a:r>
            <a:rPr lang="nb-NO" sz="1000" b="0" dirty="0">
              <a:solidFill>
                <a:schemeClr val="bg1"/>
              </a:solidFill>
            </a:rPr>
            <a:t>Ann-Kristin Dramdal</a:t>
          </a:r>
        </a:p>
        <a:p>
          <a:r>
            <a:rPr lang="nb-NO" sz="1000" b="0" dirty="0">
              <a:solidFill>
                <a:schemeClr val="bg1"/>
              </a:solidFill>
            </a:rPr>
            <a:t>Bedr.nr: </a:t>
          </a:r>
          <a:r>
            <a:rPr lang="nb-NO" sz="1000" b="0" i="0" u="none" dirty="0">
              <a:solidFill>
                <a:schemeClr val="bg1"/>
              </a:solidFill>
            </a:rPr>
            <a:t>976667433</a:t>
          </a:r>
          <a:endParaRPr lang="nb-NO" sz="1000" b="0" dirty="0">
            <a:solidFill>
              <a:schemeClr val="bg1"/>
            </a:solidFill>
          </a:endParaRPr>
        </a:p>
      </dgm:t>
    </dgm:pt>
    <dgm:pt modelId="{67E20F46-E5B0-40E3-9082-BD59725E8542}" type="sibTrans" cxnId="{5E89133F-873C-49CF-B066-494ADBEA22CB}">
      <dgm:prSet/>
      <dgm:spPr/>
      <dgm:t>
        <a:bodyPr/>
        <a:lstStyle/>
        <a:p>
          <a:endParaRPr lang="nb-NO" sz="1100"/>
        </a:p>
      </dgm:t>
    </dgm:pt>
    <dgm:pt modelId="{EE975ABE-54B4-49D5-948F-2E4F63D3A0C1}" type="parTrans" cxnId="{5E89133F-873C-49CF-B066-494ADBEA22CB}">
      <dgm:prSet/>
      <dgm:spPr/>
      <dgm:t>
        <a:bodyPr/>
        <a:lstStyle/>
        <a:p>
          <a:endParaRPr lang="nb-NO" sz="1100"/>
        </a:p>
      </dgm:t>
    </dgm:pt>
    <dgm:pt modelId="{B042A64D-ABA4-4DA1-AF68-F3D4B4B6D4E0}" type="asst">
      <dgm:prSet phldrT="[Tekst]" custT="1"/>
      <dgm:spPr/>
      <dgm:t>
        <a:bodyPr/>
        <a:lstStyle/>
        <a:p>
          <a:r>
            <a:rPr lang="nb-NO" sz="1000" b="0" dirty="0">
              <a:solidFill>
                <a:srgbClr val="F2F2F2"/>
              </a:solidFill>
            </a:rPr>
            <a:t>Forvaltning, helse og samordning</a:t>
          </a:r>
        </a:p>
        <a:p>
          <a:r>
            <a:rPr lang="nb-NO" sz="1000" b="0" dirty="0">
              <a:solidFill>
                <a:srgbClr val="F2F2F2"/>
              </a:solidFill>
            </a:rPr>
            <a:t>virksomhetsleder</a:t>
          </a:r>
          <a:br>
            <a:rPr lang="nb-NO" sz="1000" b="0" dirty="0">
              <a:solidFill>
                <a:srgbClr val="F2F2F2"/>
              </a:solidFill>
            </a:rPr>
          </a:br>
          <a:r>
            <a:rPr lang="nb-NO" sz="1000" b="0" dirty="0">
              <a:solidFill>
                <a:schemeClr val="bg1"/>
              </a:solidFill>
            </a:rPr>
            <a:t>Kjersti Eide</a:t>
          </a:r>
        </a:p>
        <a:p>
          <a:r>
            <a:rPr lang="nb-NO" sz="1000" b="0" dirty="0">
              <a:solidFill>
                <a:schemeClr val="bg1"/>
              </a:solidFill>
            </a:rPr>
            <a:t>Bedr.nr: </a:t>
          </a:r>
          <a:r>
            <a:rPr lang="nb-NO" sz="1000" b="0" i="0" u="none" dirty="0">
              <a:solidFill>
                <a:schemeClr val="bg1"/>
              </a:solidFill>
            </a:rPr>
            <a:t>988362107</a:t>
          </a:r>
          <a:endParaRPr lang="nb-NO" sz="1000" b="0" dirty="0">
            <a:solidFill>
              <a:schemeClr val="bg1"/>
            </a:solidFill>
          </a:endParaRPr>
        </a:p>
      </dgm:t>
    </dgm:pt>
    <dgm:pt modelId="{0BD8A738-701B-4E22-BB1C-96E255E1EE6C}" type="sibTrans" cxnId="{0C432537-85C3-4003-AA00-223D50348264}">
      <dgm:prSet/>
      <dgm:spPr/>
      <dgm:t>
        <a:bodyPr/>
        <a:lstStyle/>
        <a:p>
          <a:endParaRPr lang="nb-NO" sz="1100"/>
        </a:p>
      </dgm:t>
    </dgm:pt>
    <dgm:pt modelId="{24036877-499A-4F34-AEF7-D586648D65E1}" type="parTrans" cxnId="{0C432537-85C3-4003-AA00-223D50348264}">
      <dgm:prSet/>
      <dgm:spPr/>
      <dgm:t>
        <a:bodyPr/>
        <a:lstStyle/>
        <a:p>
          <a:endParaRPr lang="nb-NO" sz="1100"/>
        </a:p>
      </dgm:t>
    </dgm:pt>
    <dgm:pt modelId="{20BC1263-3C82-410F-AE31-E7AD36DB71DE}">
      <dgm:prSet phldrT="[Tekst]" custT="1"/>
      <dgm:spPr/>
      <dgm:t>
        <a:bodyPr/>
        <a:lstStyle/>
        <a:p>
          <a:r>
            <a:rPr lang="nb-NO" sz="950" b="1" dirty="0">
              <a:solidFill>
                <a:srgbClr val="F2F2F2"/>
              </a:solidFill>
            </a:rPr>
            <a:t>Psykisk helse- og rustjenesten</a:t>
          </a:r>
        </a:p>
        <a:p>
          <a:br>
            <a:rPr lang="nb-NO" sz="950" b="0" dirty="0">
              <a:solidFill>
                <a:schemeClr val="bg1"/>
              </a:solidFill>
            </a:rPr>
          </a:br>
          <a:r>
            <a:rPr lang="nb-NO" sz="950" b="1" dirty="0">
              <a:solidFill>
                <a:srgbClr val="F2F2F2"/>
              </a:solidFill>
            </a:rPr>
            <a:t>leder</a:t>
          </a:r>
          <a:r>
            <a:rPr lang="nb-NO" sz="950" b="0" dirty="0">
              <a:solidFill>
                <a:schemeClr val="bg1"/>
              </a:solidFill>
            </a:rPr>
            <a:t> </a:t>
          </a:r>
          <a:r>
            <a:rPr lang="nb-NO" sz="950" b="0" dirty="0">
              <a:solidFill>
                <a:srgbClr val="F2F2F2"/>
              </a:solidFill>
            </a:rPr>
            <a:t>Bente Charlotte Gausen</a:t>
          </a:r>
        </a:p>
        <a:p>
          <a:r>
            <a:rPr lang="nb-NO" sz="950" b="0" dirty="0">
              <a:solidFill>
                <a:srgbClr val="F2F2F2"/>
              </a:solidFill>
            </a:rPr>
            <a:t>B</a:t>
          </a:r>
          <a:r>
            <a:rPr lang="nb-NO" sz="950" b="0" dirty="0">
              <a:solidFill>
                <a:schemeClr val="bg1"/>
              </a:solidFill>
            </a:rPr>
            <a:t>edr.nr: 988362239 </a:t>
          </a:r>
          <a:endParaRPr lang="nb-NO" sz="950" b="1" strike="sngStrike" dirty="0">
            <a:solidFill>
              <a:srgbClr val="FF0000"/>
            </a:solidFill>
            <a:highlight>
              <a:srgbClr val="FFFF00"/>
            </a:highlight>
          </a:endParaRPr>
        </a:p>
      </dgm:t>
    </dgm:pt>
    <dgm:pt modelId="{60D0B46A-3A67-44AA-A65F-B69C2C73F235}" type="parTrans" cxnId="{2E94CE39-AEDA-47B0-9DAB-34E6298D9745}">
      <dgm:prSet/>
      <dgm:spPr/>
      <dgm:t>
        <a:bodyPr/>
        <a:lstStyle/>
        <a:p>
          <a:endParaRPr lang="nb-NO" sz="1100"/>
        </a:p>
      </dgm:t>
    </dgm:pt>
    <dgm:pt modelId="{C5BE8845-FE78-42AE-8E9E-9B8F364AFEF7}" type="sibTrans" cxnId="{2E94CE39-AEDA-47B0-9DAB-34E6298D9745}">
      <dgm:prSet/>
      <dgm:spPr/>
      <dgm:t>
        <a:bodyPr/>
        <a:lstStyle/>
        <a:p>
          <a:endParaRPr lang="nb-NO" sz="1100"/>
        </a:p>
      </dgm:t>
    </dgm:pt>
    <dgm:pt modelId="{9BDC1B1C-5175-4514-94BA-EA743731BFEA}" type="asst">
      <dgm:prSet phldrT="[Tekst]" custT="1"/>
      <dgm:spPr/>
      <dgm:t>
        <a:bodyPr/>
        <a:lstStyle/>
        <a:p>
          <a:r>
            <a:rPr lang="nb-NO" sz="1000" b="0" dirty="0">
              <a:solidFill>
                <a:schemeClr val="bg1"/>
              </a:solidFill>
            </a:rPr>
            <a:t>Rådgiver fag/kvalitet</a:t>
          </a:r>
        </a:p>
        <a:p>
          <a:r>
            <a:rPr lang="nb-NO" sz="1000" b="0" dirty="0">
              <a:solidFill>
                <a:schemeClr val="bg1"/>
              </a:solidFill>
            </a:rPr>
            <a:t>Birgit Solberg</a:t>
          </a:r>
        </a:p>
      </dgm:t>
    </dgm:pt>
    <dgm:pt modelId="{52FB7ED3-0AC0-4300-89E0-2B0E0BC3DD01}" type="parTrans" cxnId="{8925DF19-8B16-42FF-A723-4BA8E70E5300}">
      <dgm:prSet/>
      <dgm:spPr/>
      <dgm:t>
        <a:bodyPr/>
        <a:lstStyle/>
        <a:p>
          <a:endParaRPr lang="en-GB" sz="1100"/>
        </a:p>
      </dgm:t>
    </dgm:pt>
    <dgm:pt modelId="{1F59C568-644D-4B6A-B07E-1F46F5FB95B0}" type="sibTrans" cxnId="{8925DF19-8B16-42FF-A723-4BA8E70E5300}">
      <dgm:prSet/>
      <dgm:spPr/>
      <dgm:t>
        <a:bodyPr/>
        <a:lstStyle/>
        <a:p>
          <a:endParaRPr lang="en-GB" sz="1100"/>
        </a:p>
      </dgm:t>
    </dgm:pt>
    <dgm:pt modelId="{B42C9718-70AD-49FE-9AD1-4C581533732F}">
      <dgm:prSet phldrT="[Tekst]" custT="1"/>
      <dgm:spPr/>
      <dgm:t>
        <a:bodyPr/>
        <a:lstStyle/>
        <a:p>
          <a:r>
            <a:rPr lang="nb-NO" sz="1000" b="0" dirty="0">
              <a:solidFill>
                <a:schemeClr val="bg1"/>
              </a:solidFill>
            </a:rPr>
            <a:t>NAV-kontoret </a:t>
          </a:r>
        </a:p>
        <a:p>
          <a:r>
            <a:rPr lang="nb-NO" sz="1000" b="0" dirty="0">
              <a:solidFill>
                <a:srgbClr val="F2F2F2"/>
              </a:solidFill>
            </a:rPr>
            <a:t>virksomhetsleder</a:t>
          </a:r>
          <a:br>
            <a:rPr lang="nb-NO" sz="1000" b="0" dirty="0">
              <a:solidFill>
                <a:schemeClr val="bg1"/>
              </a:solidFill>
            </a:rPr>
          </a:br>
          <a:r>
            <a:rPr lang="nb-NO" sz="1000" b="0" dirty="0">
              <a:solidFill>
                <a:schemeClr val="bg1"/>
              </a:solidFill>
            </a:rPr>
            <a:t>Hege Østvold Vagle</a:t>
          </a:r>
        </a:p>
        <a:p>
          <a:r>
            <a:rPr lang="nb-NO" sz="1000" b="0" dirty="0">
              <a:solidFill>
                <a:schemeClr val="bg1"/>
              </a:solidFill>
            </a:rPr>
            <a:t>Bedr.nr: </a:t>
          </a:r>
          <a:r>
            <a:rPr lang="nb-NO" sz="1000" b="0" i="0" u="none" dirty="0">
              <a:solidFill>
                <a:schemeClr val="bg1"/>
              </a:solidFill>
            </a:rPr>
            <a:t>994952854</a:t>
          </a:r>
          <a:endParaRPr lang="nb-NO" sz="1000" b="0" dirty="0">
            <a:solidFill>
              <a:schemeClr val="bg1"/>
            </a:solidFill>
          </a:endParaRPr>
        </a:p>
      </dgm:t>
    </dgm:pt>
    <dgm:pt modelId="{94B8C7DD-FF4D-44F2-9E66-86CBA3F37CCE}" type="parTrans" cxnId="{B162067D-BFF1-486B-BE98-70392EF8825A}">
      <dgm:prSet/>
      <dgm:spPr/>
      <dgm:t>
        <a:bodyPr/>
        <a:lstStyle/>
        <a:p>
          <a:endParaRPr lang="nb-NO" sz="1100"/>
        </a:p>
      </dgm:t>
    </dgm:pt>
    <dgm:pt modelId="{3C11F6C6-06C7-43EE-928F-2895B9D09826}" type="sibTrans" cxnId="{B162067D-BFF1-486B-BE98-70392EF8825A}">
      <dgm:prSet/>
      <dgm:spPr/>
      <dgm:t>
        <a:bodyPr/>
        <a:lstStyle/>
        <a:p>
          <a:endParaRPr lang="nb-NO" sz="1100"/>
        </a:p>
      </dgm:t>
    </dgm:pt>
    <dgm:pt modelId="{B0193E79-6DC3-48CF-992C-ECC756F8BCBB}" type="asst">
      <dgm:prSet custT="1"/>
      <dgm:spPr/>
      <dgm:t>
        <a:bodyPr/>
        <a:lstStyle/>
        <a:p>
          <a:r>
            <a:rPr lang="en-GB" sz="1000" dirty="0" err="1">
              <a:solidFill>
                <a:schemeClr val="bg1"/>
              </a:solidFill>
            </a:rPr>
            <a:t>Kommuneoverlege</a:t>
          </a:r>
          <a:r>
            <a:rPr lang="en-GB" sz="1000" dirty="0">
              <a:solidFill>
                <a:schemeClr val="bg1"/>
              </a:solidFill>
            </a:rPr>
            <a:t> Anne Aune</a:t>
          </a:r>
          <a:br>
            <a:rPr lang="en-GB" sz="1000" dirty="0">
              <a:solidFill>
                <a:schemeClr val="bg1"/>
              </a:solidFill>
            </a:rPr>
          </a:br>
          <a:r>
            <a:rPr lang="en-GB" sz="1000" dirty="0" err="1">
              <a:solidFill>
                <a:schemeClr val="bg1"/>
              </a:solidFill>
            </a:rPr>
            <a:t>Bedr</a:t>
          </a:r>
          <a:r>
            <a:rPr lang="en-GB" sz="1000" dirty="0">
              <a:solidFill>
                <a:schemeClr val="bg1"/>
              </a:solidFill>
            </a:rPr>
            <a:t>: 976667517</a:t>
          </a:r>
          <a:br>
            <a:rPr lang="en-GB" sz="1000" dirty="0">
              <a:solidFill>
                <a:schemeClr val="bg1"/>
              </a:solidFill>
            </a:rPr>
          </a:br>
          <a:r>
            <a:rPr lang="en-GB" sz="1000" dirty="0" err="1">
              <a:solidFill>
                <a:schemeClr val="bg1"/>
              </a:solidFill>
            </a:rPr>
            <a:t>Interkommunalt</a:t>
          </a:r>
          <a:r>
            <a:rPr lang="en-GB" sz="1000" dirty="0">
              <a:solidFill>
                <a:schemeClr val="bg1"/>
              </a:solidFill>
            </a:rPr>
            <a:t> </a:t>
          </a:r>
          <a:r>
            <a:rPr lang="en-GB" sz="1000" dirty="0" err="1">
              <a:solidFill>
                <a:schemeClr val="bg1"/>
              </a:solidFill>
            </a:rPr>
            <a:t>samarbeid</a:t>
          </a:r>
          <a:r>
            <a:rPr lang="en-GB" sz="1000" dirty="0">
              <a:solidFill>
                <a:schemeClr val="bg1"/>
              </a:solidFill>
            </a:rPr>
            <a:t>,</a:t>
          </a:r>
          <a:r>
            <a:rPr lang="en-GB" sz="1000" dirty="0">
              <a:solidFill>
                <a:srgbClr val="F2F2F2"/>
              </a:solidFill>
            </a:rPr>
            <a:t> </a:t>
          </a:r>
          <a:r>
            <a:rPr lang="en-GB" sz="1000" dirty="0" err="1">
              <a:solidFill>
                <a:srgbClr val="F2F2F2"/>
              </a:solidFill>
            </a:rPr>
            <a:t>Samfunnshelse</a:t>
          </a:r>
          <a:endParaRPr lang="en-GB" sz="1000" dirty="0">
            <a:solidFill>
              <a:srgbClr val="F2F2F2"/>
            </a:solidFill>
          </a:endParaRPr>
        </a:p>
      </dgm:t>
    </dgm:pt>
    <dgm:pt modelId="{9E90B3D4-A71C-4EBC-B05C-BB6771E377F9}" type="parTrans" cxnId="{0B4AA9CF-FE54-4AE7-9E82-080F0663F240}">
      <dgm:prSet/>
      <dgm:spPr/>
      <dgm:t>
        <a:bodyPr/>
        <a:lstStyle/>
        <a:p>
          <a:endParaRPr lang="en-GB"/>
        </a:p>
      </dgm:t>
    </dgm:pt>
    <dgm:pt modelId="{08E08476-F056-4E14-B48C-65035EE48B68}" type="sibTrans" cxnId="{0B4AA9CF-FE54-4AE7-9E82-080F0663F240}">
      <dgm:prSet/>
      <dgm:spPr/>
      <dgm:t>
        <a:bodyPr/>
        <a:lstStyle/>
        <a:p>
          <a:endParaRPr lang="en-GB"/>
        </a:p>
      </dgm:t>
    </dgm:pt>
    <dgm:pt modelId="{E1128655-9936-452C-8054-D8B27353AE33}" type="pres">
      <dgm:prSet presAssocID="{CD41E16E-9E96-46A5-9241-66FDFCFAF660}" presName="hierChild1" presStyleCnt="0">
        <dgm:presLayoutVars>
          <dgm:orgChart val="1"/>
          <dgm:chPref val="1"/>
          <dgm:dir/>
          <dgm:animOne val="branch"/>
          <dgm:animLvl val="lvl"/>
          <dgm:resizeHandles/>
        </dgm:presLayoutVars>
      </dgm:prSet>
      <dgm:spPr/>
    </dgm:pt>
    <dgm:pt modelId="{A59719C5-393B-4E7A-8CE2-91AEE123ED69}" type="pres">
      <dgm:prSet presAssocID="{ECBCC857-D99E-4038-8250-1C1E8F2173D2}" presName="hierRoot1" presStyleCnt="0">
        <dgm:presLayoutVars>
          <dgm:hierBranch val="init"/>
        </dgm:presLayoutVars>
      </dgm:prSet>
      <dgm:spPr/>
    </dgm:pt>
    <dgm:pt modelId="{FB70B945-B42B-42C0-92F7-276228D6FB06}" type="pres">
      <dgm:prSet presAssocID="{ECBCC857-D99E-4038-8250-1C1E8F2173D2}" presName="rootComposite1" presStyleCnt="0"/>
      <dgm:spPr/>
    </dgm:pt>
    <dgm:pt modelId="{A13B447B-33AE-445C-A8C4-C6CE6CFF836A}" type="pres">
      <dgm:prSet presAssocID="{ECBCC857-D99E-4038-8250-1C1E8F2173D2}" presName="rootText1" presStyleLbl="node0" presStyleIdx="0" presStyleCnt="1" custAng="0" custScaleX="387563" custScaleY="467896" custLinFactY="-33289" custLinFactNeighborX="-2705" custLinFactNeighborY="-100000">
        <dgm:presLayoutVars>
          <dgm:chPref val="3"/>
        </dgm:presLayoutVars>
      </dgm:prSet>
      <dgm:spPr/>
    </dgm:pt>
    <dgm:pt modelId="{64EB2376-9EB2-4EBD-8C84-02699294C511}" type="pres">
      <dgm:prSet presAssocID="{ECBCC857-D99E-4038-8250-1C1E8F2173D2}" presName="rootConnector1" presStyleLbl="asst0" presStyleIdx="0" presStyleCnt="4"/>
      <dgm:spPr/>
    </dgm:pt>
    <dgm:pt modelId="{682D3862-8E42-49D9-BAB2-BA34425CC7E3}" type="pres">
      <dgm:prSet presAssocID="{ECBCC857-D99E-4038-8250-1C1E8F2173D2}" presName="hierChild2" presStyleCnt="0"/>
      <dgm:spPr/>
    </dgm:pt>
    <dgm:pt modelId="{B559FA17-6981-4715-B2FD-A2B3DCAD79F5}" type="pres">
      <dgm:prSet presAssocID="{EE975ABE-54B4-49D5-948F-2E4F63D3A0C1}" presName="Name37" presStyleLbl="parChTrans1D2" presStyleIdx="0" presStyleCnt="8"/>
      <dgm:spPr/>
    </dgm:pt>
    <dgm:pt modelId="{2D5D0AC0-D56E-4DF1-A659-0CE90B2E3748}" type="pres">
      <dgm:prSet presAssocID="{C6B33B17-8173-4402-B360-530F75983BD9}" presName="hierRoot2" presStyleCnt="0">
        <dgm:presLayoutVars>
          <dgm:hierBranch val="init"/>
        </dgm:presLayoutVars>
      </dgm:prSet>
      <dgm:spPr/>
    </dgm:pt>
    <dgm:pt modelId="{5C8028DE-70BA-4FCD-B8B5-2EBA96A235E7}" type="pres">
      <dgm:prSet presAssocID="{C6B33B17-8173-4402-B360-530F75983BD9}" presName="rootComposite" presStyleCnt="0"/>
      <dgm:spPr/>
    </dgm:pt>
    <dgm:pt modelId="{80878CE3-27E2-4E19-AA08-CA6F001CDC1C}" type="pres">
      <dgm:prSet presAssocID="{C6B33B17-8173-4402-B360-530F75983BD9}" presName="rootText" presStyleLbl="node2" presStyleIdx="0" presStyleCnt="4" custAng="0" custScaleX="387563" custScaleY="563769">
        <dgm:presLayoutVars>
          <dgm:chPref val="3"/>
        </dgm:presLayoutVars>
      </dgm:prSet>
      <dgm:spPr/>
    </dgm:pt>
    <dgm:pt modelId="{46C45C07-CABE-486F-A1DE-0F42D4BDE99B}" type="pres">
      <dgm:prSet presAssocID="{C6B33B17-8173-4402-B360-530F75983BD9}" presName="rootConnector" presStyleLbl="node2" presStyleIdx="0" presStyleCnt="4"/>
      <dgm:spPr/>
    </dgm:pt>
    <dgm:pt modelId="{DC695E72-F215-4516-AD10-779CF54CCFA5}" type="pres">
      <dgm:prSet presAssocID="{C6B33B17-8173-4402-B360-530F75983BD9}" presName="hierChild4" presStyleCnt="0"/>
      <dgm:spPr/>
    </dgm:pt>
    <dgm:pt modelId="{37079597-11A4-460C-A248-DDEF63798269}" type="pres">
      <dgm:prSet presAssocID="{C6B33B17-8173-4402-B360-530F75983BD9}" presName="hierChild5" presStyleCnt="0"/>
      <dgm:spPr/>
    </dgm:pt>
    <dgm:pt modelId="{1EB79BB6-FDBB-478C-99F6-FDA141F83859}" type="pres">
      <dgm:prSet presAssocID="{C6BE79ED-A072-46DE-B64D-8EF94B2C656C}" presName="Name37" presStyleLbl="parChTrans1D2" presStyleIdx="1" presStyleCnt="8"/>
      <dgm:spPr/>
    </dgm:pt>
    <dgm:pt modelId="{FB025921-7202-4642-9FD8-08935C39B84A}" type="pres">
      <dgm:prSet presAssocID="{411656E4-1468-457A-9B58-5BD2E58F89DE}" presName="hierRoot2" presStyleCnt="0">
        <dgm:presLayoutVars>
          <dgm:hierBranch val="init"/>
        </dgm:presLayoutVars>
      </dgm:prSet>
      <dgm:spPr/>
    </dgm:pt>
    <dgm:pt modelId="{0A21069E-7A0E-4EB9-8E10-63C7C514AF51}" type="pres">
      <dgm:prSet presAssocID="{411656E4-1468-457A-9B58-5BD2E58F89DE}" presName="rootComposite" presStyleCnt="0"/>
      <dgm:spPr/>
    </dgm:pt>
    <dgm:pt modelId="{4E50F853-D7C6-457D-A36C-3FFB4F9A77FA}" type="pres">
      <dgm:prSet presAssocID="{411656E4-1468-457A-9B58-5BD2E58F89DE}" presName="rootText" presStyleLbl="node2" presStyleIdx="1" presStyleCnt="4" custAng="0" custScaleX="387563" custScaleY="563769">
        <dgm:presLayoutVars>
          <dgm:chPref val="3"/>
        </dgm:presLayoutVars>
      </dgm:prSet>
      <dgm:spPr/>
    </dgm:pt>
    <dgm:pt modelId="{03EDE8E4-2922-4A94-AEE4-DB1DF684BDF4}" type="pres">
      <dgm:prSet presAssocID="{411656E4-1468-457A-9B58-5BD2E58F89DE}" presName="rootConnector" presStyleLbl="node2" presStyleIdx="1" presStyleCnt="4"/>
      <dgm:spPr/>
    </dgm:pt>
    <dgm:pt modelId="{E7482DF5-1B2E-412B-9E9B-007F3117ED24}" type="pres">
      <dgm:prSet presAssocID="{411656E4-1468-457A-9B58-5BD2E58F89DE}" presName="hierChild4" presStyleCnt="0"/>
      <dgm:spPr/>
    </dgm:pt>
    <dgm:pt modelId="{5A08897A-F3DE-4AE4-A338-18BC50DF455C}" type="pres">
      <dgm:prSet presAssocID="{411656E4-1468-457A-9B58-5BD2E58F89DE}" presName="hierChild5" presStyleCnt="0"/>
      <dgm:spPr/>
    </dgm:pt>
    <dgm:pt modelId="{08BF094A-BE80-4FAF-9A4A-35F03890D2B4}" type="pres">
      <dgm:prSet presAssocID="{60D0B46A-3A67-44AA-A65F-B69C2C73F235}" presName="Name37" presStyleLbl="parChTrans1D2" presStyleIdx="2" presStyleCnt="8"/>
      <dgm:spPr/>
    </dgm:pt>
    <dgm:pt modelId="{8D259A58-17B4-45A7-B85B-56820EA89011}" type="pres">
      <dgm:prSet presAssocID="{20BC1263-3C82-410F-AE31-E7AD36DB71DE}" presName="hierRoot2" presStyleCnt="0">
        <dgm:presLayoutVars>
          <dgm:hierBranch val="init"/>
        </dgm:presLayoutVars>
      </dgm:prSet>
      <dgm:spPr/>
    </dgm:pt>
    <dgm:pt modelId="{12B3A7ED-05DA-47BC-8843-B49BBE035663}" type="pres">
      <dgm:prSet presAssocID="{20BC1263-3C82-410F-AE31-E7AD36DB71DE}" presName="rootComposite" presStyleCnt="0"/>
      <dgm:spPr/>
    </dgm:pt>
    <dgm:pt modelId="{47FACD3A-D03A-45F6-B7F0-E0A2712F0F9F}" type="pres">
      <dgm:prSet presAssocID="{20BC1263-3C82-410F-AE31-E7AD36DB71DE}" presName="rootText" presStyleLbl="node2" presStyleIdx="2" presStyleCnt="4" custAng="0" custScaleX="387563" custScaleY="563769">
        <dgm:presLayoutVars>
          <dgm:chPref val="3"/>
        </dgm:presLayoutVars>
      </dgm:prSet>
      <dgm:spPr/>
    </dgm:pt>
    <dgm:pt modelId="{7550FF3B-F41F-4786-B037-EE551A7598F1}" type="pres">
      <dgm:prSet presAssocID="{20BC1263-3C82-410F-AE31-E7AD36DB71DE}" presName="rootConnector" presStyleLbl="node2" presStyleIdx="2" presStyleCnt="4"/>
      <dgm:spPr/>
    </dgm:pt>
    <dgm:pt modelId="{B85F9E6F-1FC7-4DA5-9ACC-F789A0D443A9}" type="pres">
      <dgm:prSet presAssocID="{20BC1263-3C82-410F-AE31-E7AD36DB71DE}" presName="hierChild4" presStyleCnt="0"/>
      <dgm:spPr/>
    </dgm:pt>
    <dgm:pt modelId="{01CAF5F9-42CE-4587-96C1-7916E773E0DA}" type="pres">
      <dgm:prSet presAssocID="{20BC1263-3C82-410F-AE31-E7AD36DB71DE}" presName="hierChild5" presStyleCnt="0"/>
      <dgm:spPr/>
    </dgm:pt>
    <dgm:pt modelId="{D3772813-0A7D-4A2E-9BD5-32BA0C5F69F5}" type="pres">
      <dgm:prSet presAssocID="{94B8C7DD-FF4D-44F2-9E66-86CBA3F37CCE}" presName="Name37" presStyleLbl="parChTrans1D2" presStyleIdx="3" presStyleCnt="8"/>
      <dgm:spPr/>
    </dgm:pt>
    <dgm:pt modelId="{B1CD2E3B-D0CA-458E-90ED-3D4B62A5853E}" type="pres">
      <dgm:prSet presAssocID="{B42C9718-70AD-49FE-9AD1-4C581533732F}" presName="hierRoot2" presStyleCnt="0">
        <dgm:presLayoutVars>
          <dgm:hierBranch val="init"/>
        </dgm:presLayoutVars>
      </dgm:prSet>
      <dgm:spPr/>
    </dgm:pt>
    <dgm:pt modelId="{9826D0C4-C9A2-427D-AE82-073D985B4F7D}" type="pres">
      <dgm:prSet presAssocID="{B42C9718-70AD-49FE-9AD1-4C581533732F}" presName="rootComposite" presStyleCnt="0"/>
      <dgm:spPr/>
    </dgm:pt>
    <dgm:pt modelId="{FFF3FC05-07B6-4C70-88CC-CBB35C78F233}" type="pres">
      <dgm:prSet presAssocID="{B42C9718-70AD-49FE-9AD1-4C581533732F}" presName="rootText" presStyleLbl="node2" presStyleIdx="3" presStyleCnt="4" custAng="0" custScaleX="387563" custScaleY="563769">
        <dgm:presLayoutVars>
          <dgm:chPref val="3"/>
        </dgm:presLayoutVars>
      </dgm:prSet>
      <dgm:spPr/>
    </dgm:pt>
    <dgm:pt modelId="{3114ACF7-DDB1-44EB-A6D1-98F2D92C78EF}" type="pres">
      <dgm:prSet presAssocID="{B42C9718-70AD-49FE-9AD1-4C581533732F}" presName="rootConnector" presStyleLbl="node2" presStyleIdx="3" presStyleCnt="4"/>
      <dgm:spPr/>
    </dgm:pt>
    <dgm:pt modelId="{0603EB97-B6CD-426D-A976-AA880DDEBBCF}" type="pres">
      <dgm:prSet presAssocID="{B42C9718-70AD-49FE-9AD1-4C581533732F}" presName="hierChild4" presStyleCnt="0"/>
      <dgm:spPr/>
    </dgm:pt>
    <dgm:pt modelId="{857E56C9-5D3E-4974-B199-11F0B07ACE7F}" type="pres">
      <dgm:prSet presAssocID="{B42C9718-70AD-49FE-9AD1-4C581533732F}" presName="hierChild5" presStyleCnt="0"/>
      <dgm:spPr/>
    </dgm:pt>
    <dgm:pt modelId="{79DF0A23-3414-47A6-90C7-15538A98A99A}" type="pres">
      <dgm:prSet presAssocID="{ECBCC857-D99E-4038-8250-1C1E8F2173D2}" presName="hierChild3" presStyleCnt="0"/>
      <dgm:spPr/>
    </dgm:pt>
    <dgm:pt modelId="{5C39E39D-EFB4-46C0-9680-1DD410254D08}" type="pres">
      <dgm:prSet presAssocID="{82B96028-57A5-4F8D-A3AE-4AE964605785}" presName="Name111" presStyleLbl="parChTrans1D2" presStyleIdx="4" presStyleCnt="8"/>
      <dgm:spPr/>
    </dgm:pt>
    <dgm:pt modelId="{41B11BF0-3145-407C-AE13-3F07852D9D01}" type="pres">
      <dgm:prSet presAssocID="{170A570C-87C6-4ECA-B44F-F0E33B714494}" presName="hierRoot3" presStyleCnt="0">
        <dgm:presLayoutVars>
          <dgm:hierBranch val="init"/>
        </dgm:presLayoutVars>
      </dgm:prSet>
      <dgm:spPr/>
    </dgm:pt>
    <dgm:pt modelId="{C564DD6C-9C49-4A7A-9755-DAFED6B67A72}" type="pres">
      <dgm:prSet presAssocID="{170A570C-87C6-4ECA-B44F-F0E33B714494}" presName="rootComposite3" presStyleCnt="0"/>
      <dgm:spPr/>
    </dgm:pt>
    <dgm:pt modelId="{0936FADD-8CE2-4068-930A-F75E8F6D3EEE}" type="pres">
      <dgm:prSet presAssocID="{170A570C-87C6-4ECA-B44F-F0E33B714494}" presName="rootText3" presStyleLbl="asst0" presStyleIdx="0" presStyleCnt="4" custAng="0" custScaleX="387563" custScaleY="394583" custLinFactX="-9476" custLinFactY="100000" custLinFactNeighborX="-100000" custLinFactNeighborY="156318">
        <dgm:presLayoutVars>
          <dgm:chPref val="3"/>
        </dgm:presLayoutVars>
      </dgm:prSet>
      <dgm:spPr/>
    </dgm:pt>
    <dgm:pt modelId="{2DC0B4BC-8F27-4B81-A3ED-D40118489689}" type="pres">
      <dgm:prSet presAssocID="{170A570C-87C6-4ECA-B44F-F0E33B714494}" presName="rootConnector3" presStyleLbl="asst0" presStyleIdx="0" presStyleCnt="4"/>
      <dgm:spPr/>
    </dgm:pt>
    <dgm:pt modelId="{052E1F14-6FBF-4746-B493-53E117DCA87F}" type="pres">
      <dgm:prSet presAssocID="{170A570C-87C6-4ECA-B44F-F0E33B714494}" presName="hierChild6" presStyleCnt="0"/>
      <dgm:spPr/>
    </dgm:pt>
    <dgm:pt modelId="{4F67BB80-DBAE-4895-8780-5503F5A0B044}" type="pres">
      <dgm:prSet presAssocID="{170A570C-87C6-4ECA-B44F-F0E33B714494}" presName="hierChild7" presStyleCnt="0"/>
      <dgm:spPr/>
    </dgm:pt>
    <dgm:pt modelId="{0A630EF6-72B0-469A-BCCE-6B6C71EF2082}" type="pres">
      <dgm:prSet presAssocID="{24036877-499A-4F34-AEF7-D586648D65E1}" presName="Name111" presStyleLbl="parChTrans1D2" presStyleIdx="5" presStyleCnt="8"/>
      <dgm:spPr/>
    </dgm:pt>
    <dgm:pt modelId="{CA2BAE2B-A8AB-4549-993B-7F110EC695D3}" type="pres">
      <dgm:prSet presAssocID="{B042A64D-ABA4-4DA1-AF68-F3D4B4B6D4E0}" presName="hierRoot3" presStyleCnt="0">
        <dgm:presLayoutVars>
          <dgm:hierBranch val="init"/>
        </dgm:presLayoutVars>
      </dgm:prSet>
      <dgm:spPr/>
    </dgm:pt>
    <dgm:pt modelId="{64613C88-7CB0-42CF-82C9-95D959A52C4F}" type="pres">
      <dgm:prSet presAssocID="{B042A64D-ABA4-4DA1-AF68-F3D4B4B6D4E0}" presName="rootComposite3" presStyleCnt="0"/>
      <dgm:spPr/>
    </dgm:pt>
    <dgm:pt modelId="{DA461D3F-4D6C-4C24-AE93-4752AFE81C71}" type="pres">
      <dgm:prSet presAssocID="{B042A64D-ABA4-4DA1-AF68-F3D4B4B6D4E0}" presName="rootText3" presStyleLbl="asst0" presStyleIdx="1" presStyleCnt="4" custAng="0" custScaleX="387563" custScaleY="409637" custLinFactY="100000" custLinFactNeighborX="83472" custLinFactNeighborY="141264">
        <dgm:presLayoutVars>
          <dgm:chPref val="3"/>
        </dgm:presLayoutVars>
      </dgm:prSet>
      <dgm:spPr/>
    </dgm:pt>
    <dgm:pt modelId="{08D47DEB-2B57-418F-AFC8-795979129F26}" type="pres">
      <dgm:prSet presAssocID="{B042A64D-ABA4-4DA1-AF68-F3D4B4B6D4E0}" presName="rootConnector3" presStyleLbl="asst0" presStyleIdx="1" presStyleCnt="4"/>
      <dgm:spPr/>
    </dgm:pt>
    <dgm:pt modelId="{11A5FCEF-DB44-4AC3-A6C4-FF1B7276BBFF}" type="pres">
      <dgm:prSet presAssocID="{B042A64D-ABA4-4DA1-AF68-F3D4B4B6D4E0}" presName="hierChild6" presStyleCnt="0"/>
      <dgm:spPr/>
    </dgm:pt>
    <dgm:pt modelId="{9FA7C52C-164C-4EC2-8BC7-CA2099E682CD}" type="pres">
      <dgm:prSet presAssocID="{B042A64D-ABA4-4DA1-AF68-F3D4B4B6D4E0}" presName="hierChild7" presStyleCnt="0"/>
      <dgm:spPr/>
    </dgm:pt>
    <dgm:pt modelId="{8509793B-7296-4B57-86FC-408856394870}" type="pres">
      <dgm:prSet presAssocID="{52FB7ED3-0AC0-4300-89E0-2B0E0BC3DD01}" presName="Name111" presStyleLbl="parChTrans1D2" presStyleIdx="6" presStyleCnt="8"/>
      <dgm:spPr/>
    </dgm:pt>
    <dgm:pt modelId="{B8AD02E1-5F84-4FCC-8D86-93C1E14C07A8}" type="pres">
      <dgm:prSet presAssocID="{9BDC1B1C-5175-4514-94BA-EA743731BFEA}" presName="hierRoot3" presStyleCnt="0">
        <dgm:presLayoutVars>
          <dgm:hierBranch val="init"/>
        </dgm:presLayoutVars>
      </dgm:prSet>
      <dgm:spPr/>
    </dgm:pt>
    <dgm:pt modelId="{AF0F5712-81F3-4B0D-BFC0-A06C1FF0207D}" type="pres">
      <dgm:prSet presAssocID="{9BDC1B1C-5175-4514-94BA-EA743731BFEA}" presName="rootComposite3" presStyleCnt="0"/>
      <dgm:spPr/>
    </dgm:pt>
    <dgm:pt modelId="{76B52511-DCD5-4AD7-BE5F-2CDCCE26582C}" type="pres">
      <dgm:prSet presAssocID="{9BDC1B1C-5175-4514-94BA-EA743731BFEA}" presName="rootText3" presStyleLbl="asst0" presStyleIdx="2" presStyleCnt="4" custAng="0" custScaleX="387563" custScaleY="229573" custLinFactX="-100000" custLinFactY="-269808" custLinFactNeighborX="-135606" custLinFactNeighborY="-300000">
        <dgm:presLayoutVars>
          <dgm:chPref val="3"/>
        </dgm:presLayoutVars>
      </dgm:prSet>
      <dgm:spPr/>
    </dgm:pt>
    <dgm:pt modelId="{505825C2-4939-4959-AD53-5167366A95AF}" type="pres">
      <dgm:prSet presAssocID="{9BDC1B1C-5175-4514-94BA-EA743731BFEA}" presName="rootConnector3" presStyleLbl="asst0" presStyleIdx="2" presStyleCnt="4"/>
      <dgm:spPr/>
    </dgm:pt>
    <dgm:pt modelId="{F079EA5E-865D-466E-AC86-FAA54A7F1A35}" type="pres">
      <dgm:prSet presAssocID="{9BDC1B1C-5175-4514-94BA-EA743731BFEA}" presName="hierChild6" presStyleCnt="0"/>
      <dgm:spPr/>
    </dgm:pt>
    <dgm:pt modelId="{3D0723D8-A493-4085-9AE6-7D29D2617785}" type="pres">
      <dgm:prSet presAssocID="{9BDC1B1C-5175-4514-94BA-EA743731BFEA}" presName="hierChild7" presStyleCnt="0"/>
      <dgm:spPr/>
    </dgm:pt>
    <dgm:pt modelId="{EF55D127-C249-4C33-A112-2A915B1F2191}" type="pres">
      <dgm:prSet presAssocID="{9E90B3D4-A71C-4EBC-B05C-BB6771E377F9}" presName="Name111" presStyleLbl="parChTrans1D2" presStyleIdx="7" presStyleCnt="8"/>
      <dgm:spPr/>
    </dgm:pt>
    <dgm:pt modelId="{D4C3E223-875A-432A-BEE3-B780F8543081}" type="pres">
      <dgm:prSet presAssocID="{B0193E79-6DC3-48CF-992C-ECC756F8BCBB}" presName="hierRoot3" presStyleCnt="0">
        <dgm:presLayoutVars>
          <dgm:hierBranch val="init"/>
        </dgm:presLayoutVars>
      </dgm:prSet>
      <dgm:spPr/>
    </dgm:pt>
    <dgm:pt modelId="{03B9ACBF-1AF4-4BEA-9CBA-F1531D6CAAED}" type="pres">
      <dgm:prSet presAssocID="{B0193E79-6DC3-48CF-992C-ECC756F8BCBB}" presName="rootComposite3" presStyleCnt="0"/>
      <dgm:spPr/>
    </dgm:pt>
    <dgm:pt modelId="{BFEAAD9A-B27D-414D-9CAE-C655AB8ECB63}" type="pres">
      <dgm:prSet presAssocID="{B0193E79-6DC3-48CF-992C-ECC756F8BCBB}" presName="rootText3" presStyleLbl="asst0" presStyleIdx="3" presStyleCnt="4" custScaleX="442832" custScaleY="310060" custLinFactX="100000" custLinFactY="-296489" custLinFactNeighborX="122957" custLinFactNeighborY="-300000">
        <dgm:presLayoutVars>
          <dgm:chPref val="3"/>
        </dgm:presLayoutVars>
      </dgm:prSet>
      <dgm:spPr/>
    </dgm:pt>
    <dgm:pt modelId="{3DA9E7B2-BC23-4A91-9836-0CAA7205FF6D}" type="pres">
      <dgm:prSet presAssocID="{B0193E79-6DC3-48CF-992C-ECC756F8BCBB}" presName="rootConnector3" presStyleLbl="asst0" presStyleIdx="3" presStyleCnt="4"/>
      <dgm:spPr/>
    </dgm:pt>
    <dgm:pt modelId="{FB6E41C2-C565-4473-B1AC-FDE4BF3A7C96}" type="pres">
      <dgm:prSet presAssocID="{B0193E79-6DC3-48CF-992C-ECC756F8BCBB}" presName="hierChild6" presStyleCnt="0"/>
      <dgm:spPr/>
    </dgm:pt>
    <dgm:pt modelId="{FD349775-5F91-4503-A3AD-04E29244EA58}" type="pres">
      <dgm:prSet presAssocID="{B0193E79-6DC3-48CF-992C-ECC756F8BCBB}" presName="hierChild7" presStyleCnt="0"/>
      <dgm:spPr/>
    </dgm:pt>
  </dgm:ptLst>
  <dgm:cxnLst>
    <dgm:cxn modelId="{F9D5F701-38E9-4DA0-B3C4-57BEF6731504}" type="presOf" srcId="{B042A64D-ABA4-4DA1-AF68-F3D4B4B6D4E0}" destId="{DA461D3F-4D6C-4C24-AE93-4752AFE81C71}" srcOrd="0" destOrd="0" presId="urn:microsoft.com/office/officeart/2005/8/layout/orgChart1"/>
    <dgm:cxn modelId="{DE3CBC03-E09C-4073-A70C-4EB9A995BAC1}" type="presOf" srcId="{20BC1263-3C82-410F-AE31-E7AD36DB71DE}" destId="{7550FF3B-F41F-4786-B037-EE551A7598F1}" srcOrd="1" destOrd="0" presId="urn:microsoft.com/office/officeart/2005/8/layout/orgChart1"/>
    <dgm:cxn modelId="{52C06506-7CCD-4069-B984-559AC4BE065E}" type="presOf" srcId="{170A570C-87C6-4ECA-B44F-F0E33B714494}" destId="{2DC0B4BC-8F27-4B81-A3ED-D40118489689}" srcOrd="1" destOrd="0" presId="urn:microsoft.com/office/officeart/2005/8/layout/orgChart1"/>
    <dgm:cxn modelId="{C5C94D0E-57EE-4592-9E69-E0A751028DC8}" srcId="{CD41E16E-9E96-46A5-9241-66FDFCFAF660}" destId="{ECBCC857-D99E-4038-8250-1C1E8F2173D2}" srcOrd="0" destOrd="0" parTransId="{C33739F9-110A-4052-8C9C-7F8D1B70025A}" sibTransId="{0FC2A977-F01D-4F48-9C8E-368A42B25B2D}"/>
    <dgm:cxn modelId="{8925DF19-8B16-42FF-A723-4BA8E70E5300}" srcId="{ECBCC857-D99E-4038-8250-1C1E8F2173D2}" destId="{9BDC1B1C-5175-4514-94BA-EA743731BFEA}" srcOrd="2" destOrd="0" parTransId="{52FB7ED3-0AC0-4300-89E0-2B0E0BC3DD01}" sibTransId="{1F59C568-644D-4B6A-B07E-1F46F5FB95B0}"/>
    <dgm:cxn modelId="{F326BD27-BC17-4E29-BCBA-4FACD81984F1}" type="presOf" srcId="{CD41E16E-9E96-46A5-9241-66FDFCFAF660}" destId="{E1128655-9936-452C-8054-D8B27353AE33}" srcOrd="0" destOrd="0" presId="urn:microsoft.com/office/officeart/2005/8/layout/orgChart1"/>
    <dgm:cxn modelId="{0C432537-85C3-4003-AA00-223D50348264}" srcId="{ECBCC857-D99E-4038-8250-1C1E8F2173D2}" destId="{B042A64D-ABA4-4DA1-AF68-F3D4B4B6D4E0}" srcOrd="1" destOrd="0" parTransId="{24036877-499A-4F34-AEF7-D586648D65E1}" sibTransId="{0BD8A738-701B-4E22-BB1C-96E255E1EE6C}"/>
    <dgm:cxn modelId="{F8F8DA38-7AEA-4F43-B6D0-473DBED2DD4B}" type="presOf" srcId="{9BDC1B1C-5175-4514-94BA-EA743731BFEA}" destId="{505825C2-4939-4959-AD53-5167366A95AF}" srcOrd="1" destOrd="0" presId="urn:microsoft.com/office/officeart/2005/8/layout/orgChart1"/>
    <dgm:cxn modelId="{2E94CE39-AEDA-47B0-9DAB-34E6298D9745}" srcId="{ECBCC857-D99E-4038-8250-1C1E8F2173D2}" destId="{20BC1263-3C82-410F-AE31-E7AD36DB71DE}" srcOrd="5" destOrd="0" parTransId="{60D0B46A-3A67-44AA-A65F-B69C2C73F235}" sibTransId="{C5BE8845-FE78-42AE-8E9E-9B8F364AFEF7}"/>
    <dgm:cxn modelId="{96DB543E-EA98-47C3-91A4-184249D55603}" type="presOf" srcId="{20BC1263-3C82-410F-AE31-E7AD36DB71DE}" destId="{47FACD3A-D03A-45F6-B7F0-E0A2712F0F9F}" srcOrd="0" destOrd="0" presId="urn:microsoft.com/office/officeart/2005/8/layout/orgChart1"/>
    <dgm:cxn modelId="{A745843E-36F9-4C1C-9F9E-FE3A8C8DE172}" type="presOf" srcId="{B0193E79-6DC3-48CF-992C-ECC756F8BCBB}" destId="{3DA9E7B2-BC23-4A91-9836-0CAA7205FF6D}" srcOrd="1" destOrd="0" presId="urn:microsoft.com/office/officeart/2005/8/layout/orgChart1"/>
    <dgm:cxn modelId="{5E89133F-873C-49CF-B066-494ADBEA22CB}" srcId="{ECBCC857-D99E-4038-8250-1C1E8F2173D2}" destId="{C6B33B17-8173-4402-B360-530F75983BD9}" srcOrd="3" destOrd="0" parTransId="{EE975ABE-54B4-49D5-948F-2E4F63D3A0C1}" sibTransId="{67E20F46-E5B0-40E3-9082-BD59725E8542}"/>
    <dgm:cxn modelId="{6DAC225F-E2BD-4977-B4FE-BFBFE4F656DF}" type="presOf" srcId="{24036877-499A-4F34-AEF7-D586648D65E1}" destId="{0A630EF6-72B0-469A-BCCE-6B6C71EF2082}" srcOrd="0" destOrd="0" presId="urn:microsoft.com/office/officeart/2005/8/layout/orgChart1"/>
    <dgm:cxn modelId="{9379306B-E93A-40C4-B176-083E0C3592B7}" type="presOf" srcId="{94B8C7DD-FF4D-44F2-9E66-86CBA3F37CCE}" destId="{D3772813-0A7D-4A2E-9BD5-32BA0C5F69F5}" srcOrd="0" destOrd="0" presId="urn:microsoft.com/office/officeart/2005/8/layout/orgChart1"/>
    <dgm:cxn modelId="{A18CEE4B-527F-4990-8841-170606D87DEA}" type="presOf" srcId="{B42C9718-70AD-49FE-9AD1-4C581533732F}" destId="{FFF3FC05-07B6-4C70-88CC-CBB35C78F233}" srcOrd="0" destOrd="0" presId="urn:microsoft.com/office/officeart/2005/8/layout/orgChart1"/>
    <dgm:cxn modelId="{98EF5F72-996D-4BAF-B060-67C118D0465D}" type="presOf" srcId="{9BDC1B1C-5175-4514-94BA-EA743731BFEA}" destId="{76B52511-DCD5-4AD7-BE5F-2CDCCE26582C}" srcOrd="0" destOrd="0" presId="urn:microsoft.com/office/officeart/2005/8/layout/orgChart1"/>
    <dgm:cxn modelId="{BB8F9172-96C2-431E-972B-6A5E4152831E}" type="presOf" srcId="{C6BE79ED-A072-46DE-B64D-8EF94B2C656C}" destId="{1EB79BB6-FDBB-478C-99F6-FDA141F83859}" srcOrd="0" destOrd="0" presId="urn:microsoft.com/office/officeart/2005/8/layout/orgChart1"/>
    <dgm:cxn modelId="{B162067D-BFF1-486B-BE98-70392EF8825A}" srcId="{ECBCC857-D99E-4038-8250-1C1E8F2173D2}" destId="{B42C9718-70AD-49FE-9AD1-4C581533732F}" srcOrd="6" destOrd="0" parTransId="{94B8C7DD-FF4D-44F2-9E66-86CBA3F37CCE}" sibTransId="{3C11F6C6-06C7-43EE-928F-2895B9D09826}"/>
    <dgm:cxn modelId="{BA801686-426F-4D12-A112-E9394608CDFC}" type="presOf" srcId="{ECBCC857-D99E-4038-8250-1C1E8F2173D2}" destId="{64EB2376-9EB2-4EBD-8C84-02699294C511}" srcOrd="1" destOrd="0" presId="urn:microsoft.com/office/officeart/2005/8/layout/orgChart1"/>
    <dgm:cxn modelId="{CB877A87-AA30-47B0-AF2C-1E407E14D411}" type="presOf" srcId="{B042A64D-ABA4-4DA1-AF68-F3D4B4B6D4E0}" destId="{08D47DEB-2B57-418F-AFC8-795979129F26}" srcOrd="1" destOrd="0" presId="urn:microsoft.com/office/officeart/2005/8/layout/orgChart1"/>
    <dgm:cxn modelId="{D4BD418A-54D0-4BA0-927C-B9AD54613742}" type="presOf" srcId="{411656E4-1468-457A-9B58-5BD2E58F89DE}" destId="{4E50F853-D7C6-457D-A36C-3FFB4F9A77FA}" srcOrd="0" destOrd="0" presId="urn:microsoft.com/office/officeart/2005/8/layout/orgChart1"/>
    <dgm:cxn modelId="{DCD82B97-0F2C-4018-A918-A57256780461}" type="presOf" srcId="{411656E4-1468-457A-9B58-5BD2E58F89DE}" destId="{03EDE8E4-2922-4A94-AEE4-DB1DF684BDF4}" srcOrd="1" destOrd="0" presId="urn:microsoft.com/office/officeart/2005/8/layout/orgChart1"/>
    <dgm:cxn modelId="{C3F34F9E-8DE5-4E00-8022-CD1BCAF2A5DD}" type="presOf" srcId="{170A570C-87C6-4ECA-B44F-F0E33B714494}" destId="{0936FADD-8CE2-4068-930A-F75E8F6D3EEE}" srcOrd="0" destOrd="0" presId="urn:microsoft.com/office/officeart/2005/8/layout/orgChart1"/>
    <dgm:cxn modelId="{DF8FFEB9-DD8D-422F-99DD-340A2BC1E670}" srcId="{ECBCC857-D99E-4038-8250-1C1E8F2173D2}" destId="{170A570C-87C6-4ECA-B44F-F0E33B714494}" srcOrd="0" destOrd="0" parTransId="{82B96028-57A5-4F8D-A3AE-4AE964605785}" sibTransId="{E0AA4644-4EE9-4F0F-8300-417096164F06}"/>
    <dgm:cxn modelId="{0F3449BE-CADB-424C-AB57-9AF3A14B4AC6}" type="presOf" srcId="{C6B33B17-8173-4402-B360-530F75983BD9}" destId="{80878CE3-27E2-4E19-AA08-CA6F001CDC1C}" srcOrd="0" destOrd="0" presId="urn:microsoft.com/office/officeart/2005/8/layout/orgChart1"/>
    <dgm:cxn modelId="{9C5079C9-B4C3-4FB7-BFEF-97EE8CD2E925}" srcId="{ECBCC857-D99E-4038-8250-1C1E8F2173D2}" destId="{411656E4-1468-457A-9B58-5BD2E58F89DE}" srcOrd="4" destOrd="0" parTransId="{C6BE79ED-A072-46DE-B64D-8EF94B2C656C}" sibTransId="{84DDD934-15B3-4906-9453-67FDE8D979A3}"/>
    <dgm:cxn modelId="{AD1ADDC9-DC8E-4EB4-88B3-D2F7259BF169}" type="presOf" srcId="{C6B33B17-8173-4402-B360-530F75983BD9}" destId="{46C45C07-CABE-486F-A1DE-0F42D4BDE99B}" srcOrd="1" destOrd="0" presId="urn:microsoft.com/office/officeart/2005/8/layout/orgChart1"/>
    <dgm:cxn modelId="{516243CC-A887-4E08-9337-A5810259123E}" type="presOf" srcId="{EE975ABE-54B4-49D5-948F-2E4F63D3A0C1}" destId="{B559FA17-6981-4715-B2FD-A2B3DCAD79F5}" srcOrd="0" destOrd="0" presId="urn:microsoft.com/office/officeart/2005/8/layout/orgChart1"/>
    <dgm:cxn modelId="{0B4AA9CF-FE54-4AE7-9E82-080F0663F240}" srcId="{ECBCC857-D99E-4038-8250-1C1E8F2173D2}" destId="{B0193E79-6DC3-48CF-992C-ECC756F8BCBB}" srcOrd="7" destOrd="0" parTransId="{9E90B3D4-A71C-4EBC-B05C-BB6771E377F9}" sibTransId="{08E08476-F056-4E14-B48C-65035EE48B68}"/>
    <dgm:cxn modelId="{79017AD3-E686-4785-B593-2228D10A5DB0}" type="presOf" srcId="{B0193E79-6DC3-48CF-992C-ECC756F8BCBB}" destId="{BFEAAD9A-B27D-414D-9CAE-C655AB8ECB63}" srcOrd="0" destOrd="0" presId="urn:microsoft.com/office/officeart/2005/8/layout/orgChart1"/>
    <dgm:cxn modelId="{4ACCFEE5-9B6C-418F-81DA-AA07F3064F64}" type="presOf" srcId="{B42C9718-70AD-49FE-9AD1-4C581533732F}" destId="{3114ACF7-DDB1-44EB-A6D1-98F2D92C78EF}" srcOrd="1" destOrd="0" presId="urn:microsoft.com/office/officeart/2005/8/layout/orgChart1"/>
    <dgm:cxn modelId="{A3DDA2EE-E56E-4B39-8E8B-D3BC0817A768}" type="presOf" srcId="{82B96028-57A5-4F8D-A3AE-4AE964605785}" destId="{5C39E39D-EFB4-46C0-9680-1DD410254D08}" srcOrd="0" destOrd="0" presId="urn:microsoft.com/office/officeart/2005/8/layout/orgChart1"/>
    <dgm:cxn modelId="{FA61B0EE-5390-4A8A-8AAD-6BA28E0FC8F0}" type="presOf" srcId="{9E90B3D4-A71C-4EBC-B05C-BB6771E377F9}" destId="{EF55D127-C249-4C33-A112-2A915B1F2191}" srcOrd="0" destOrd="0" presId="urn:microsoft.com/office/officeart/2005/8/layout/orgChart1"/>
    <dgm:cxn modelId="{0009EFF0-B1DE-4CF0-AEFD-373C88F2AE34}" type="presOf" srcId="{52FB7ED3-0AC0-4300-89E0-2B0E0BC3DD01}" destId="{8509793B-7296-4B57-86FC-408856394870}" srcOrd="0" destOrd="0" presId="urn:microsoft.com/office/officeart/2005/8/layout/orgChart1"/>
    <dgm:cxn modelId="{82F2B1F2-90AF-49A9-B691-A062245B8CE0}" type="presOf" srcId="{ECBCC857-D99E-4038-8250-1C1E8F2173D2}" destId="{A13B447B-33AE-445C-A8C4-C6CE6CFF836A}" srcOrd="0" destOrd="0" presId="urn:microsoft.com/office/officeart/2005/8/layout/orgChart1"/>
    <dgm:cxn modelId="{FDB03BFB-6273-4ECF-BC77-7020718E56D2}" type="presOf" srcId="{60D0B46A-3A67-44AA-A65F-B69C2C73F235}" destId="{08BF094A-BE80-4FAF-9A4A-35F03890D2B4}" srcOrd="0" destOrd="0" presId="urn:microsoft.com/office/officeart/2005/8/layout/orgChart1"/>
    <dgm:cxn modelId="{243C9B3A-698B-4806-9430-9C4F102498F8}" type="presParOf" srcId="{E1128655-9936-452C-8054-D8B27353AE33}" destId="{A59719C5-393B-4E7A-8CE2-91AEE123ED69}" srcOrd="0" destOrd="0" presId="urn:microsoft.com/office/officeart/2005/8/layout/orgChart1"/>
    <dgm:cxn modelId="{2007C8E1-4CCE-4D8C-9AEF-4740ABA7646D}" type="presParOf" srcId="{A59719C5-393B-4E7A-8CE2-91AEE123ED69}" destId="{FB70B945-B42B-42C0-92F7-276228D6FB06}" srcOrd="0" destOrd="0" presId="urn:microsoft.com/office/officeart/2005/8/layout/orgChart1"/>
    <dgm:cxn modelId="{854CD16D-93CD-4BAB-845D-B9260624FE9B}" type="presParOf" srcId="{FB70B945-B42B-42C0-92F7-276228D6FB06}" destId="{A13B447B-33AE-445C-A8C4-C6CE6CFF836A}" srcOrd="0" destOrd="0" presId="urn:microsoft.com/office/officeart/2005/8/layout/orgChart1"/>
    <dgm:cxn modelId="{DD0C64BD-661E-48AF-B052-20EC672CC2F7}" type="presParOf" srcId="{FB70B945-B42B-42C0-92F7-276228D6FB06}" destId="{64EB2376-9EB2-4EBD-8C84-02699294C511}" srcOrd="1" destOrd="0" presId="urn:microsoft.com/office/officeart/2005/8/layout/orgChart1"/>
    <dgm:cxn modelId="{F3D24865-F81F-46D7-B973-7932BE8E5FE3}" type="presParOf" srcId="{A59719C5-393B-4E7A-8CE2-91AEE123ED69}" destId="{682D3862-8E42-49D9-BAB2-BA34425CC7E3}" srcOrd="1" destOrd="0" presId="urn:microsoft.com/office/officeart/2005/8/layout/orgChart1"/>
    <dgm:cxn modelId="{F2441C2A-A1B4-412C-9E40-66D4EA38DB74}" type="presParOf" srcId="{682D3862-8E42-49D9-BAB2-BA34425CC7E3}" destId="{B559FA17-6981-4715-B2FD-A2B3DCAD79F5}" srcOrd="0" destOrd="0" presId="urn:microsoft.com/office/officeart/2005/8/layout/orgChart1"/>
    <dgm:cxn modelId="{1ACFCD31-92AE-4712-B99B-ABB7720621F1}" type="presParOf" srcId="{682D3862-8E42-49D9-BAB2-BA34425CC7E3}" destId="{2D5D0AC0-D56E-4DF1-A659-0CE90B2E3748}" srcOrd="1" destOrd="0" presId="urn:microsoft.com/office/officeart/2005/8/layout/orgChart1"/>
    <dgm:cxn modelId="{539FE269-7D3C-4423-A216-76B619531280}" type="presParOf" srcId="{2D5D0AC0-D56E-4DF1-A659-0CE90B2E3748}" destId="{5C8028DE-70BA-4FCD-B8B5-2EBA96A235E7}" srcOrd="0" destOrd="0" presId="urn:microsoft.com/office/officeart/2005/8/layout/orgChart1"/>
    <dgm:cxn modelId="{0D4D9C0D-4872-49D1-85F2-D0D2210D60F3}" type="presParOf" srcId="{5C8028DE-70BA-4FCD-B8B5-2EBA96A235E7}" destId="{80878CE3-27E2-4E19-AA08-CA6F001CDC1C}" srcOrd="0" destOrd="0" presId="urn:microsoft.com/office/officeart/2005/8/layout/orgChart1"/>
    <dgm:cxn modelId="{2600EA35-D346-4B64-891A-D1D84418180D}" type="presParOf" srcId="{5C8028DE-70BA-4FCD-B8B5-2EBA96A235E7}" destId="{46C45C07-CABE-486F-A1DE-0F42D4BDE99B}" srcOrd="1" destOrd="0" presId="urn:microsoft.com/office/officeart/2005/8/layout/orgChart1"/>
    <dgm:cxn modelId="{2E754998-9CF2-4F21-BC5E-024CEE50E432}" type="presParOf" srcId="{2D5D0AC0-D56E-4DF1-A659-0CE90B2E3748}" destId="{DC695E72-F215-4516-AD10-779CF54CCFA5}" srcOrd="1" destOrd="0" presId="urn:microsoft.com/office/officeart/2005/8/layout/orgChart1"/>
    <dgm:cxn modelId="{EDC3B323-50D6-4EF7-939B-3A4A1972CA80}" type="presParOf" srcId="{2D5D0AC0-D56E-4DF1-A659-0CE90B2E3748}" destId="{37079597-11A4-460C-A248-DDEF63798269}" srcOrd="2" destOrd="0" presId="urn:microsoft.com/office/officeart/2005/8/layout/orgChart1"/>
    <dgm:cxn modelId="{5CCD08DE-6C88-4D78-96B5-7E6D6832FAF5}" type="presParOf" srcId="{682D3862-8E42-49D9-BAB2-BA34425CC7E3}" destId="{1EB79BB6-FDBB-478C-99F6-FDA141F83859}" srcOrd="2" destOrd="0" presId="urn:microsoft.com/office/officeart/2005/8/layout/orgChart1"/>
    <dgm:cxn modelId="{90540227-F460-4109-A8D1-EA7F94127840}" type="presParOf" srcId="{682D3862-8E42-49D9-BAB2-BA34425CC7E3}" destId="{FB025921-7202-4642-9FD8-08935C39B84A}" srcOrd="3" destOrd="0" presId="urn:microsoft.com/office/officeart/2005/8/layout/orgChart1"/>
    <dgm:cxn modelId="{3901F267-7C4A-45C3-93B3-1B089863A73E}" type="presParOf" srcId="{FB025921-7202-4642-9FD8-08935C39B84A}" destId="{0A21069E-7A0E-4EB9-8E10-63C7C514AF51}" srcOrd="0" destOrd="0" presId="urn:microsoft.com/office/officeart/2005/8/layout/orgChart1"/>
    <dgm:cxn modelId="{14E74E5E-8BDC-4274-AA0E-D26E0CA75B4C}" type="presParOf" srcId="{0A21069E-7A0E-4EB9-8E10-63C7C514AF51}" destId="{4E50F853-D7C6-457D-A36C-3FFB4F9A77FA}" srcOrd="0" destOrd="0" presId="urn:microsoft.com/office/officeart/2005/8/layout/orgChart1"/>
    <dgm:cxn modelId="{FB1549B0-423B-4E02-B677-328AADC09D96}" type="presParOf" srcId="{0A21069E-7A0E-4EB9-8E10-63C7C514AF51}" destId="{03EDE8E4-2922-4A94-AEE4-DB1DF684BDF4}" srcOrd="1" destOrd="0" presId="urn:microsoft.com/office/officeart/2005/8/layout/orgChart1"/>
    <dgm:cxn modelId="{4A425093-A7DA-48FC-AD20-2C25C47DD611}" type="presParOf" srcId="{FB025921-7202-4642-9FD8-08935C39B84A}" destId="{E7482DF5-1B2E-412B-9E9B-007F3117ED24}" srcOrd="1" destOrd="0" presId="urn:microsoft.com/office/officeart/2005/8/layout/orgChart1"/>
    <dgm:cxn modelId="{CA435515-79A3-4EDA-8CE6-4EE3600C939C}" type="presParOf" srcId="{FB025921-7202-4642-9FD8-08935C39B84A}" destId="{5A08897A-F3DE-4AE4-A338-18BC50DF455C}" srcOrd="2" destOrd="0" presId="urn:microsoft.com/office/officeart/2005/8/layout/orgChart1"/>
    <dgm:cxn modelId="{68608F6A-EEE7-4EE4-9A3B-FE1A5D736294}" type="presParOf" srcId="{682D3862-8E42-49D9-BAB2-BA34425CC7E3}" destId="{08BF094A-BE80-4FAF-9A4A-35F03890D2B4}" srcOrd="4" destOrd="0" presId="urn:microsoft.com/office/officeart/2005/8/layout/orgChart1"/>
    <dgm:cxn modelId="{EFD216F7-5156-4354-B714-A0428D4C0352}" type="presParOf" srcId="{682D3862-8E42-49D9-BAB2-BA34425CC7E3}" destId="{8D259A58-17B4-45A7-B85B-56820EA89011}" srcOrd="5" destOrd="0" presId="urn:microsoft.com/office/officeart/2005/8/layout/orgChart1"/>
    <dgm:cxn modelId="{CF2B9561-1747-43E6-A4E3-5D3F2AF006A3}" type="presParOf" srcId="{8D259A58-17B4-45A7-B85B-56820EA89011}" destId="{12B3A7ED-05DA-47BC-8843-B49BBE035663}" srcOrd="0" destOrd="0" presId="urn:microsoft.com/office/officeart/2005/8/layout/orgChart1"/>
    <dgm:cxn modelId="{D10F50B2-4F1A-4BA8-81C1-A09FE990E369}" type="presParOf" srcId="{12B3A7ED-05DA-47BC-8843-B49BBE035663}" destId="{47FACD3A-D03A-45F6-B7F0-E0A2712F0F9F}" srcOrd="0" destOrd="0" presId="urn:microsoft.com/office/officeart/2005/8/layout/orgChart1"/>
    <dgm:cxn modelId="{C850BAD6-4E2D-4109-80D1-1316871273FC}" type="presParOf" srcId="{12B3A7ED-05DA-47BC-8843-B49BBE035663}" destId="{7550FF3B-F41F-4786-B037-EE551A7598F1}" srcOrd="1" destOrd="0" presId="urn:microsoft.com/office/officeart/2005/8/layout/orgChart1"/>
    <dgm:cxn modelId="{E978110F-9517-4176-828D-E3652E0C93D2}" type="presParOf" srcId="{8D259A58-17B4-45A7-B85B-56820EA89011}" destId="{B85F9E6F-1FC7-4DA5-9ACC-F789A0D443A9}" srcOrd="1" destOrd="0" presId="urn:microsoft.com/office/officeart/2005/8/layout/orgChart1"/>
    <dgm:cxn modelId="{A22428E2-EAD4-4A3A-865E-0A86860123EC}" type="presParOf" srcId="{8D259A58-17B4-45A7-B85B-56820EA89011}" destId="{01CAF5F9-42CE-4587-96C1-7916E773E0DA}" srcOrd="2" destOrd="0" presId="urn:microsoft.com/office/officeart/2005/8/layout/orgChart1"/>
    <dgm:cxn modelId="{C2190D41-90BB-4FBB-B368-64D0199AEAA3}" type="presParOf" srcId="{682D3862-8E42-49D9-BAB2-BA34425CC7E3}" destId="{D3772813-0A7D-4A2E-9BD5-32BA0C5F69F5}" srcOrd="6" destOrd="0" presId="urn:microsoft.com/office/officeart/2005/8/layout/orgChart1"/>
    <dgm:cxn modelId="{6D32AF07-B314-47AD-BDD1-D25CB3BDFF4E}" type="presParOf" srcId="{682D3862-8E42-49D9-BAB2-BA34425CC7E3}" destId="{B1CD2E3B-D0CA-458E-90ED-3D4B62A5853E}" srcOrd="7" destOrd="0" presId="urn:microsoft.com/office/officeart/2005/8/layout/orgChart1"/>
    <dgm:cxn modelId="{842DE96C-C453-44B3-B814-3ED174974DA9}" type="presParOf" srcId="{B1CD2E3B-D0CA-458E-90ED-3D4B62A5853E}" destId="{9826D0C4-C9A2-427D-AE82-073D985B4F7D}" srcOrd="0" destOrd="0" presId="urn:microsoft.com/office/officeart/2005/8/layout/orgChart1"/>
    <dgm:cxn modelId="{5AB18100-F559-4BFD-A96F-340645A485A2}" type="presParOf" srcId="{9826D0C4-C9A2-427D-AE82-073D985B4F7D}" destId="{FFF3FC05-07B6-4C70-88CC-CBB35C78F233}" srcOrd="0" destOrd="0" presId="urn:microsoft.com/office/officeart/2005/8/layout/orgChart1"/>
    <dgm:cxn modelId="{E5CDA8CE-947C-423C-9311-76FBA972F305}" type="presParOf" srcId="{9826D0C4-C9A2-427D-AE82-073D985B4F7D}" destId="{3114ACF7-DDB1-44EB-A6D1-98F2D92C78EF}" srcOrd="1" destOrd="0" presId="urn:microsoft.com/office/officeart/2005/8/layout/orgChart1"/>
    <dgm:cxn modelId="{A2B266B9-7461-40E8-B267-49A431231C58}" type="presParOf" srcId="{B1CD2E3B-D0CA-458E-90ED-3D4B62A5853E}" destId="{0603EB97-B6CD-426D-A976-AA880DDEBBCF}" srcOrd="1" destOrd="0" presId="urn:microsoft.com/office/officeart/2005/8/layout/orgChart1"/>
    <dgm:cxn modelId="{F4062245-02DF-4425-954D-8BFFEDEC087F}" type="presParOf" srcId="{B1CD2E3B-D0CA-458E-90ED-3D4B62A5853E}" destId="{857E56C9-5D3E-4974-B199-11F0B07ACE7F}" srcOrd="2" destOrd="0" presId="urn:microsoft.com/office/officeart/2005/8/layout/orgChart1"/>
    <dgm:cxn modelId="{E3CFF90F-01FC-49EB-99C4-189A2ACABE19}" type="presParOf" srcId="{A59719C5-393B-4E7A-8CE2-91AEE123ED69}" destId="{79DF0A23-3414-47A6-90C7-15538A98A99A}" srcOrd="2" destOrd="0" presId="urn:microsoft.com/office/officeart/2005/8/layout/orgChart1"/>
    <dgm:cxn modelId="{E82E8CC5-37C3-453F-BA0B-C3F5E37E02BD}" type="presParOf" srcId="{79DF0A23-3414-47A6-90C7-15538A98A99A}" destId="{5C39E39D-EFB4-46C0-9680-1DD410254D08}" srcOrd="0" destOrd="0" presId="urn:microsoft.com/office/officeart/2005/8/layout/orgChart1"/>
    <dgm:cxn modelId="{84BF00C4-D154-4B38-8F25-256F993E89E0}" type="presParOf" srcId="{79DF0A23-3414-47A6-90C7-15538A98A99A}" destId="{41B11BF0-3145-407C-AE13-3F07852D9D01}" srcOrd="1" destOrd="0" presId="urn:microsoft.com/office/officeart/2005/8/layout/orgChart1"/>
    <dgm:cxn modelId="{A668A1C6-7742-408E-A74C-8C9454B6F459}" type="presParOf" srcId="{41B11BF0-3145-407C-AE13-3F07852D9D01}" destId="{C564DD6C-9C49-4A7A-9755-DAFED6B67A72}" srcOrd="0" destOrd="0" presId="urn:microsoft.com/office/officeart/2005/8/layout/orgChart1"/>
    <dgm:cxn modelId="{626B7422-8BAA-4BDE-8D34-BCB97A89EB8D}" type="presParOf" srcId="{C564DD6C-9C49-4A7A-9755-DAFED6B67A72}" destId="{0936FADD-8CE2-4068-930A-F75E8F6D3EEE}" srcOrd="0" destOrd="0" presId="urn:microsoft.com/office/officeart/2005/8/layout/orgChart1"/>
    <dgm:cxn modelId="{75537DAF-CB2F-4AC4-B1BF-118B3855BACC}" type="presParOf" srcId="{C564DD6C-9C49-4A7A-9755-DAFED6B67A72}" destId="{2DC0B4BC-8F27-4B81-A3ED-D40118489689}" srcOrd="1" destOrd="0" presId="urn:microsoft.com/office/officeart/2005/8/layout/orgChart1"/>
    <dgm:cxn modelId="{0BD2F156-2419-4113-9CC9-3CABEAE26A58}" type="presParOf" srcId="{41B11BF0-3145-407C-AE13-3F07852D9D01}" destId="{052E1F14-6FBF-4746-B493-53E117DCA87F}" srcOrd="1" destOrd="0" presId="urn:microsoft.com/office/officeart/2005/8/layout/orgChart1"/>
    <dgm:cxn modelId="{D7DFE41F-C077-4289-A474-EBC833B26568}" type="presParOf" srcId="{41B11BF0-3145-407C-AE13-3F07852D9D01}" destId="{4F67BB80-DBAE-4895-8780-5503F5A0B044}" srcOrd="2" destOrd="0" presId="urn:microsoft.com/office/officeart/2005/8/layout/orgChart1"/>
    <dgm:cxn modelId="{4050CA22-A356-44EF-9430-CBB63E458F1B}" type="presParOf" srcId="{79DF0A23-3414-47A6-90C7-15538A98A99A}" destId="{0A630EF6-72B0-469A-BCCE-6B6C71EF2082}" srcOrd="2" destOrd="0" presId="urn:microsoft.com/office/officeart/2005/8/layout/orgChart1"/>
    <dgm:cxn modelId="{FD61952B-9A3D-4F24-A8E9-B0FBC837CFDD}" type="presParOf" srcId="{79DF0A23-3414-47A6-90C7-15538A98A99A}" destId="{CA2BAE2B-A8AB-4549-993B-7F110EC695D3}" srcOrd="3" destOrd="0" presId="urn:microsoft.com/office/officeart/2005/8/layout/orgChart1"/>
    <dgm:cxn modelId="{8F226668-D226-4775-AF63-C686FAC0188D}" type="presParOf" srcId="{CA2BAE2B-A8AB-4549-993B-7F110EC695D3}" destId="{64613C88-7CB0-42CF-82C9-95D959A52C4F}" srcOrd="0" destOrd="0" presId="urn:microsoft.com/office/officeart/2005/8/layout/orgChart1"/>
    <dgm:cxn modelId="{78901AEC-AE7F-47B3-92C0-7B692EFAE4B1}" type="presParOf" srcId="{64613C88-7CB0-42CF-82C9-95D959A52C4F}" destId="{DA461D3F-4D6C-4C24-AE93-4752AFE81C71}" srcOrd="0" destOrd="0" presId="urn:microsoft.com/office/officeart/2005/8/layout/orgChart1"/>
    <dgm:cxn modelId="{EF9426B9-CCE5-4207-B6C5-3D19ABEE78E6}" type="presParOf" srcId="{64613C88-7CB0-42CF-82C9-95D959A52C4F}" destId="{08D47DEB-2B57-418F-AFC8-795979129F26}" srcOrd="1" destOrd="0" presId="urn:microsoft.com/office/officeart/2005/8/layout/orgChart1"/>
    <dgm:cxn modelId="{C55B167B-E0C8-4ED6-BE0A-3EA00E0B2415}" type="presParOf" srcId="{CA2BAE2B-A8AB-4549-993B-7F110EC695D3}" destId="{11A5FCEF-DB44-4AC3-A6C4-FF1B7276BBFF}" srcOrd="1" destOrd="0" presId="urn:microsoft.com/office/officeart/2005/8/layout/orgChart1"/>
    <dgm:cxn modelId="{56D20E1C-BEB9-4A6B-A8E0-0414AE45C74B}" type="presParOf" srcId="{CA2BAE2B-A8AB-4549-993B-7F110EC695D3}" destId="{9FA7C52C-164C-4EC2-8BC7-CA2099E682CD}" srcOrd="2" destOrd="0" presId="urn:microsoft.com/office/officeart/2005/8/layout/orgChart1"/>
    <dgm:cxn modelId="{0C38254D-230D-4276-BE37-A877BD3B3EE6}" type="presParOf" srcId="{79DF0A23-3414-47A6-90C7-15538A98A99A}" destId="{8509793B-7296-4B57-86FC-408856394870}" srcOrd="4" destOrd="0" presId="urn:microsoft.com/office/officeart/2005/8/layout/orgChart1"/>
    <dgm:cxn modelId="{73483973-C159-4C31-814B-FD830AA4874F}" type="presParOf" srcId="{79DF0A23-3414-47A6-90C7-15538A98A99A}" destId="{B8AD02E1-5F84-4FCC-8D86-93C1E14C07A8}" srcOrd="5" destOrd="0" presId="urn:microsoft.com/office/officeart/2005/8/layout/orgChart1"/>
    <dgm:cxn modelId="{20645E3A-4E98-4E57-9B47-268BE254B2A1}" type="presParOf" srcId="{B8AD02E1-5F84-4FCC-8D86-93C1E14C07A8}" destId="{AF0F5712-81F3-4B0D-BFC0-A06C1FF0207D}" srcOrd="0" destOrd="0" presId="urn:microsoft.com/office/officeart/2005/8/layout/orgChart1"/>
    <dgm:cxn modelId="{667084AC-B447-4419-A086-A419530A0E7A}" type="presParOf" srcId="{AF0F5712-81F3-4B0D-BFC0-A06C1FF0207D}" destId="{76B52511-DCD5-4AD7-BE5F-2CDCCE26582C}" srcOrd="0" destOrd="0" presId="urn:microsoft.com/office/officeart/2005/8/layout/orgChart1"/>
    <dgm:cxn modelId="{748002F8-4E35-44DB-BC57-B407B6081372}" type="presParOf" srcId="{AF0F5712-81F3-4B0D-BFC0-A06C1FF0207D}" destId="{505825C2-4939-4959-AD53-5167366A95AF}" srcOrd="1" destOrd="0" presId="urn:microsoft.com/office/officeart/2005/8/layout/orgChart1"/>
    <dgm:cxn modelId="{C2F06704-5FF5-4491-89B1-A4D6CA429934}" type="presParOf" srcId="{B8AD02E1-5F84-4FCC-8D86-93C1E14C07A8}" destId="{F079EA5E-865D-466E-AC86-FAA54A7F1A35}" srcOrd="1" destOrd="0" presId="urn:microsoft.com/office/officeart/2005/8/layout/orgChart1"/>
    <dgm:cxn modelId="{4CCF7AE3-D70E-4350-BA71-E75617AFF03E}" type="presParOf" srcId="{B8AD02E1-5F84-4FCC-8D86-93C1E14C07A8}" destId="{3D0723D8-A493-4085-9AE6-7D29D2617785}" srcOrd="2" destOrd="0" presId="urn:microsoft.com/office/officeart/2005/8/layout/orgChart1"/>
    <dgm:cxn modelId="{6928EE52-5BB0-4A49-8A6A-6A55ED63A956}" type="presParOf" srcId="{79DF0A23-3414-47A6-90C7-15538A98A99A}" destId="{EF55D127-C249-4C33-A112-2A915B1F2191}" srcOrd="6" destOrd="0" presId="urn:microsoft.com/office/officeart/2005/8/layout/orgChart1"/>
    <dgm:cxn modelId="{8F7C6EB2-70DC-4011-8C57-8FB85FAFD75A}" type="presParOf" srcId="{79DF0A23-3414-47A6-90C7-15538A98A99A}" destId="{D4C3E223-875A-432A-BEE3-B780F8543081}" srcOrd="7" destOrd="0" presId="urn:microsoft.com/office/officeart/2005/8/layout/orgChart1"/>
    <dgm:cxn modelId="{4896F031-A3E8-4EBA-882B-F793BB19BEE6}" type="presParOf" srcId="{D4C3E223-875A-432A-BEE3-B780F8543081}" destId="{03B9ACBF-1AF4-4BEA-9CBA-F1531D6CAAED}" srcOrd="0" destOrd="0" presId="urn:microsoft.com/office/officeart/2005/8/layout/orgChart1"/>
    <dgm:cxn modelId="{1E7534D7-89CF-4D31-B63F-14D536CF2175}" type="presParOf" srcId="{03B9ACBF-1AF4-4BEA-9CBA-F1531D6CAAED}" destId="{BFEAAD9A-B27D-414D-9CAE-C655AB8ECB63}" srcOrd="0" destOrd="0" presId="urn:microsoft.com/office/officeart/2005/8/layout/orgChart1"/>
    <dgm:cxn modelId="{A35BA4BB-84D7-4C30-B22A-6A06844B8B06}" type="presParOf" srcId="{03B9ACBF-1AF4-4BEA-9CBA-F1531D6CAAED}" destId="{3DA9E7B2-BC23-4A91-9836-0CAA7205FF6D}" srcOrd="1" destOrd="0" presId="urn:microsoft.com/office/officeart/2005/8/layout/orgChart1"/>
    <dgm:cxn modelId="{EBE36F02-4411-4B52-9F28-D821AF53E97B}" type="presParOf" srcId="{D4C3E223-875A-432A-BEE3-B780F8543081}" destId="{FB6E41C2-C565-4473-B1AC-FDE4BF3A7C96}" srcOrd="1" destOrd="0" presId="urn:microsoft.com/office/officeart/2005/8/layout/orgChart1"/>
    <dgm:cxn modelId="{C7A577F6-2CC7-473C-BBBC-7481464BABFE}" type="presParOf" srcId="{D4C3E223-875A-432A-BEE3-B780F8543081}" destId="{FD349775-5F91-4503-A3AD-04E29244EA58}"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A06D20B-A8DA-4683-A151-7E20050852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C567B892-0C36-47AE-8B17-4F76F69092EF}">
      <dgm:prSet phldrT="[Tekst]" custT="1"/>
      <dgm:spPr/>
      <dgm:t>
        <a:bodyPr/>
        <a:lstStyle/>
        <a:p>
          <a:r>
            <a:rPr lang="nb-NO" sz="800" dirty="0"/>
            <a:t>Seksjon helse og velferd Kommunalsjef </a:t>
          </a:r>
          <a:br>
            <a:rPr lang="nb-NO" sz="800" dirty="0"/>
          </a:br>
          <a:r>
            <a:rPr lang="nb-NO" sz="800" dirty="0"/>
            <a:t>Kari Hesselberg </a:t>
          </a:r>
        </a:p>
        <a:p>
          <a:r>
            <a:rPr lang="nb-NO" sz="800" b="1" dirty="0" err="1">
              <a:solidFill>
                <a:schemeClr val="bg1"/>
              </a:solidFill>
            </a:rPr>
            <a:t>Org.ledd</a:t>
          </a:r>
          <a:r>
            <a:rPr lang="nb-NO" sz="800" b="1" dirty="0">
              <a:solidFill>
                <a:schemeClr val="bg1"/>
              </a:solidFill>
            </a:rPr>
            <a:t>: 974639939 </a:t>
          </a:r>
          <a:endParaRPr lang="nb-NO" sz="800" b="1" strike="sngStrike" dirty="0">
            <a:solidFill>
              <a:schemeClr val="bg1"/>
            </a:solidFill>
          </a:endParaRPr>
        </a:p>
      </dgm:t>
    </dgm:pt>
    <dgm:pt modelId="{703D7315-37B9-4562-83C9-DC5CA7995E22}" type="parTrans" cxnId="{294FB736-08AF-4AEE-8F4C-0665A636AADC}">
      <dgm:prSet/>
      <dgm:spPr/>
      <dgm:t>
        <a:bodyPr/>
        <a:lstStyle/>
        <a:p>
          <a:endParaRPr lang="nb-NO"/>
        </a:p>
      </dgm:t>
    </dgm:pt>
    <dgm:pt modelId="{5F9D2994-D375-466D-AEC9-8BFAF62D6A70}" type="sibTrans" cxnId="{294FB736-08AF-4AEE-8F4C-0665A636AADC}">
      <dgm:prSet/>
      <dgm:spPr/>
      <dgm:t>
        <a:bodyPr/>
        <a:lstStyle/>
        <a:p>
          <a:endParaRPr lang="nb-NO"/>
        </a:p>
      </dgm:t>
    </dgm:pt>
    <dgm:pt modelId="{30806EB7-568F-4640-8316-56E1A2B2D08B}">
      <dgm:prSet phldrT="[Tekst]" custT="1"/>
      <dgm:spPr/>
      <dgm:t>
        <a:bodyPr/>
        <a:lstStyle/>
        <a:p>
          <a:r>
            <a:rPr lang="nb-NO" sz="800" dirty="0"/>
            <a:t>Driftsstab leder </a:t>
          </a:r>
          <a:br>
            <a:rPr lang="nb-NO" sz="800" dirty="0"/>
          </a:br>
          <a:r>
            <a:rPr lang="nb-NO" sz="800" dirty="0"/>
            <a:t>Ann Kristin Moe </a:t>
          </a:r>
        </a:p>
        <a:p>
          <a:r>
            <a:rPr lang="nb-NO" sz="800" dirty="0"/>
            <a:t>Bedr.nr: 976667433</a:t>
          </a:r>
        </a:p>
      </dgm:t>
    </dgm:pt>
    <dgm:pt modelId="{A0C8A4A4-6846-4E0B-A5BF-84CC27A6D984}" type="parTrans" cxnId="{91918DF1-C654-4128-BF41-CBE2DD640E26}">
      <dgm:prSet/>
      <dgm:spPr/>
      <dgm:t>
        <a:bodyPr/>
        <a:lstStyle/>
        <a:p>
          <a:endParaRPr lang="nb-NO"/>
        </a:p>
      </dgm:t>
    </dgm:pt>
    <dgm:pt modelId="{8978898D-7F2E-49B1-A955-57F4602E7DC5}" type="sibTrans" cxnId="{91918DF1-C654-4128-BF41-CBE2DD640E26}">
      <dgm:prSet/>
      <dgm:spPr/>
      <dgm:t>
        <a:bodyPr/>
        <a:lstStyle/>
        <a:p>
          <a:endParaRPr lang="nb-NO"/>
        </a:p>
      </dgm:t>
    </dgm:pt>
    <dgm:pt modelId="{9A55DCA4-B233-45E7-98DA-F5D2D7F7F364}">
      <dgm:prSet phldrT="[Tekst]" custT="1"/>
      <dgm:spPr/>
      <dgm:t>
        <a:bodyPr/>
        <a:lstStyle/>
        <a:p>
          <a:r>
            <a:rPr lang="nb-NO" sz="800" dirty="0">
              <a:solidFill>
                <a:srgbClr val="F2F2F2"/>
              </a:solidFill>
            </a:rPr>
            <a:t>Forvaltning, helse og samordning </a:t>
          </a:r>
          <a:br>
            <a:rPr lang="nb-NO" sz="800" dirty="0">
              <a:solidFill>
                <a:srgbClr val="F2F2F2"/>
              </a:solidFill>
            </a:rPr>
          </a:br>
          <a:r>
            <a:rPr lang="nb-NO" sz="800" dirty="0">
              <a:solidFill>
                <a:srgbClr val="F2F2F2"/>
              </a:solidFill>
            </a:rPr>
            <a:t>virksomhetsleder</a:t>
          </a:r>
          <a:br>
            <a:rPr lang="nb-NO" sz="800" dirty="0">
              <a:solidFill>
                <a:srgbClr val="F2F2F2"/>
              </a:solidFill>
            </a:rPr>
          </a:br>
          <a:r>
            <a:rPr lang="nb-NO" sz="800" dirty="0"/>
            <a:t>Kjersti  Eide</a:t>
          </a:r>
          <a:br>
            <a:rPr lang="nb-NO" sz="800" dirty="0"/>
          </a:br>
          <a:r>
            <a:rPr lang="nb-NO" sz="800" dirty="0"/>
            <a:t>Bedr.nr: 988362107</a:t>
          </a:r>
        </a:p>
      </dgm:t>
    </dgm:pt>
    <dgm:pt modelId="{B3A74AFD-5A2F-4479-A667-FE17E9B314D6}" type="parTrans" cxnId="{19FB0AE2-A63D-4443-A913-E28DE314E359}">
      <dgm:prSet/>
      <dgm:spPr/>
      <dgm:t>
        <a:bodyPr/>
        <a:lstStyle/>
        <a:p>
          <a:endParaRPr lang="nb-NO"/>
        </a:p>
      </dgm:t>
    </dgm:pt>
    <dgm:pt modelId="{6A7AF704-8ED1-40A5-B257-013A5E7FEAFE}" type="sibTrans" cxnId="{19FB0AE2-A63D-4443-A913-E28DE314E359}">
      <dgm:prSet/>
      <dgm:spPr/>
      <dgm:t>
        <a:bodyPr/>
        <a:lstStyle/>
        <a:p>
          <a:endParaRPr lang="nb-NO"/>
        </a:p>
      </dgm:t>
    </dgm:pt>
    <dgm:pt modelId="{6D45BD94-3701-46B3-8E0E-EEE083FC32C3}">
      <dgm:prSet phldrT="[Tekst]" custT="1"/>
      <dgm:spPr/>
      <dgm:t>
        <a:bodyPr/>
        <a:lstStyle/>
        <a:p>
          <a:r>
            <a:rPr lang="nb-NO" sz="800" b="1" dirty="0">
              <a:solidFill>
                <a:srgbClr val="F2F2F2"/>
              </a:solidFill>
            </a:rPr>
            <a:t>Psykisk helse- og rustjenesten</a:t>
          </a:r>
          <a:br>
            <a:rPr lang="nb-NO" sz="800" b="1" dirty="0">
              <a:solidFill>
                <a:srgbClr val="FF0000"/>
              </a:solidFill>
            </a:rPr>
          </a:br>
          <a:r>
            <a:rPr lang="nb-NO" sz="800" b="0" dirty="0">
              <a:solidFill>
                <a:schemeClr val="bg1"/>
              </a:solidFill>
            </a:rPr>
            <a:t> Leder Bente Charlotte Gausen</a:t>
          </a:r>
          <a:br>
            <a:rPr lang="nb-NO" sz="800" dirty="0">
              <a:solidFill>
                <a:schemeClr val="bg1"/>
              </a:solidFill>
            </a:rPr>
          </a:br>
          <a:r>
            <a:rPr lang="nb-NO" sz="800" dirty="0">
              <a:solidFill>
                <a:schemeClr val="bg1"/>
              </a:solidFill>
            </a:rPr>
            <a:t>Bedr.nr: 988362239</a:t>
          </a:r>
          <a:endParaRPr lang="nb-NO" sz="1000" b="1" strike="sngStrike" dirty="0">
            <a:solidFill>
              <a:srgbClr val="FF0000"/>
            </a:solidFill>
            <a:highlight>
              <a:srgbClr val="FFFF00"/>
            </a:highlight>
          </a:endParaRPr>
        </a:p>
      </dgm:t>
    </dgm:pt>
    <dgm:pt modelId="{9873BA9B-2FD8-441B-BFD7-C7380E1A1A2D}" type="parTrans" cxnId="{52F8FD2F-8EFC-4DBF-9406-A080B06B86F9}">
      <dgm:prSet/>
      <dgm:spPr/>
      <dgm:t>
        <a:bodyPr/>
        <a:lstStyle/>
        <a:p>
          <a:endParaRPr lang="nb-NO"/>
        </a:p>
      </dgm:t>
    </dgm:pt>
    <dgm:pt modelId="{256BF178-58C9-4AE2-A17C-0C74F69102E8}" type="sibTrans" cxnId="{52F8FD2F-8EFC-4DBF-9406-A080B06B86F9}">
      <dgm:prSet/>
      <dgm:spPr/>
      <dgm:t>
        <a:bodyPr/>
        <a:lstStyle/>
        <a:p>
          <a:endParaRPr lang="nb-NO"/>
        </a:p>
      </dgm:t>
    </dgm:pt>
    <dgm:pt modelId="{408B1E3F-6FC0-4A11-BC0E-C5120F0DF397}">
      <dgm:prSet custT="1"/>
      <dgm:spPr/>
      <dgm:t>
        <a:bodyPr/>
        <a:lstStyle/>
        <a:p>
          <a:r>
            <a:rPr lang="nb-NO" sz="800" dirty="0"/>
            <a:t>Kjøkken/vaskeri</a:t>
          </a:r>
        </a:p>
        <a:p>
          <a:r>
            <a:rPr lang="nb-NO" sz="800" dirty="0"/>
            <a:t>tjenesteleder </a:t>
          </a:r>
          <a:br>
            <a:rPr lang="nb-NO" sz="800" dirty="0"/>
          </a:br>
          <a:r>
            <a:rPr lang="nb-NO" sz="800" dirty="0"/>
            <a:t>Line  Merethe Andreassen</a:t>
          </a:r>
          <a:br>
            <a:rPr lang="nb-NO" sz="1000" dirty="0"/>
          </a:br>
          <a:r>
            <a:rPr lang="nb-NO" sz="800" dirty="0"/>
            <a:t>Bedr.nr: 976667468</a:t>
          </a:r>
        </a:p>
      </dgm:t>
    </dgm:pt>
    <dgm:pt modelId="{53304E90-1472-4B62-8666-6843F11C484A}" type="parTrans" cxnId="{EF7202CD-652D-4F87-BE54-AC4D2C7EED40}">
      <dgm:prSet/>
      <dgm:spPr/>
      <dgm:t>
        <a:bodyPr/>
        <a:lstStyle/>
        <a:p>
          <a:endParaRPr lang="nb-NO"/>
        </a:p>
      </dgm:t>
    </dgm:pt>
    <dgm:pt modelId="{8395AD42-0963-49A3-8E3D-212F04056AC1}" type="sibTrans" cxnId="{EF7202CD-652D-4F87-BE54-AC4D2C7EED40}">
      <dgm:prSet/>
      <dgm:spPr/>
      <dgm:t>
        <a:bodyPr/>
        <a:lstStyle/>
        <a:p>
          <a:endParaRPr lang="nb-NO"/>
        </a:p>
      </dgm:t>
    </dgm:pt>
    <dgm:pt modelId="{0C67AAE5-156C-4D16-B43B-EDA1AD4B2CFB}">
      <dgm:prSet custT="1"/>
      <dgm:spPr/>
      <dgm:t>
        <a:bodyPr/>
        <a:lstStyle/>
        <a:p>
          <a:r>
            <a:rPr lang="nb-NO" sz="800" dirty="0"/>
            <a:t>BPA </a:t>
          </a:r>
          <a:br>
            <a:rPr lang="nb-NO" sz="800" dirty="0"/>
          </a:br>
          <a:r>
            <a:rPr lang="nb-NO" sz="800" dirty="0"/>
            <a:t>(Brukerstyrt personlig </a:t>
          </a:r>
          <a:r>
            <a:rPr lang="nb-NO" sz="800" dirty="0">
              <a:solidFill>
                <a:schemeClr val="bg1"/>
              </a:solidFill>
            </a:rPr>
            <a:t>assistanse)</a:t>
          </a:r>
          <a:br>
            <a:rPr lang="nb-NO" sz="800" dirty="0"/>
          </a:br>
          <a:r>
            <a:rPr lang="nb-NO" sz="800" dirty="0"/>
            <a:t>Bedr.nr: 92020476</a:t>
          </a:r>
        </a:p>
      </dgm:t>
    </dgm:pt>
    <dgm:pt modelId="{1ACE5A96-8E84-4050-9D52-0C0E0A6F57F7}" type="parTrans" cxnId="{D68F69C7-8344-4C5D-BF8D-D8754589F60C}">
      <dgm:prSet/>
      <dgm:spPr/>
      <dgm:t>
        <a:bodyPr/>
        <a:lstStyle/>
        <a:p>
          <a:endParaRPr lang="nb-NO"/>
        </a:p>
      </dgm:t>
    </dgm:pt>
    <dgm:pt modelId="{3F1EA7FD-BF51-40FF-BBC0-432D4EDA9E26}" type="sibTrans" cxnId="{D68F69C7-8344-4C5D-BF8D-D8754589F60C}">
      <dgm:prSet/>
      <dgm:spPr/>
      <dgm:t>
        <a:bodyPr/>
        <a:lstStyle/>
        <a:p>
          <a:endParaRPr lang="nb-NO"/>
        </a:p>
      </dgm:t>
    </dgm:pt>
    <dgm:pt modelId="{D941387C-100D-4B33-9EA1-3695323619BF}">
      <dgm:prSet custT="1"/>
      <dgm:spPr/>
      <dgm:t>
        <a:bodyPr/>
        <a:lstStyle/>
        <a:p>
          <a:r>
            <a:rPr lang="nb-NO" sz="1000" dirty="0"/>
            <a:t>Helse og samordning  </a:t>
          </a:r>
          <a:r>
            <a:rPr lang="nb-NO" sz="1000" dirty="0">
              <a:solidFill>
                <a:srgbClr val="F2F2F2"/>
              </a:solidFill>
            </a:rPr>
            <a:t>tjenesteleder</a:t>
          </a:r>
          <a:r>
            <a:rPr lang="nb-NO" sz="1000" dirty="0">
              <a:solidFill>
                <a:srgbClr val="FFC000"/>
              </a:solidFill>
            </a:rPr>
            <a:t> </a:t>
          </a:r>
          <a:br>
            <a:rPr lang="nb-NO" sz="1000" dirty="0"/>
          </a:br>
          <a:r>
            <a:rPr lang="nb-NO" sz="1000" dirty="0"/>
            <a:t>Merete Simensen</a:t>
          </a:r>
        </a:p>
      </dgm:t>
    </dgm:pt>
    <dgm:pt modelId="{4FB35BC9-62C2-417A-B206-5D4EDCFAA504}" type="parTrans" cxnId="{8E6B8B30-57C1-4B2D-84D5-31C684F9C0F6}">
      <dgm:prSet/>
      <dgm:spPr/>
      <dgm:t>
        <a:bodyPr/>
        <a:lstStyle/>
        <a:p>
          <a:endParaRPr lang="nb-NO"/>
        </a:p>
      </dgm:t>
    </dgm:pt>
    <dgm:pt modelId="{077D67D5-D96D-4745-89B6-2CF473F5DD6B}" type="sibTrans" cxnId="{8E6B8B30-57C1-4B2D-84D5-31C684F9C0F6}">
      <dgm:prSet/>
      <dgm:spPr/>
      <dgm:t>
        <a:bodyPr/>
        <a:lstStyle/>
        <a:p>
          <a:endParaRPr lang="nb-NO"/>
        </a:p>
      </dgm:t>
    </dgm:pt>
    <dgm:pt modelId="{42DD3666-8BB9-4E06-BE6F-7D008857FC88}">
      <dgm:prSet custT="1"/>
      <dgm:spPr/>
      <dgm:t>
        <a:bodyPr/>
        <a:lstStyle/>
        <a:p>
          <a:r>
            <a:rPr lang="nb-NO" sz="1000" dirty="0"/>
            <a:t>Forvaltning</a:t>
          </a:r>
          <a:br>
            <a:rPr lang="nb-NO" sz="1000" dirty="0"/>
          </a:br>
          <a:r>
            <a:rPr lang="nb-NO" sz="1000" dirty="0">
              <a:solidFill>
                <a:srgbClr val="F2F2F2"/>
              </a:solidFill>
            </a:rPr>
            <a:t>tjenesteleder</a:t>
          </a:r>
          <a:r>
            <a:rPr lang="nb-NO" sz="1000" dirty="0"/>
            <a:t> </a:t>
          </a:r>
          <a:br>
            <a:rPr lang="nb-NO" sz="1000" dirty="0"/>
          </a:br>
          <a:r>
            <a:rPr lang="nb-NO" sz="1000" dirty="0"/>
            <a:t>Kristin Naug</a:t>
          </a:r>
        </a:p>
      </dgm:t>
    </dgm:pt>
    <dgm:pt modelId="{6D6E7419-4B3A-43C1-9510-F015A8B0E286}" type="parTrans" cxnId="{F87A8D0D-6FEE-483E-BC26-A58A9E1299BB}">
      <dgm:prSet/>
      <dgm:spPr/>
      <dgm:t>
        <a:bodyPr/>
        <a:lstStyle/>
        <a:p>
          <a:endParaRPr lang="nb-NO"/>
        </a:p>
      </dgm:t>
    </dgm:pt>
    <dgm:pt modelId="{4DB3FC2F-6AE4-4876-BB69-233E78AF5CBF}" type="sibTrans" cxnId="{F87A8D0D-6FEE-483E-BC26-A58A9E1299BB}">
      <dgm:prSet/>
      <dgm:spPr/>
      <dgm:t>
        <a:bodyPr/>
        <a:lstStyle/>
        <a:p>
          <a:endParaRPr lang="nb-NO"/>
        </a:p>
      </dgm:t>
    </dgm:pt>
    <dgm:pt modelId="{16915340-9034-4519-8811-6DE4D3EA827A}">
      <dgm:prSet custT="1"/>
      <dgm:spPr/>
      <dgm:t>
        <a:bodyPr/>
        <a:lstStyle/>
        <a:p>
          <a:r>
            <a:rPr lang="nb-NO" sz="800" dirty="0"/>
            <a:t>NAV-kontoret</a:t>
          </a:r>
        </a:p>
        <a:p>
          <a:r>
            <a:rPr lang="nb-NO" sz="800" dirty="0">
              <a:solidFill>
                <a:srgbClr val="F2F2F2"/>
              </a:solidFill>
            </a:rPr>
            <a:t>virksomhetsleder</a:t>
          </a:r>
          <a:r>
            <a:rPr lang="nb-NO" sz="800" dirty="0">
              <a:solidFill>
                <a:srgbClr val="FFC000"/>
              </a:solidFill>
            </a:rPr>
            <a:t> </a:t>
          </a:r>
          <a:br>
            <a:rPr lang="nb-NO" sz="800" dirty="0">
              <a:solidFill>
                <a:srgbClr val="FFC000"/>
              </a:solidFill>
            </a:rPr>
          </a:br>
          <a:r>
            <a:rPr lang="nb-NO" sz="800" dirty="0"/>
            <a:t>Hege Østvold Vagle</a:t>
          </a:r>
        </a:p>
        <a:p>
          <a:r>
            <a:rPr lang="nb-NO" sz="800" dirty="0"/>
            <a:t>Bedr.nr. 994952854</a:t>
          </a:r>
        </a:p>
      </dgm:t>
    </dgm:pt>
    <dgm:pt modelId="{B6D62012-ACEF-4679-A056-14E9780E3AC9}" type="parTrans" cxnId="{010E38C7-B6E2-4E42-9F68-9DCFAEABEB8B}">
      <dgm:prSet/>
      <dgm:spPr/>
      <dgm:t>
        <a:bodyPr/>
        <a:lstStyle/>
        <a:p>
          <a:endParaRPr lang="nb-NO"/>
        </a:p>
      </dgm:t>
    </dgm:pt>
    <dgm:pt modelId="{ABB7BD3C-B4E1-46D6-8DA2-1A0A2A8ED630}" type="sibTrans" cxnId="{010E38C7-B6E2-4E42-9F68-9DCFAEABEB8B}">
      <dgm:prSet/>
      <dgm:spPr/>
      <dgm:t>
        <a:bodyPr/>
        <a:lstStyle/>
        <a:p>
          <a:endParaRPr lang="nb-NO"/>
        </a:p>
      </dgm:t>
    </dgm:pt>
    <dgm:pt modelId="{739380C7-3FE0-4DB7-BE56-06A9C123295B}">
      <dgm:prSet custT="1"/>
      <dgm:spPr/>
      <dgm:t>
        <a:bodyPr/>
        <a:lstStyle/>
        <a:p>
          <a:r>
            <a:rPr lang="nb-NO" sz="800" dirty="0">
              <a:solidFill>
                <a:schemeClr val="bg1"/>
              </a:solidFill>
            </a:rPr>
            <a:t>Ungdom, integrering og jobbutvikling Tjenesteleder Per Christian Lervik</a:t>
          </a:r>
        </a:p>
      </dgm:t>
    </dgm:pt>
    <dgm:pt modelId="{FAFFD1BB-EF62-4D93-931B-127ACE18DB78}" type="parTrans" cxnId="{DABBA10F-770D-488A-9691-989FDAD07D38}">
      <dgm:prSet/>
      <dgm:spPr/>
      <dgm:t>
        <a:bodyPr/>
        <a:lstStyle/>
        <a:p>
          <a:endParaRPr lang="nb-NO"/>
        </a:p>
      </dgm:t>
    </dgm:pt>
    <dgm:pt modelId="{39D4ADE2-7B0D-4404-8A60-511505BF7212}" type="sibTrans" cxnId="{DABBA10F-770D-488A-9691-989FDAD07D38}">
      <dgm:prSet/>
      <dgm:spPr/>
      <dgm:t>
        <a:bodyPr/>
        <a:lstStyle/>
        <a:p>
          <a:endParaRPr lang="nb-NO"/>
        </a:p>
      </dgm:t>
    </dgm:pt>
    <dgm:pt modelId="{49C06690-4530-47D7-853C-648B09ABD3D7}">
      <dgm:prSet custT="1"/>
      <dgm:spPr/>
      <dgm:t>
        <a:bodyPr/>
        <a:lstStyle/>
        <a:p>
          <a:r>
            <a:rPr lang="nb-NO" sz="800" dirty="0">
              <a:solidFill>
                <a:schemeClr val="bg1"/>
              </a:solidFill>
              <a:latin typeface="Calibri (Brødtekst)"/>
            </a:rPr>
            <a:t>Publikumsmottak, sosial og økonomi  </a:t>
          </a:r>
          <a:br>
            <a:rPr lang="nb-NO" sz="800" dirty="0">
              <a:solidFill>
                <a:srgbClr val="F2F2F2"/>
              </a:solidFill>
              <a:latin typeface="Calibri (Brødtekst)"/>
            </a:rPr>
          </a:br>
          <a:r>
            <a:rPr lang="nb-NO" sz="800" dirty="0">
              <a:solidFill>
                <a:srgbClr val="F2F2F2"/>
              </a:solidFill>
              <a:latin typeface="Calibri (Brødtekst)"/>
            </a:rPr>
            <a:t>tjenesteleder </a:t>
          </a:r>
          <a:br>
            <a:rPr lang="nb-NO" sz="800" dirty="0">
              <a:solidFill>
                <a:srgbClr val="FFC000"/>
              </a:solidFill>
              <a:latin typeface="Calibri (Brødtekst)"/>
            </a:rPr>
          </a:br>
          <a:r>
            <a:rPr lang="nb-NO" sz="800" dirty="0">
              <a:solidFill>
                <a:schemeClr val="bg1"/>
              </a:solidFill>
              <a:latin typeface="Calibri (Brødtekst)"/>
            </a:rPr>
            <a:t>Marit Strid</a:t>
          </a:r>
        </a:p>
      </dgm:t>
    </dgm:pt>
    <dgm:pt modelId="{5F7FD235-1325-4F9A-A9C6-1CEABB2CFA9C}" type="parTrans" cxnId="{B73B50B7-C645-427E-9FEE-10765EBF2A87}">
      <dgm:prSet/>
      <dgm:spPr/>
      <dgm:t>
        <a:bodyPr/>
        <a:lstStyle/>
        <a:p>
          <a:endParaRPr lang="nb-NO"/>
        </a:p>
      </dgm:t>
    </dgm:pt>
    <dgm:pt modelId="{092F23DE-78EA-4636-9AB3-2F4CE82B7C00}" type="sibTrans" cxnId="{B73B50B7-C645-427E-9FEE-10765EBF2A87}">
      <dgm:prSet/>
      <dgm:spPr/>
      <dgm:t>
        <a:bodyPr/>
        <a:lstStyle/>
        <a:p>
          <a:endParaRPr lang="nb-NO"/>
        </a:p>
      </dgm:t>
    </dgm:pt>
    <dgm:pt modelId="{9FD1873C-450C-4C86-8FC3-BAA5EBEC1B4E}">
      <dgm:prSet custT="1"/>
      <dgm:spPr/>
      <dgm:t>
        <a:bodyPr/>
        <a:lstStyle/>
        <a:p>
          <a:r>
            <a:rPr lang="nb-NO" sz="800" dirty="0">
              <a:solidFill>
                <a:schemeClr val="bg1"/>
              </a:solidFill>
            </a:rPr>
            <a:t>Marked og oppfølging </a:t>
          </a:r>
          <a:br>
            <a:rPr lang="nb-NO" sz="800" dirty="0">
              <a:solidFill>
                <a:schemeClr val="bg1"/>
              </a:solidFill>
            </a:rPr>
          </a:br>
          <a:r>
            <a:rPr lang="nb-NO" sz="800" dirty="0">
              <a:solidFill>
                <a:srgbClr val="F2F2F2"/>
              </a:solidFill>
            </a:rPr>
            <a:t>tjenesteleder </a:t>
          </a:r>
          <a:br>
            <a:rPr lang="nb-NO" sz="800" dirty="0">
              <a:solidFill>
                <a:srgbClr val="F2F2F2"/>
              </a:solidFill>
            </a:rPr>
          </a:br>
          <a:r>
            <a:rPr lang="nb-NO" sz="800" dirty="0">
              <a:solidFill>
                <a:schemeClr val="bg1"/>
              </a:solidFill>
            </a:rPr>
            <a:t>Brit </a:t>
          </a:r>
          <a:r>
            <a:rPr lang="nb-NO" sz="800" dirty="0" err="1">
              <a:solidFill>
                <a:schemeClr val="bg1"/>
              </a:solidFill>
            </a:rPr>
            <a:t>Uthne</a:t>
          </a:r>
          <a:r>
            <a:rPr lang="nb-NO" sz="800" dirty="0">
              <a:solidFill>
                <a:schemeClr val="bg1"/>
              </a:solidFill>
            </a:rPr>
            <a:t> </a:t>
          </a:r>
        </a:p>
      </dgm:t>
    </dgm:pt>
    <dgm:pt modelId="{17C921A6-CAEC-4C8D-B273-AAEFBA14BF21}" type="parTrans" cxnId="{3BA14DBE-6CFB-454F-A17E-2EB6B57F0995}">
      <dgm:prSet/>
      <dgm:spPr/>
      <dgm:t>
        <a:bodyPr/>
        <a:lstStyle/>
        <a:p>
          <a:endParaRPr lang="nb-NO"/>
        </a:p>
      </dgm:t>
    </dgm:pt>
    <dgm:pt modelId="{9279D130-B584-44B7-B700-826EF5AB9DC9}" type="sibTrans" cxnId="{3BA14DBE-6CFB-454F-A17E-2EB6B57F0995}">
      <dgm:prSet/>
      <dgm:spPr/>
      <dgm:t>
        <a:bodyPr/>
        <a:lstStyle/>
        <a:p>
          <a:endParaRPr lang="nb-NO"/>
        </a:p>
      </dgm:t>
    </dgm:pt>
    <dgm:pt modelId="{82E313AE-A937-4895-9931-D2EFF3C5DDC9}">
      <dgm:prSet custT="1"/>
      <dgm:spPr/>
      <dgm:t>
        <a:bodyPr/>
        <a:lstStyle/>
        <a:p>
          <a:r>
            <a:rPr lang="nb-NO" sz="800" b="1" dirty="0">
              <a:solidFill>
                <a:srgbClr val="F2F2F2"/>
              </a:solidFill>
            </a:rPr>
            <a:t>Kongsberg interkommunale legevakt</a:t>
          </a:r>
          <a:br>
            <a:rPr lang="nb-NO" sz="800" dirty="0">
              <a:solidFill>
                <a:srgbClr val="F2F2F2"/>
              </a:solidFill>
            </a:rPr>
          </a:br>
          <a:r>
            <a:rPr lang="nb-NO" sz="800" dirty="0">
              <a:solidFill>
                <a:srgbClr val="F2F2F2"/>
              </a:solidFill>
            </a:rPr>
            <a:t>Vertskommunesamarbeid</a:t>
          </a:r>
        </a:p>
      </dgm:t>
    </dgm:pt>
    <dgm:pt modelId="{2F5AF5C3-6D8E-4CC7-A942-A4AEE200B470}" type="parTrans" cxnId="{90E60028-AAF9-4606-84CC-B20379D7FB69}">
      <dgm:prSet/>
      <dgm:spPr/>
      <dgm:t>
        <a:bodyPr/>
        <a:lstStyle/>
        <a:p>
          <a:endParaRPr lang="nb-NO"/>
        </a:p>
      </dgm:t>
    </dgm:pt>
    <dgm:pt modelId="{649C26FB-079A-4B59-905E-FF7C50CB4F5E}" type="sibTrans" cxnId="{90E60028-AAF9-4606-84CC-B20379D7FB69}">
      <dgm:prSet/>
      <dgm:spPr/>
      <dgm:t>
        <a:bodyPr/>
        <a:lstStyle/>
        <a:p>
          <a:endParaRPr lang="nb-NO"/>
        </a:p>
      </dgm:t>
    </dgm:pt>
    <dgm:pt modelId="{F0523D02-91F6-4284-8B54-35B2BA0761CF}">
      <dgm:prSet custT="1"/>
      <dgm:spPr/>
      <dgm:t>
        <a:bodyPr/>
        <a:lstStyle/>
        <a:p>
          <a:r>
            <a:rPr lang="nb-NO" sz="800" b="1" dirty="0">
              <a:solidFill>
                <a:srgbClr val="F2F2F2"/>
              </a:solidFill>
            </a:rPr>
            <a:t>HMU - Hjelpemiddelutlånet</a:t>
          </a:r>
          <a:r>
            <a:rPr lang="nb-NO" sz="800" dirty="0">
              <a:solidFill>
                <a:srgbClr val="F2F2F2"/>
              </a:solidFill>
            </a:rPr>
            <a:t> </a:t>
          </a:r>
        </a:p>
      </dgm:t>
    </dgm:pt>
    <dgm:pt modelId="{2E27121C-27BD-43C7-ADA0-3479E51B58F7}" type="parTrans" cxnId="{0CDE218B-0E9D-40C1-BB26-30A64DA9852F}">
      <dgm:prSet/>
      <dgm:spPr/>
      <dgm:t>
        <a:bodyPr/>
        <a:lstStyle/>
        <a:p>
          <a:endParaRPr lang="nb-NO"/>
        </a:p>
      </dgm:t>
    </dgm:pt>
    <dgm:pt modelId="{B4DF1934-B2C1-4506-B4E5-FD66E5D4822C}" type="sibTrans" cxnId="{0CDE218B-0E9D-40C1-BB26-30A64DA9852F}">
      <dgm:prSet/>
      <dgm:spPr/>
      <dgm:t>
        <a:bodyPr/>
        <a:lstStyle/>
        <a:p>
          <a:endParaRPr lang="nb-NO"/>
        </a:p>
      </dgm:t>
    </dgm:pt>
    <dgm:pt modelId="{7BC1079C-149B-4250-BBB4-1DE3BFA04D30}">
      <dgm:prSet custT="1"/>
      <dgm:spPr/>
      <dgm:t>
        <a:bodyPr/>
        <a:lstStyle/>
        <a:p>
          <a:r>
            <a:rPr lang="nb-NO" sz="1000" dirty="0">
              <a:solidFill>
                <a:srgbClr val="F2F2F2"/>
              </a:solidFill>
            </a:rPr>
            <a:t>Ressursteam 15-24</a:t>
          </a:r>
        </a:p>
      </dgm:t>
    </dgm:pt>
    <dgm:pt modelId="{E6751BF7-E5CA-40AB-8189-7C48EDD73316}" type="parTrans" cxnId="{06B20379-82BB-4F1B-A01F-6E69321E04BA}">
      <dgm:prSet/>
      <dgm:spPr/>
      <dgm:t>
        <a:bodyPr/>
        <a:lstStyle/>
        <a:p>
          <a:endParaRPr lang="nb-NO"/>
        </a:p>
      </dgm:t>
    </dgm:pt>
    <dgm:pt modelId="{AF465AE6-079F-4B01-8DE4-77009C0F373F}" type="sibTrans" cxnId="{06B20379-82BB-4F1B-A01F-6E69321E04BA}">
      <dgm:prSet/>
      <dgm:spPr/>
      <dgm:t>
        <a:bodyPr/>
        <a:lstStyle/>
        <a:p>
          <a:endParaRPr lang="nb-NO"/>
        </a:p>
      </dgm:t>
    </dgm:pt>
    <dgm:pt modelId="{62BF571C-1960-4EA7-BB73-5871A23855C8}" type="pres">
      <dgm:prSet presAssocID="{3A06D20B-A8DA-4683-A151-7E2005085212}" presName="hierChild1" presStyleCnt="0">
        <dgm:presLayoutVars>
          <dgm:orgChart val="1"/>
          <dgm:chPref val="1"/>
          <dgm:dir/>
          <dgm:animOne val="branch"/>
          <dgm:animLvl val="lvl"/>
          <dgm:resizeHandles/>
        </dgm:presLayoutVars>
      </dgm:prSet>
      <dgm:spPr/>
    </dgm:pt>
    <dgm:pt modelId="{CBECE562-2A73-4674-A282-16CA3FFDA9B5}" type="pres">
      <dgm:prSet presAssocID="{C567B892-0C36-47AE-8B17-4F76F69092EF}" presName="hierRoot1" presStyleCnt="0">
        <dgm:presLayoutVars>
          <dgm:hierBranch val="init"/>
        </dgm:presLayoutVars>
      </dgm:prSet>
      <dgm:spPr/>
    </dgm:pt>
    <dgm:pt modelId="{976B0F1C-C8C1-4920-A250-D24FD682F559}" type="pres">
      <dgm:prSet presAssocID="{C567B892-0C36-47AE-8B17-4F76F69092EF}" presName="rootComposite1" presStyleCnt="0"/>
      <dgm:spPr/>
    </dgm:pt>
    <dgm:pt modelId="{2A6EC1C5-C8D9-4E4D-87AC-3BC2119A1444}" type="pres">
      <dgm:prSet presAssocID="{C567B892-0C36-47AE-8B17-4F76F69092EF}" presName="rootText1" presStyleLbl="node0" presStyleIdx="0" presStyleCnt="1" custScaleY="157066">
        <dgm:presLayoutVars>
          <dgm:chPref val="3"/>
        </dgm:presLayoutVars>
      </dgm:prSet>
      <dgm:spPr/>
    </dgm:pt>
    <dgm:pt modelId="{5404DE44-2467-472C-BE54-1C2AECCC55CA}" type="pres">
      <dgm:prSet presAssocID="{C567B892-0C36-47AE-8B17-4F76F69092EF}" presName="rootConnector1" presStyleLbl="node1" presStyleIdx="0" presStyleCnt="0"/>
      <dgm:spPr/>
    </dgm:pt>
    <dgm:pt modelId="{7CF115E8-F990-41EF-97F1-5F75D435A557}" type="pres">
      <dgm:prSet presAssocID="{C567B892-0C36-47AE-8B17-4F76F69092EF}" presName="hierChild2" presStyleCnt="0"/>
      <dgm:spPr/>
    </dgm:pt>
    <dgm:pt modelId="{47852726-6C04-49CB-AFE2-D00BD5CD02D8}" type="pres">
      <dgm:prSet presAssocID="{A0C8A4A4-6846-4E0B-A5BF-84CC27A6D984}" presName="Name37" presStyleLbl="parChTrans1D2" presStyleIdx="0" presStyleCnt="4"/>
      <dgm:spPr/>
    </dgm:pt>
    <dgm:pt modelId="{6B7EE15A-C070-48CB-850C-8DB8AFB117A0}" type="pres">
      <dgm:prSet presAssocID="{30806EB7-568F-4640-8316-56E1A2B2D08B}" presName="hierRoot2" presStyleCnt="0">
        <dgm:presLayoutVars>
          <dgm:hierBranch val="init"/>
        </dgm:presLayoutVars>
      </dgm:prSet>
      <dgm:spPr/>
    </dgm:pt>
    <dgm:pt modelId="{1B4BF832-7780-48C4-877A-AC1785EDC5C3}" type="pres">
      <dgm:prSet presAssocID="{30806EB7-568F-4640-8316-56E1A2B2D08B}" presName="rootComposite" presStyleCnt="0"/>
      <dgm:spPr/>
    </dgm:pt>
    <dgm:pt modelId="{CAB81B04-7273-44C1-8A4C-F272BE2D5C28}" type="pres">
      <dgm:prSet presAssocID="{30806EB7-568F-4640-8316-56E1A2B2D08B}" presName="rootText" presStyleLbl="node2" presStyleIdx="0" presStyleCnt="4" custScaleX="108183">
        <dgm:presLayoutVars>
          <dgm:chPref val="3"/>
        </dgm:presLayoutVars>
      </dgm:prSet>
      <dgm:spPr/>
    </dgm:pt>
    <dgm:pt modelId="{071FE468-9A67-4C7D-8CAB-902270C511DA}" type="pres">
      <dgm:prSet presAssocID="{30806EB7-568F-4640-8316-56E1A2B2D08B}" presName="rootConnector" presStyleLbl="node2" presStyleIdx="0" presStyleCnt="4"/>
      <dgm:spPr/>
    </dgm:pt>
    <dgm:pt modelId="{5A5B0B98-BE65-4AC3-AFE0-B0417A203AB6}" type="pres">
      <dgm:prSet presAssocID="{30806EB7-568F-4640-8316-56E1A2B2D08B}" presName="hierChild4" presStyleCnt="0"/>
      <dgm:spPr/>
    </dgm:pt>
    <dgm:pt modelId="{FEFE7B68-729C-48EA-9674-EA3C92DFE939}" type="pres">
      <dgm:prSet presAssocID="{53304E90-1472-4B62-8666-6843F11C484A}" presName="Name37" presStyleLbl="parChTrans1D3" presStyleIdx="0" presStyleCnt="9"/>
      <dgm:spPr/>
    </dgm:pt>
    <dgm:pt modelId="{FB60D693-E5A8-47FA-95AB-B6AEE9E88DF9}" type="pres">
      <dgm:prSet presAssocID="{408B1E3F-6FC0-4A11-BC0E-C5120F0DF397}" presName="hierRoot2" presStyleCnt="0">
        <dgm:presLayoutVars>
          <dgm:hierBranch val="init"/>
        </dgm:presLayoutVars>
      </dgm:prSet>
      <dgm:spPr/>
    </dgm:pt>
    <dgm:pt modelId="{F759DFD1-4074-4CD7-83B9-E23BFE61C1C4}" type="pres">
      <dgm:prSet presAssocID="{408B1E3F-6FC0-4A11-BC0E-C5120F0DF397}" presName="rootComposite" presStyleCnt="0"/>
      <dgm:spPr/>
    </dgm:pt>
    <dgm:pt modelId="{28B9289E-C407-499D-90AD-24183E9515D5}" type="pres">
      <dgm:prSet presAssocID="{408B1E3F-6FC0-4A11-BC0E-C5120F0DF397}" presName="rootText" presStyleLbl="node3" presStyleIdx="0" presStyleCnt="9">
        <dgm:presLayoutVars>
          <dgm:chPref val="3"/>
        </dgm:presLayoutVars>
      </dgm:prSet>
      <dgm:spPr/>
    </dgm:pt>
    <dgm:pt modelId="{EBB00796-A0D9-4427-B3BD-11D95AA64931}" type="pres">
      <dgm:prSet presAssocID="{408B1E3F-6FC0-4A11-BC0E-C5120F0DF397}" presName="rootConnector" presStyleLbl="node3" presStyleIdx="0" presStyleCnt="9"/>
      <dgm:spPr/>
    </dgm:pt>
    <dgm:pt modelId="{2892465D-0DC5-4531-B4F7-5AC194BE1E21}" type="pres">
      <dgm:prSet presAssocID="{408B1E3F-6FC0-4A11-BC0E-C5120F0DF397}" presName="hierChild4" presStyleCnt="0"/>
      <dgm:spPr/>
    </dgm:pt>
    <dgm:pt modelId="{3AED868B-8D37-4685-B075-6D89755D8BD9}" type="pres">
      <dgm:prSet presAssocID="{408B1E3F-6FC0-4A11-BC0E-C5120F0DF397}" presName="hierChild5" presStyleCnt="0"/>
      <dgm:spPr/>
    </dgm:pt>
    <dgm:pt modelId="{47B6A950-3E63-439F-B9C2-18C655E3DA1D}" type="pres">
      <dgm:prSet presAssocID="{2E27121C-27BD-43C7-ADA0-3479E51B58F7}" presName="Name37" presStyleLbl="parChTrans1D3" presStyleIdx="1" presStyleCnt="9"/>
      <dgm:spPr/>
    </dgm:pt>
    <dgm:pt modelId="{972B126B-8EBB-4A0D-9A15-443EB03B131B}" type="pres">
      <dgm:prSet presAssocID="{F0523D02-91F6-4284-8B54-35B2BA0761CF}" presName="hierRoot2" presStyleCnt="0">
        <dgm:presLayoutVars>
          <dgm:hierBranch val="init"/>
        </dgm:presLayoutVars>
      </dgm:prSet>
      <dgm:spPr/>
    </dgm:pt>
    <dgm:pt modelId="{D8B9ADA0-DF46-42B4-8A22-7D99F479F6C0}" type="pres">
      <dgm:prSet presAssocID="{F0523D02-91F6-4284-8B54-35B2BA0761CF}" presName="rootComposite" presStyleCnt="0"/>
      <dgm:spPr/>
    </dgm:pt>
    <dgm:pt modelId="{EBFDA419-51AD-4021-8C0A-3A473F906FF1}" type="pres">
      <dgm:prSet presAssocID="{F0523D02-91F6-4284-8B54-35B2BA0761CF}" presName="rootText" presStyleLbl="node3" presStyleIdx="1" presStyleCnt="9">
        <dgm:presLayoutVars>
          <dgm:chPref val="3"/>
        </dgm:presLayoutVars>
      </dgm:prSet>
      <dgm:spPr/>
    </dgm:pt>
    <dgm:pt modelId="{639E14C7-8371-4474-BA45-FCC7A2B926C1}" type="pres">
      <dgm:prSet presAssocID="{F0523D02-91F6-4284-8B54-35B2BA0761CF}" presName="rootConnector" presStyleLbl="node3" presStyleIdx="1" presStyleCnt="9"/>
      <dgm:spPr/>
    </dgm:pt>
    <dgm:pt modelId="{FB4D1371-3007-43EE-841B-E04C24F47541}" type="pres">
      <dgm:prSet presAssocID="{F0523D02-91F6-4284-8B54-35B2BA0761CF}" presName="hierChild4" presStyleCnt="0"/>
      <dgm:spPr/>
    </dgm:pt>
    <dgm:pt modelId="{14480F92-790E-4BD7-A1DB-0E3767C8E4CE}" type="pres">
      <dgm:prSet presAssocID="{F0523D02-91F6-4284-8B54-35B2BA0761CF}" presName="hierChild5" presStyleCnt="0"/>
      <dgm:spPr/>
    </dgm:pt>
    <dgm:pt modelId="{3305CB05-EEFB-4EB0-971C-F6DDC2A5DEDA}" type="pres">
      <dgm:prSet presAssocID="{1ACE5A96-8E84-4050-9D52-0C0E0A6F57F7}" presName="Name37" presStyleLbl="parChTrans1D3" presStyleIdx="2" presStyleCnt="9"/>
      <dgm:spPr/>
    </dgm:pt>
    <dgm:pt modelId="{A30EA7F0-5A9F-42E9-BA3E-1B446F8B8B01}" type="pres">
      <dgm:prSet presAssocID="{0C67AAE5-156C-4D16-B43B-EDA1AD4B2CFB}" presName="hierRoot2" presStyleCnt="0">
        <dgm:presLayoutVars>
          <dgm:hierBranch val="init"/>
        </dgm:presLayoutVars>
      </dgm:prSet>
      <dgm:spPr/>
    </dgm:pt>
    <dgm:pt modelId="{FFB7E206-9793-4058-B8BD-CCA0FC8450C3}" type="pres">
      <dgm:prSet presAssocID="{0C67AAE5-156C-4D16-B43B-EDA1AD4B2CFB}" presName="rootComposite" presStyleCnt="0"/>
      <dgm:spPr/>
    </dgm:pt>
    <dgm:pt modelId="{E5A2D31D-DE7C-40A8-B2C9-EC4418197A2A}" type="pres">
      <dgm:prSet presAssocID="{0C67AAE5-156C-4D16-B43B-EDA1AD4B2CFB}" presName="rootText" presStyleLbl="node3" presStyleIdx="2" presStyleCnt="9">
        <dgm:presLayoutVars>
          <dgm:chPref val="3"/>
        </dgm:presLayoutVars>
      </dgm:prSet>
      <dgm:spPr/>
    </dgm:pt>
    <dgm:pt modelId="{86B02A5D-58DD-4067-BBE4-FC6300F7A39F}" type="pres">
      <dgm:prSet presAssocID="{0C67AAE5-156C-4D16-B43B-EDA1AD4B2CFB}" presName="rootConnector" presStyleLbl="node3" presStyleIdx="2" presStyleCnt="9"/>
      <dgm:spPr/>
    </dgm:pt>
    <dgm:pt modelId="{5CB6F4BC-D233-4607-9B0E-7A0C2F40E1C6}" type="pres">
      <dgm:prSet presAssocID="{0C67AAE5-156C-4D16-B43B-EDA1AD4B2CFB}" presName="hierChild4" presStyleCnt="0"/>
      <dgm:spPr/>
    </dgm:pt>
    <dgm:pt modelId="{71834220-4890-4E10-8050-7A248130C0A7}" type="pres">
      <dgm:prSet presAssocID="{0C67AAE5-156C-4D16-B43B-EDA1AD4B2CFB}" presName="hierChild5" presStyleCnt="0"/>
      <dgm:spPr/>
    </dgm:pt>
    <dgm:pt modelId="{D4D850FA-0E52-4679-81AD-BE47CD77D981}" type="pres">
      <dgm:prSet presAssocID="{30806EB7-568F-4640-8316-56E1A2B2D08B}" presName="hierChild5" presStyleCnt="0"/>
      <dgm:spPr/>
    </dgm:pt>
    <dgm:pt modelId="{0CB385E7-06D4-4A7E-BB59-94E5B0AF6C3D}" type="pres">
      <dgm:prSet presAssocID="{B3A74AFD-5A2F-4479-A667-FE17E9B314D6}" presName="Name37" presStyleLbl="parChTrans1D2" presStyleIdx="1" presStyleCnt="4"/>
      <dgm:spPr/>
    </dgm:pt>
    <dgm:pt modelId="{24FA4D79-013B-4B43-9028-8D173FABA639}" type="pres">
      <dgm:prSet presAssocID="{9A55DCA4-B233-45E7-98DA-F5D2D7F7F364}" presName="hierRoot2" presStyleCnt="0">
        <dgm:presLayoutVars>
          <dgm:hierBranch val="init"/>
        </dgm:presLayoutVars>
      </dgm:prSet>
      <dgm:spPr/>
    </dgm:pt>
    <dgm:pt modelId="{CA2059D0-A489-4EE1-8FCA-3975831A8355}" type="pres">
      <dgm:prSet presAssocID="{9A55DCA4-B233-45E7-98DA-F5D2D7F7F364}" presName="rootComposite" presStyleCnt="0"/>
      <dgm:spPr/>
    </dgm:pt>
    <dgm:pt modelId="{A1CE75E1-0934-4CC4-B882-8828D67A5AD0}" type="pres">
      <dgm:prSet presAssocID="{9A55DCA4-B233-45E7-98DA-F5D2D7F7F364}" presName="rootText" presStyleLbl="node2" presStyleIdx="1" presStyleCnt="4" custScaleX="108183" custScaleY="122657">
        <dgm:presLayoutVars>
          <dgm:chPref val="3"/>
        </dgm:presLayoutVars>
      </dgm:prSet>
      <dgm:spPr/>
    </dgm:pt>
    <dgm:pt modelId="{3D161706-2CD8-4C41-8C4C-11F04DA5C893}" type="pres">
      <dgm:prSet presAssocID="{9A55DCA4-B233-45E7-98DA-F5D2D7F7F364}" presName="rootConnector" presStyleLbl="node2" presStyleIdx="1" presStyleCnt="4"/>
      <dgm:spPr/>
    </dgm:pt>
    <dgm:pt modelId="{2E001208-4F15-4B63-8969-F9F375ADEF5E}" type="pres">
      <dgm:prSet presAssocID="{9A55DCA4-B233-45E7-98DA-F5D2D7F7F364}" presName="hierChild4" presStyleCnt="0"/>
      <dgm:spPr/>
    </dgm:pt>
    <dgm:pt modelId="{D0B054D4-C408-4FD7-80C2-264E5FFAA517}" type="pres">
      <dgm:prSet presAssocID="{4FB35BC9-62C2-417A-B206-5D4EDCFAA504}" presName="Name37" presStyleLbl="parChTrans1D3" presStyleIdx="3" presStyleCnt="9"/>
      <dgm:spPr/>
    </dgm:pt>
    <dgm:pt modelId="{423B47B2-8EB5-4028-86EF-DCD4002AF24B}" type="pres">
      <dgm:prSet presAssocID="{D941387C-100D-4B33-9EA1-3695323619BF}" presName="hierRoot2" presStyleCnt="0">
        <dgm:presLayoutVars>
          <dgm:hierBranch val="init"/>
        </dgm:presLayoutVars>
      </dgm:prSet>
      <dgm:spPr/>
    </dgm:pt>
    <dgm:pt modelId="{A08F7CA4-0319-4F1D-A77F-71A646EDAE55}" type="pres">
      <dgm:prSet presAssocID="{D941387C-100D-4B33-9EA1-3695323619BF}" presName="rootComposite" presStyleCnt="0"/>
      <dgm:spPr/>
    </dgm:pt>
    <dgm:pt modelId="{9ACFECD6-5342-4C20-AF43-5ED3569D21D1}" type="pres">
      <dgm:prSet presAssocID="{D941387C-100D-4B33-9EA1-3695323619BF}" presName="rootText" presStyleLbl="node3" presStyleIdx="3" presStyleCnt="9">
        <dgm:presLayoutVars>
          <dgm:chPref val="3"/>
        </dgm:presLayoutVars>
      </dgm:prSet>
      <dgm:spPr/>
    </dgm:pt>
    <dgm:pt modelId="{E0CB2CF2-796A-4F95-B436-6F5EF0E4839E}" type="pres">
      <dgm:prSet presAssocID="{D941387C-100D-4B33-9EA1-3695323619BF}" presName="rootConnector" presStyleLbl="node3" presStyleIdx="3" presStyleCnt="9"/>
      <dgm:spPr/>
    </dgm:pt>
    <dgm:pt modelId="{53EB7420-11F2-4279-9CC7-F30B665814E2}" type="pres">
      <dgm:prSet presAssocID="{D941387C-100D-4B33-9EA1-3695323619BF}" presName="hierChild4" presStyleCnt="0"/>
      <dgm:spPr/>
    </dgm:pt>
    <dgm:pt modelId="{FCBF3891-E3FD-461F-B75B-455CF2B62D17}" type="pres">
      <dgm:prSet presAssocID="{D941387C-100D-4B33-9EA1-3695323619BF}" presName="hierChild5" presStyleCnt="0"/>
      <dgm:spPr/>
    </dgm:pt>
    <dgm:pt modelId="{A9E65784-D3CD-4D99-9775-53476EC1B80C}" type="pres">
      <dgm:prSet presAssocID="{6D6E7419-4B3A-43C1-9510-F015A8B0E286}" presName="Name37" presStyleLbl="parChTrans1D3" presStyleIdx="4" presStyleCnt="9"/>
      <dgm:spPr/>
    </dgm:pt>
    <dgm:pt modelId="{E0C335D7-EDD7-40DD-A30C-61B88FA3AC9E}" type="pres">
      <dgm:prSet presAssocID="{42DD3666-8BB9-4E06-BE6F-7D008857FC88}" presName="hierRoot2" presStyleCnt="0">
        <dgm:presLayoutVars>
          <dgm:hierBranch val="init"/>
        </dgm:presLayoutVars>
      </dgm:prSet>
      <dgm:spPr/>
    </dgm:pt>
    <dgm:pt modelId="{77D145DC-A861-4AFA-989F-9F2F7EAE555B}" type="pres">
      <dgm:prSet presAssocID="{42DD3666-8BB9-4E06-BE6F-7D008857FC88}" presName="rootComposite" presStyleCnt="0"/>
      <dgm:spPr/>
    </dgm:pt>
    <dgm:pt modelId="{64EB845F-003E-443A-A27E-BB4308046E21}" type="pres">
      <dgm:prSet presAssocID="{42DD3666-8BB9-4E06-BE6F-7D008857FC88}" presName="rootText" presStyleLbl="node3" presStyleIdx="4" presStyleCnt="9">
        <dgm:presLayoutVars>
          <dgm:chPref val="3"/>
        </dgm:presLayoutVars>
      </dgm:prSet>
      <dgm:spPr/>
    </dgm:pt>
    <dgm:pt modelId="{E9553807-7F15-4C27-9A32-6FDDE8C62080}" type="pres">
      <dgm:prSet presAssocID="{42DD3666-8BB9-4E06-BE6F-7D008857FC88}" presName="rootConnector" presStyleLbl="node3" presStyleIdx="4" presStyleCnt="9"/>
      <dgm:spPr/>
    </dgm:pt>
    <dgm:pt modelId="{AE837F0F-4A55-4C72-B464-3620E4189E9E}" type="pres">
      <dgm:prSet presAssocID="{42DD3666-8BB9-4E06-BE6F-7D008857FC88}" presName="hierChild4" presStyleCnt="0"/>
      <dgm:spPr/>
    </dgm:pt>
    <dgm:pt modelId="{EFCAAE8C-F335-4F2A-B14A-FD9991A11A77}" type="pres">
      <dgm:prSet presAssocID="{42DD3666-8BB9-4E06-BE6F-7D008857FC88}" presName="hierChild5" presStyleCnt="0"/>
      <dgm:spPr/>
    </dgm:pt>
    <dgm:pt modelId="{B2B32CA6-8635-4DB7-BFD9-6BE7A801BA7D}" type="pres">
      <dgm:prSet presAssocID="{2F5AF5C3-6D8E-4CC7-A942-A4AEE200B470}" presName="Name37" presStyleLbl="parChTrans1D3" presStyleIdx="5" presStyleCnt="9"/>
      <dgm:spPr/>
    </dgm:pt>
    <dgm:pt modelId="{3B12C576-8377-4FAF-90FF-7567B7EF45B6}" type="pres">
      <dgm:prSet presAssocID="{82E313AE-A937-4895-9931-D2EFF3C5DDC9}" presName="hierRoot2" presStyleCnt="0">
        <dgm:presLayoutVars>
          <dgm:hierBranch val="init"/>
        </dgm:presLayoutVars>
      </dgm:prSet>
      <dgm:spPr/>
    </dgm:pt>
    <dgm:pt modelId="{EA330677-D041-4D27-B3C4-EF3B616F2103}" type="pres">
      <dgm:prSet presAssocID="{82E313AE-A937-4895-9931-D2EFF3C5DDC9}" presName="rootComposite" presStyleCnt="0"/>
      <dgm:spPr/>
    </dgm:pt>
    <dgm:pt modelId="{B2419920-81B0-429E-B6DA-AD7C90B2387A}" type="pres">
      <dgm:prSet presAssocID="{82E313AE-A937-4895-9931-D2EFF3C5DDC9}" presName="rootText" presStyleLbl="node3" presStyleIdx="5" presStyleCnt="9" custScaleY="126237">
        <dgm:presLayoutVars>
          <dgm:chPref val="3"/>
        </dgm:presLayoutVars>
      </dgm:prSet>
      <dgm:spPr/>
    </dgm:pt>
    <dgm:pt modelId="{73FCB862-9801-41E9-B3B2-F68F2FF96B19}" type="pres">
      <dgm:prSet presAssocID="{82E313AE-A937-4895-9931-D2EFF3C5DDC9}" presName="rootConnector" presStyleLbl="node3" presStyleIdx="5" presStyleCnt="9"/>
      <dgm:spPr/>
    </dgm:pt>
    <dgm:pt modelId="{F242F738-B289-43A5-BEDF-8D698BAC8083}" type="pres">
      <dgm:prSet presAssocID="{82E313AE-A937-4895-9931-D2EFF3C5DDC9}" presName="hierChild4" presStyleCnt="0"/>
      <dgm:spPr/>
    </dgm:pt>
    <dgm:pt modelId="{C94440E3-09DE-47C7-80B7-CC1422C3BE68}" type="pres">
      <dgm:prSet presAssocID="{82E313AE-A937-4895-9931-D2EFF3C5DDC9}" presName="hierChild5" presStyleCnt="0"/>
      <dgm:spPr/>
    </dgm:pt>
    <dgm:pt modelId="{8B8178D6-63A0-4B49-8B14-2DC249D73DE0}" type="pres">
      <dgm:prSet presAssocID="{9A55DCA4-B233-45E7-98DA-F5D2D7F7F364}" presName="hierChild5" presStyleCnt="0"/>
      <dgm:spPr/>
    </dgm:pt>
    <dgm:pt modelId="{8A3B4192-B44B-4D8B-A191-B9236DAF3E4E}" type="pres">
      <dgm:prSet presAssocID="{9873BA9B-2FD8-441B-BFD7-C7380E1A1A2D}" presName="Name37" presStyleLbl="parChTrans1D2" presStyleIdx="2" presStyleCnt="4"/>
      <dgm:spPr/>
    </dgm:pt>
    <dgm:pt modelId="{346D3D0A-FE41-4450-AB98-C13B36AA4879}" type="pres">
      <dgm:prSet presAssocID="{6D45BD94-3701-46B3-8E0E-EEE083FC32C3}" presName="hierRoot2" presStyleCnt="0">
        <dgm:presLayoutVars>
          <dgm:hierBranch val="init"/>
        </dgm:presLayoutVars>
      </dgm:prSet>
      <dgm:spPr/>
    </dgm:pt>
    <dgm:pt modelId="{4C721940-E938-4CBC-8E44-408A5A323BBC}" type="pres">
      <dgm:prSet presAssocID="{6D45BD94-3701-46B3-8E0E-EEE083FC32C3}" presName="rootComposite" presStyleCnt="0"/>
      <dgm:spPr/>
    </dgm:pt>
    <dgm:pt modelId="{6856B414-91A6-42AA-8102-59056687766F}" type="pres">
      <dgm:prSet presAssocID="{6D45BD94-3701-46B3-8E0E-EEE083FC32C3}" presName="rootText" presStyleLbl="node2" presStyleIdx="2" presStyleCnt="4" custScaleX="108183" custScaleY="185561">
        <dgm:presLayoutVars>
          <dgm:chPref val="3"/>
        </dgm:presLayoutVars>
      </dgm:prSet>
      <dgm:spPr/>
    </dgm:pt>
    <dgm:pt modelId="{55C9C8A2-0347-4F05-AA18-DF2AD642596A}" type="pres">
      <dgm:prSet presAssocID="{6D45BD94-3701-46B3-8E0E-EEE083FC32C3}" presName="rootConnector" presStyleLbl="node2" presStyleIdx="2" presStyleCnt="4"/>
      <dgm:spPr/>
    </dgm:pt>
    <dgm:pt modelId="{D6329E63-4CA9-4ED2-8661-1141D1EE1A1D}" type="pres">
      <dgm:prSet presAssocID="{6D45BD94-3701-46B3-8E0E-EEE083FC32C3}" presName="hierChild4" presStyleCnt="0"/>
      <dgm:spPr/>
    </dgm:pt>
    <dgm:pt modelId="{D827B192-C75F-4082-B831-1DA8287A47C8}" type="pres">
      <dgm:prSet presAssocID="{6D45BD94-3701-46B3-8E0E-EEE083FC32C3}" presName="hierChild5" presStyleCnt="0"/>
      <dgm:spPr/>
    </dgm:pt>
    <dgm:pt modelId="{65DDD985-2E50-4B79-8464-B3B1BDCA4645}" type="pres">
      <dgm:prSet presAssocID="{B6D62012-ACEF-4679-A056-14E9780E3AC9}" presName="Name37" presStyleLbl="parChTrans1D2" presStyleIdx="3" presStyleCnt="4"/>
      <dgm:spPr/>
    </dgm:pt>
    <dgm:pt modelId="{B6A7F19C-7D86-4CBF-9C40-550D2B329E3F}" type="pres">
      <dgm:prSet presAssocID="{16915340-9034-4519-8811-6DE4D3EA827A}" presName="hierRoot2" presStyleCnt="0">
        <dgm:presLayoutVars>
          <dgm:hierBranch val="init"/>
        </dgm:presLayoutVars>
      </dgm:prSet>
      <dgm:spPr/>
    </dgm:pt>
    <dgm:pt modelId="{A4993AFA-2DCF-4BCD-B493-6715AF576705}" type="pres">
      <dgm:prSet presAssocID="{16915340-9034-4519-8811-6DE4D3EA827A}" presName="rootComposite" presStyleCnt="0"/>
      <dgm:spPr/>
    </dgm:pt>
    <dgm:pt modelId="{CF048258-221D-4217-9CD4-4FDB623E33FD}" type="pres">
      <dgm:prSet presAssocID="{16915340-9034-4519-8811-6DE4D3EA827A}" presName="rootText" presStyleLbl="node2" presStyleIdx="3" presStyleCnt="4" custScaleX="108183" custScaleY="117560">
        <dgm:presLayoutVars>
          <dgm:chPref val="3"/>
        </dgm:presLayoutVars>
      </dgm:prSet>
      <dgm:spPr/>
    </dgm:pt>
    <dgm:pt modelId="{9BA7E571-203A-4E76-9263-F4F6E2339BBC}" type="pres">
      <dgm:prSet presAssocID="{16915340-9034-4519-8811-6DE4D3EA827A}" presName="rootConnector" presStyleLbl="node2" presStyleIdx="3" presStyleCnt="4"/>
      <dgm:spPr/>
    </dgm:pt>
    <dgm:pt modelId="{89A06CA3-852A-4679-93AE-65EF1F004FB6}" type="pres">
      <dgm:prSet presAssocID="{16915340-9034-4519-8811-6DE4D3EA827A}" presName="hierChild4" presStyleCnt="0"/>
      <dgm:spPr/>
    </dgm:pt>
    <dgm:pt modelId="{9119285E-9972-404F-A68E-5E0A05E25B58}" type="pres">
      <dgm:prSet presAssocID="{FAFFD1BB-EF62-4D93-931B-127ACE18DB78}" presName="Name37" presStyleLbl="parChTrans1D3" presStyleIdx="6" presStyleCnt="9"/>
      <dgm:spPr/>
    </dgm:pt>
    <dgm:pt modelId="{B2A44CAF-C977-49EF-B944-304149F8B0C0}" type="pres">
      <dgm:prSet presAssocID="{739380C7-3FE0-4DB7-BE56-06A9C123295B}" presName="hierRoot2" presStyleCnt="0">
        <dgm:presLayoutVars>
          <dgm:hierBranch val="init"/>
        </dgm:presLayoutVars>
      </dgm:prSet>
      <dgm:spPr/>
    </dgm:pt>
    <dgm:pt modelId="{0FA54BD8-109D-43CD-A29D-4176997B5A6B}" type="pres">
      <dgm:prSet presAssocID="{739380C7-3FE0-4DB7-BE56-06A9C123295B}" presName="rootComposite" presStyleCnt="0"/>
      <dgm:spPr/>
    </dgm:pt>
    <dgm:pt modelId="{ECA02F28-00FE-4EF8-A7A6-62C7267F8DD7}" type="pres">
      <dgm:prSet presAssocID="{739380C7-3FE0-4DB7-BE56-06A9C123295B}" presName="rootText" presStyleLbl="node3" presStyleIdx="6" presStyleCnt="9">
        <dgm:presLayoutVars>
          <dgm:chPref val="3"/>
        </dgm:presLayoutVars>
      </dgm:prSet>
      <dgm:spPr/>
    </dgm:pt>
    <dgm:pt modelId="{CA081AB1-49D8-4D19-90A8-76A81697D0EC}" type="pres">
      <dgm:prSet presAssocID="{739380C7-3FE0-4DB7-BE56-06A9C123295B}" presName="rootConnector" presStyleLbl="node3" presStyleIdx="6" presStyleCnt="9"/>
      <dgm:spPr/>
    </dgm:pt>
    <dgm:pt modelId="{7E04E49E-3947-485B-984B-83C182D7A127}" type="pres">
      <dgm:prSet presAssocID="{739380C7-3FE0-4DB7-BE56-06A9C123295B}" presName="hierChild4" presStyleCnt="0"/>
      <dgm:spPr/>
    </dgm:pt>
    <dgm:pt modelId="{96704CB3-7A6E-438F-8700-208FB0294E87}" type="pres">
      <dgm:prSet presAssocID="{739380C7-3FE0-4DB7-BE56-06A9C123295B}" presName="hierChild5" presStyleCnt="0"/>
      <dgm:spPr/>
    </dgm:pt>
    <dgm:pt modelId="{6868204F-FDC0-4E4F-B6B9-E4250234EB9D}" type="pres">
      <dgm:prSet presAssocID="{5F7FD235-1325-4F9A-A9C6-1CEABB2CFA9C}" presName="Name37" presStyleLbl="parChTrans1D3" presStyleIdx="7" presStyleCnt="9"/>
      <dgm:spPr/>
    </dgm:pt>
    <dgm:pt modelId="{1086EE61-7CB3-48D6-BBDC-29946E34BF6B}" type="pres">
      <dgm:prSet presAssocID="{49C06690-4530-47D7-853C-648B09ABD3D7}" presName="hierRoot2" presStyleCnt="0">
        <dgm:presLayoutVars>
          <dgm:hierBranch val="init"/>
        </dgm:presLayoutVars>
      </dgm:prSet>
      <dgm:spPr/>
    </dgm:pt>
    <dgm:pt modelId="{B4FF3890-6673-47DE-B272-1E48BA1F6FE7}" type="pres">
      <dgm:prSet presAssocID="{49C06690-4530-47D7-853C-648B09ABD3D7}" presName="rootComposite" presStyleCnt="0"/>
      <dgm:spPr/>
    </dgm:pt>
    <dgm:pt modelId="{88F0168F-5A9A-433F-98B5-8FC9C3AA2056}" type="pres">
      <dgm:prSet presAssocID="{49C06690-4530-47D7-853C-648B09ABD3D7}" presName="rootText" presStyleLbl="node3" presStyleIdx="7" presStyleCnt="9">
        <dgm:presLayoutVars>
          <dgm:chPref val="3"/>
        </dgm:presLayoutVars>
      </dgm:prSet>
      <dgm:spPr/>
    </dgm:pt>
    <dgm:pt modelId="{72ED976A-3249-4440-9142-64F6B0B6240F}" type="pres">
      <dgm:prSet presAssocID="{49C06690-4530-47D7-853C-648B09ABD3D7}" presName="rootConnector" presStyleLbl="node3" presStyleIdx="7" presStyleCnt="9"/>
      <dgm:spPr/>
    </dgm:pt>
    <dgm:pt modelId="{A0F1C014-8227-48B8-BE7A-14AA55322136}" type="pres">
      <dgm:prSet presAssocID="{49C06690-4530-47D7-853C-648B09ABD3D7}" presName="hierChild4" presStyleCnt="0"/>
      <dgm:spPr/>
    </dgm:pt>
    <dgm:pt modelId="{B8ACEB4A-6F34-4C1A-A890-73229BF5A0EC}" type="pres">
      <dgm:prSet presAssocID="{E6751BF7-E5CA-40AB-8189-7C48EDD73316}" presName="Name37" presStyleLbl="parChTrans1D4" presStyleIdx="0" presStyleCnt="1"/>
      <dgm:spPr/>
    </dgm:pt>
    <dgm:pt modelId="{701879A3-55A9-49CF-904F-AF1E185C3F7A}" type="pres">
      <dgm:prSet presAssocID="{7BC1079C-149B-4250-BBB4-1DE3BFA04D30}" presName="hierRoot2" presStyleCnt="0">
        <dgm:presLayoutVars>
          <dgm:hierBranch val="init"/>
        </dgm:presLayoutVars>
      </dgm:prSet>
      <dgm:spPr/>
    </dgm:pt>
    <dgm:pt modelId="{11696314-EF0D-48C5-9614-E416EFDAC1BF}" type="pres">
      <dgm:prSet presAssocID="{7BC1079C-149B-4250-BBB4-1DE3BFA04D30}" presName="rootComposite" presStyleCnt="0"/>
      <dgm:spPr/>
    </dgm:pt>
    <dgm:pt modelId="{F5F7BACB-8BD9-45B9-97A2-4E484ADEF45A}" type="pres">
      <dgm:prSet presAssocID="{7BC1079C-149B-4250-BBB4-1DE3BFA04D30}" presName="rootText" presStyleLbl="node4" presStyleIdx="0" presStyleCnt="1">
        <dgm:presLayoutVars>
          <dgm:chPref val="3"/>
        </dgm:presLayoutVars>
      </dgm:prSet>
      <dgm:spPr/>
    </dgm:pt>
    <dgm:pt modelId="{A001597F-7C5D-40E9-AA24-071E5319AECF}" type="pres">
      <dgm:prSet presAssocID="{7BC1079C-149B-4250-BBB4-1DE3BFA04D30}" presName="rootConnector" presStyleLbl="node4" presStyleIdx="0" presStyleCnt="1"/>
      <dgm:spPr/>
    </dgm:pt>
    <dgm:pt modelId="{F905B617-AEED-4A34-98F1-155DCDF13E45}" type="pres">
      <dgm:prSet presAssocID="{7BC1079C-149B-4250-BBB4-1DE3BFA04D30}" presName="hierChild4" presStyleCnt="0"/>
      <dgm:spPr/>
    </dgm:pt>
    <dgm:pt modelId="{BA9889AC-3FCE-48B2-AF3E-45DE57811417}" type="pres">
      <dgm:prSet presAssocID="{7BC1079C-149B-4250-BBB4-1DE3BFA04D30}" presName="hierChild5" presStyleCnt="0"/>
      <dgm:spPr/>
    </dgm:pt>
    <dgm:pt modelId="{C24A51DC-6C49-4691-8AF0-C983EBF246F9}" type="pres">
      <dgm:prSet presAssocID="{49C06690-4530-47D7-853C-648B09ABD3D7}" presName="hierChild5" presStyleCnt="0"/>
      <dgm:spPr/>
    </dgm:pt>
    <dgm:pt modelId="{968F2BF9-361B-4B5D-B663-D6906FB4219F}" type="pres">
      <dgm:prSet presAssocID="{17C921A6-CAEC-4C8D-B273-AAEFBA14BF21}" presName="Name37" presStyleLbl="parChTrans1D3" presStyleIdx="8" presStyleCnt="9"/>
      <dgm:spPr/>
    </dgm:pt>
    <dgm:pt modelId="{3CC71E7A-16AF-4A9C-9944-1C1FA2332238}" type="pres">
      <dgm:prSet presAssocID="{9FD1873C-450C-4C86-8FC3-BAA5EBEC1B4E}" presName="hierRoot2" presStyleCnt="0">
        <dgm:presLayoutVars>
          <dgm:hierBranch val="init"/>
        </dgm:presLayoutVars>
      </dgm:prSet>
      <dgm:spPr/>
    </dgm:pt>
    <dgm:pt modelId="{1A16CBA2-D3B9-4B98-AE05-26AE1C3EFE43}" type="pres">
      <dgm:prSet presAssocID="{9FD1873C-450C-4C86-8FC3-BAA5EBEC1B4E}" presName="rootComposite" presStyleCnt="0"/>
      <dgm:spPr/>
    </dgm:pt>
    <dgm:pt modelId="{42568972-79CD-4CFF-81A2-CB6B18CD809E}" type="pres">
      <dgm:prSet presAssocID="{9FD1873C-450C-4C86-8FC3-BAA5EBEC1B4E}" presName="rootText" presStyleLbl="node3" presStyleIdx="8" presStyleCnt="9">
        <dgm:presLayoutVars>
          <dgm:chPref val="3"/>
        </dgm:presLayoutVars>
      </dgm:prSet>
      <dgm:spPr/>
    </dgm:pt>
    <dgm:pt modelId="{CB7F0CA6-86C7-431D-95B5-CDF126E41CA4}" type="pres">
      <dgm:prSet presAssocID="{9FD1873C-450C-4C86-8FC3-BAA5EBEC1B4E}" presName="rootConnector" presStyleLbl="node3" presStyleIdx="8" presStyleCnt="9"/>
      <dgm:spPr/>
    </dgm:pt>
    <dgm:pt modelId="{F5252F8A-927D-47B2-B913-1D73488F9474}" type="pres">
      <dgm:prSet presAssocID="{9FD1873C-450C-4C86-8FC3-BAA5EBEC1B4E}" presName="hierChild4" presStyleCnt="0"/>
      <dgm:spPr/>
    </dgm:pt>
    <dgm:pt modelId="{5EA782DC-7A65-4E3E-ABE9-980435D5EFED}" type="pres">
      <dgm:prSet presAssocID="{9FD1873C-450C-4C86-8FC3-BAA5EBEC1B4E}" presName="hierChild5" presStyleCnt="0"/>
      <dgm:spPr/>
    </dgm:pt>
    <dgm:pt modelId="{691B7F37-4574-4311-A075-FFB47A7F4ADB}" type="pres">
      <dgm:prSet presAssocID="{16915340-9034-4519-8811-6DE4D3EA827A}" presName="hierChild5" presStyleCnt="0"/>
      <dgm:spPr/>
    </dgm:pt>
    <dgm:pt modelId="{82DF9B9A-4DE4-4B8B-96D7-8E7952ECC520}" type="pres">
      <dgm:prSet presAssocID="{C567B892-0C36-47AE-8B17-4F76F69092EF}" presName="hierChild3" presStyleCnt="0"/>
      <dgm:spPr/>
    </dgm:pt>
  </dgm:ptLst>
  <dgm:cxnLst>
    <dgm:cxn modelId="{A9B4C805-01D9-486E-A5D0-B6176B85EE7E}" type="presOf" srcId="{F0523D02-91F6-4284-8B54-35B2BA0761CF}" destId="{EBFDA419-51AD-4021-8C0A-3A473F906FF1}" srcOrd="0" destOrd="0" presId="urn:microsoft.com/office/officeart/2005/8/layout/orgChart1"/>
    <dgm:cxn modelId="{B9FA8309-9F0B-4E6A-AE36-F71C7209CFE6}" type="presOf" srcId="{B3A74AFD-5A2F-4479-A667-FE17E9B314D6}" destId="{0CB385E7-06D4-4A7E-BB59-94E5B0AF6C3D}" srcOrd="0" destOrd="0" presId="urn:microsoft.com/office/officeart/2005/8/layout/orgChart1"/>
    <dgm:cxn modelId="{F87A8D0D-6FEE-483E-BC26-A58A9E1299BB}" srcId="{9A55DCA4-B233-45E7-98DA-F5D2D7F7F364}" destId="{42DD3666-8BB9-4E06-BE6F-7D008857FC88}" srcOrd="1" destOrd="0" parTransId="{6D6E7419-4B3A-43C1-9510-F015A8B0E286}" sibTransId="{4DB3FC2F-6AE4-4876-BB69-233E78AF5CBF}"/>
    <dgm:cxn modelId="{BC45CE0D-49B5-497A-B966-80AA3A40A0CB}" type="presOf" srcId="{B6D62012-ACEF-4679-A056-14E9780E3AC9}" destId="{65DDD985-2E50-4B79-8464-B3B1BDCA4645}" srcOrd="0" destOrd="0" presId="urn:microsoft.com/office/officeart/2005/8/layout/orgChart1"/>
    <dgm:cxn modelId="{DABBA10F-770D-488A-9691-989FDAD07D38}" srcId="{16915340-9034-4519-8811-6DE4D3EA827A}" destId="{739380C7-3FE0-4DB7-BE56-06A9C123295B}" srcOrd="0" destOrd="0" parTransId="{FAFFD1BB-EF62-4D93-931B-127ACE18DB78}" sibTransId="{39D4ADE2-7B0D-4404-8A60-511505BF7212}"/>
    <dgm:cxn modelId="{A31E4716-486B-43F2-843F-26785D3D4F94}" type="presOf" srcId="{5F7FD235-1325-4F9A-A9C6-1CEABB2CFA9C}" destId="{6868204F-FDC0-4E4F-B6B9-E4250234EB9D}" srcOrd="0" destOrd="0" presId="urn:microsoft.com/office/officeart/2005/8/layout/orgChart1"/>
    <dgm:cxn modelId="{4C97BF1A-BEEA-4D37-AE98-8FF982685882}" type="presOf" srcId="{9A55DCA4-B233-45E7-98DA-F5D2D7F7F364}" destId="{3D161706-2CD8-4C41-8C4C-11F04DA5C893}" srcOrd="1" destOrd="0" presId="urn:microsoft.com/office/officeart/2005/8/layout/orgChart1"/>
    <dgm:cxn modelId="{90E60028-AAF9-4606-84CC-B20379D7FB69}" srcId="{9A55DCA4-B233-45E7-98DA-F5D2D7F7F364}" destId="{82E313AE-A937-4895-9931-D2EFF3C5DDC9}" srcOrd="2" destOrd="0" parTransId="{2F5AF5C3-6D8E-4CC7-A942-A4AEE200B470}" sibTransId="{649C26FB-079A-4B59-905E-FF7C50CB4F5E}"/>
    <dgm:cxn modelId="{E1C5D82D-2A1F-444A-B0E7-DCCEEF0C6F12}" type="presOf" srcId="{A0C8A4A4-6846-4E0B-A5BF-84CC27A6D984}" destId="{47852726-6C04-49CB-AFE2-D00BD5CD02D8}" srcOrd="0" destOrd="0" presId="urn:microsoft.com/office/officeart/2005/8/layout/orgChart1"/>
    <dgm:cxn modelId="{54BF2C2F-BF62-4FF9-AEC2-5BA63A6BA438}" type="presOf" srcId="{30806EB7-568F-4640-8316-56E1A2B2D08B}" destId="{CAB81B04-7273-44C1-8A4C-F272BE2D5C28}" srcOrd="0" destOrd="0" presId="urn:microsoft.com/office/officeart/2005/8/layout/orgChart1"/>
    <dgm:cxn modelId="{24B4B72F-8A94-4728-8488-EDF4941AAA19}" type="presOf" srcId="{739380C7-3FE0-4DB7-BE56-06A9C123295B}" destId="{ECA02F28-00FE-4EF8-A7A6-62C7267F8DD7}" srcOrd="0" destOrd="0" presId="urn:microsoft.com/office/officeart/2005/8/layout/orgChart1"/>
    <dgm:cxn modelId="{52F8FD2F-8EFC-4DBF-9406-A080B06B86F9}" srcId="{C567B892-0C36-47AE-8B17-4F76F69092EF}" destId="{6D45BD94-3701-46B3-8E0E-EEE083FC32C3}" srcOrd="2" destOrd="0" parTransId="{9873BA9B-2FD8-441B-BFD7-C7380E1A1A2D}" sibTransId="{256BF178-58C9-4AE2-A17C-0C74F69102E8}"/>
    <dgm:cxn modelId="{8E6B8B30-57C1-4B2D-84D5-31C684F9C0F6}" srcId="{9A55DCA4-B233-45E7-98DA-F5D2D7F7F364}" destId="{D941387C-100D-4B33-9EA1-3695323619BF}" srcOrd="0" destOrd="0" parTransId="{4FB35BC9-62C2-417A-B206-5D4EDCFAA504}" sibTransId="{077D67D5-D96D-4745-89B6-2CF473F5DD6B}"/>
    <dgm:cxn modelId="{6B266235-8ACB-4C78-AEDC-B07089B2436D}" type="presOf" srcId="{16915340-9034-4519-8811-6DE4D3EA827A}" destId="{9BA7E571-203A-4E76-9263-F4F6E2339BBC}" srcOrd="1" destOrd="0" presId="urn:microsoft.com/office/officeart/2005/8/layout/orgChart1"/>
    <dgm:cxn modelId="{58CA3936-2596-4A18-9F33-E3190068027E}" type="presOf" srcId="{7BC1079C-149B-4250-BBB4-1DE3BFA04D30}" destId="{F5F7BACB-8BD9-45B9-97A2-4E484ADEF45A}" srcOrd="0" destOrd="0" presId="urn:microsoft.com/office/officeart/2005/8/layout/orgChart1"/>
    <dgm:cxn modelId="{294FB736-08AF-4AEE-8F4C-0665A636AADC}" srcId="{3A06D20B-A8DA-4683-A151-7E2005085212}" destId="{C567B892-0C36-47AE-8B17-4F76F69092EF}" srcOrd="0" destOrd="0" parTransId="{703D7315-37B9-4562-83C9-DC5CA7995E22}" sibTransId="{5F9D2994-D375-466D-AEC9-8BFAF62D6A70}"/>
    <dgm:cxn modelId="{DCDC9A3A-F6DC-40E3-8891-273E68ECF5FF}" type="presOf" srcId="{9A55DCA4-B233-45E7-98DA-F5D2D7F7F364}" destId="{A1CE75E1-0934-4CC4-B882-8828D67A5AD0}" srcOrd="0" destOrd="0" presId="urn:microsoft.com/office/officeart/2005/8/layout/orgChart1"/>
    <dgm:cxn modelId="{8667193E-9CC6-44EF-BEE4-1F098EBD422F}" type="presOf" srcId="{0C67AAE5-156C-4D16-B43B-EDA1AD4B2CFB}" destId="{86B02A5D-58DD-4067-BBE4-FC6300F7A39F}" srcOrd="1" destOrd="0" presId="urn:microsoft.com/office/officeart/2005/8/layout/orgChart1"/>
    <dgm:cxn modelId="{E58DFA40-66C0-4350-A20C-AEAC2115544C}" type="presOf" srcId="{D941387C-100D-4B33-9EA1-3695323619BF}" destId="{E0CB2CF2-796A-4F95-B436-6F5EF0E4839E}" srcOrd="1" destOrd="0" presId="urn:microsoft.com/office/officeart/2005/8/layout/orgChart1"/>
    <dgm:cxn modelId="{2FB60463-01B4-4035-BF06-1D65DBB15D1E}" type="presOf" srcId="{2F5AF5C3-6D8E-4CC7-A942-A4AEE200B470}" destId="{B2B32CA6-8635-4DB7-BFD9-6BE7A801BA7D}" srcOrd="0" destOrd="0" presId="urn:microsoft.com/office/officeart/2005/8/layout/orgChart1"/>
    <dgm:cxn modelId="{87C99A49-8C54-47B2-AF9A-75B1B5F5D91F}" type="presOf" srcId="{30806EB7-568F-4640-8316-56E1A2B2D08B}" destId="{071FE468-9A67-4C7D-8CAB-902270C511DA}" srcOrd="1" destOrd="0" presId="urn:microsoft.com/office/officeart/2005/8/layout/orgChart1"/>
    <dgm:cxn modelId="{48C5324D-39B4-4E9E-AD39-8494F58612DF}" type="presOf" srcId="{53304E90-1472-4B62-8666-6843F11C484A}" destId="{FEFE7B68-729C-48EA-9674-EA3C92DFE939}" srcOrd="0" destOrd="0" presId="urn:microsoft.com/office/officeart/2005/8/layout/orgChart1"/>
    <dgm:cxn modelId="{6B0BB16E-7A45-4A41-977E-12B601E219D9}" type="presOf" srcId="{6D45BD94-3701-46B3-8E0E-EEE083FC32C3}" destId="{6856B414-91A6-42AA-8102-59056687766F}" srcOrd="0" destOrd="0" presId="urn:microsoft.com/office/officeart/2005/8/layout/orgChart1"/>
    <dgm:cxn modelId="{F10C2553-367F-45F2-A268-BF27DAF3EF9B}" type="presOf" srcId="{9873BA9B-2FD8-441B-BFD7-C7380E1A1A2D}" destId="{8A3B4192-B44B-4D8B-A191-B9236DAF3E4E}" srcOrd="0" destOrd="0" presId="urn:microsoft.com/office/officeart/2005/8/layout/orgChart1"/>
    <dgm:cxn modelId="{F0332254-CBD9-402C-B641-2069D52F2D87}" type="presOf" srcId="{2E27121C-27BD-43C7-ADA0-3479E51B58F7}" destId="{47B6A950-3E63-439F-B9C2-18C655E3DA1D}" srcOrd="0" destOrd="0" presId="urn:microsoft.com/office/officeart/2005/8/layout/orgChart1"/>
    <dgm:cxn modelId="{E8278654-A61C-423D-BB6C-82F59D01D003}" type="presOf" srcId="{82E313AE-A937-4895-9931-D2EFF3C5DDC9}" destId="{73FCB862-9801-41E9-B3B2-F68F2FF96B19}" srcOrd="1" destOrd="0" presId="urn:microsoft.com/office/officeart/2005/8/layout/orgChart1"/>
    <dgm:cxn modelId="{0ADC0D75-DDFF-4191-A1CC-FD5291D71419}" type="presOf" srcId="{408B1E3F-6FC0-4A11-BC0E-C5120F0DF397}" destId="{28B9289E-C407-499D-90AD-24183E9515D5}" srcOrd="0" destOrd="0" presId="urn:microsoft.com/office/officeart/2005/8/layout/orgChart1"/>
    <dgm:cxn modelId="{19A9C855-2CA7-4800-8412-47DCB9902768}" type="presOf" srcId="{6D6E7419-4B3A-43C1-9510-F015A8B0E286}" destId="{A9E65784-D3CD-4D99-9775-53476EC1B80C}" srcOrd="0" destOrd="0" presId="urn:microsoft.com/office/officeart/2005/8/layout/orgChart1"/>
    <dgm:cxn modelId="{B429C356-BE03-4E7C-A927-FE50A5E169F7}" type="presOf" srcId="{1ACE5A96-8E84-4050-9D52-0C0E0A6F57F7}" destId="{3305CB05-EEFB-4EB0-971C-F6DDC2A5DEDA}" srcOrd="0" destOrd="0" presId="urn:microsoft.com/office/officeart/2005/8/layout/orgChart1"/>
    <dgm:cxn modelId="{15272657-8FA8-46E1-8957-319CA31BD408}" type="presOf" srcId="{17C921A6-CAEC-4C8D-B273-AAEFBA14BF21}" destId="{968F2BF9-361B-4B5D-B663-D6906FB4219F}" srcOrd="0" destOrd="0" presId="urn:microsoft.com/office/officeart/2005/8/layout/orgChart1"/>
    <dgm:cxn modelId="{B8E3C957-2E15-4077-99AB-0B006410C58E}" type="presOf" srcId="{7BC1079C-149B-4250-BBB4-1DE3BFA04D30}" destId="{A001597F-7C5D-40E9-AA24-071E5319AECF}" srcOrd="1" destOrd="0" presId="urn:microsoft.com/office/officeart/2005/8/layout/orgChart1"/>
    <dgm:cxn modelId="{1D92B558-41E4-4E4F-B172-69ADDC315B3C}" type="presOf" srcId="{4FB35BC9-62C2-417A-B206-5D4EDCFAA504}" destId="{D0B054D4-C408-4FD7-80C2-264E5FFAA517}" srcOrd="0" destOrd="0" presId="urn:microsoft.com/office/officeart/2005/8/layout/orgChart1"/>
    <dgm:cxn modelId="{06B20379-82BB-4F1B-A01F-6E69321E04BA}" srcId="{49C06690-4530-47D7-853C-648B09ABD3D7}" destId="{7BC1079C-149B-4250-BBB4-1DE3BFA04D30}" srcOrd="0" destOrd="0" parTransId="{E6751BF7-E5CA-40AB-8189-7C48EDD73316}" sibTransId="{AF465AE6-079F-4B01-8DE4-77009C0F373F}"/>
    <dgm:cxn modelId="{7E5EA479-907E-41C9-86BB-6C5802B63898}" type="presOf" srcId="{408B1E3F-6FC0-4A11-BC0E-C5120F0DF397}" destId="{EBB00796-A0D9-4427-B3BD-11D95AA64931}" srcOrd="1" destOrd="0" presId="urn:microsoft.com/office/officeart/2005/8/layout/orgChart1"/>
    <dgm:cxn modelId="{EABB577E-719C-4F54-B2F8-EACAD1DCF49B}" type="presOf" srcId="{F0523D02-91F6-4284-8B54-35B2BA0761CF}" destId="{639E14C7-8371-4474-BA45-FCC7A2B926C1}" srcOrd="1" destOrd="0" presId="urn:microsoft.com/office/officeart/2005/8/layout/orgChart1"/>
    <dgm:cxn modelId="{BC971385-F780-4C4E-9D00-CD4E2A04E280}" type="presOf" srcId="{0C67AAE5-156C-4D16-B43B-EDA1AD4B2CFB}" destId="{E5A2D31D-DE7C-40A8-B2C9-EC4418197A2A}" srcOrd="0" destOrd="0" presId="urn:microsoft.com/office/officeart/2005/8/layout/orgChart1"/>
    <dgm:cxn modelId="{7CC41D86-793F-43A6-894A-B517E1389AFD}" type="presOf" srcId="{D941387C-100D-4B33-9EA1-3695323619BF}" destId="{9ACFECD6-5342-4C20-AF43-5ED3569D21D1}" srcOrd="0" destOrd="0" presId="urn:microsoft.com/office/officeart/2005/8/layout/orgChart1"/>
    <dgm:cxn modelId="{004A4F89-AB1E-4D03-8307-7D1025E43107}" type="presOf" srcId="{739380C7-3FE0-4DB7-BE56-06A9C123295B}" destId="{CA081AB1-49D8-4D19-90A8-76A81697D0EC}" srcOrd="1" destOrd="0" presId="urn:microsoft.com/office/officeart/2005/8/layout/orgChart1"/>
    <dgm:cxn modelId="{200EC189-0860-4A78-9187-7D59BC8BB231}" type="presOf" srcId="{FAFFD1BB-EF62-4D93-931B-127ACE18DB78}" destId="{9119285E-9972-404F-A68E-5E0A05E25B58}" srcOrd="0" destOrd="0" presId="urn:microsoft.com/office/officeart/2005/8/layout/orgChart1"/>
    <dgm:cxn modelId="{5361628A-2598-4484-9EDE-BF36285E5CF6}" type="presOf" srcId="{C567B892-0C36-47AE-8B17-4F76F69092EF}" destId="{2A6EC1C5-C8D9-4E4D-87AC-3BC2119A1444}" srcOrd="0" destOrd="0" presId="urn:microsoft.com/office/officeart/2005/8/layout/orgChart1"/>
    <dgm:cxn modelId="{0CDE218B-0E9D-40C1-BB26-30A64DA9852F}" srcId="{30806EB7-568F-4640-8316-56E1A2B2D08B}" destId="{F0523D02-91F6-4284-8B54-35B2BA0761CF}" srcOrd="1" destOrd="0" parTransId="{2E27121C-27BD-43C7-ADA0-3479E51B58F7}" sibTransId="{B4DF1934-B2C1-4506-B4E5-FD66E5D4822C}"/>
    <dgm:cxn modelId="{8047518D-9942-4273-8FE8-3AE08B4D223A}" type="presOf" srcId="{6D45BD94-3701-46B3-8E0E-EEE083FC32C3}" destId="{55C9C8A2-0347-4F05-AA18-DF2AD642596A}" srcOrd="1" destOrd="0" presId="urn:microsoft.com/office/officeart/2005/8/layout/orgChart1"/>
    <dgm:cxn modelId="{5EA04197-E938-4821-AA6E-A6653C697775}" type="presOf" srcId="{9FD1873C-450C-4C86-8FC3-BAA5EBEC1B4E}" destId="{CB7F0CA6-86C7-431D-95B5-CDF126E41CA4}" srcOrd="1" destOrd="0" presId="urn:microsoft.com/office/officeart/2005/8/layout/orgChart1"/>
    <dgm:cxn modelId="{3FD5E99E-6BB1-49AC-A6F4-2C6F8C554DA3}" type="presOf" srcId="{16915340-9034-4519-8811-6DE4D3EA827A}" destId="{CF048258-221D-4217-9CD4-4FDB623E33FD}" srcOrd="0" destOrd="0" presId="urn:microsoft.com/office/officeart/2005/8/layout/orgChart1"/>
    <dgm:cxn modelId="{35E546B7-B83A-4EA7-ABBF-460A79FB7B8C}" type="presOf" srcId="{42DD3666-8BB9-4E06-BE6F-7D008857FC88}" destId="{64EB845F-003E-443A-A27E-BB4308046E21}" srcOrd="0" destOrd="0" presId="urn:microsoft.com/office/officeart/2005/8/layout/orgChart1"/>
    <dgm:cxn modelId="{B73B50B7-C645-427E-9FEE-10765EBF2A87}" srcId="{16915340-9034-4519-8811-6DE4D3EA827A}" destId="{49C06690-4530-47D7-853C-648B09ABD3D7}" srcOrd="1" destOrd="0" parTransId="{5F7FD235-1325-4F9A-A9C6-1CEABB2CFA9C}" sibTransId="{092F23DE-78EA-4636-9AB3-2F4CE82B7C00}"/>
    <dgm:cxn modelId="{11B9FBB7-700D-4EE3-971C-6F696B0F687A}" type="presOf" srcId="{3A06D20B-A8DA-4683-A151-7E2005085212}" destId="{62BF571C-1960-4EA7-BB73-5871A23855C8}" srcOrd="0" destOrd="0" presId="urn:microsoft.com/office/officeart/2005/8/layout/orgChart1"/>
    <dgm:cxn modelId="{FD6442BC-0A23-4B97-9AE0-27107B98B0DF}" type="presOf" srcId="{82E313AE-A937-4895-9931-D2EFF3C5DDC9}" destId="{B2419920-81B0-429E-B6DA-AD7C90B2387A}" srcOrd="0" destOrd="0" presId="urn:microsoft.com/office/officeart/2005/8/layout/orgChart1"/>
    <dgm:cxn modelId="{3BA14DBE-6CFB-454F-A17E-2EB6B57F0995}" srcId="{16915340-9034-4519-8811-6DE4D3EA827A}" destId="{9FD1873C-450C-4C86-8FC3-BAA5EBEC1B4E}" srcOrd="2" destOrd="0" parTransId="{17C921A6-CAEC-4C8D-B273-AAEFBA14BF21}" sibTransId="{9279D130-B584-44B7-B700-826EF5AB9DC9}"/>
    <dgm:cxn modelId="{725FA4C5-FEBF-4E1E-AC39-DC238696D6FD}" type="presOf" srcId="{49C06690-4530-47D7-853C-648B09ABD3D7}" destId="{88F0168F-5A9A-433F-98B5-8FC9C3AA2056}" srcOrd="0" destOrd="0" presId="urn:microsoft.com/office/officeart/2005/8/layout/orgChart1"/>
    <dgm:cxn modelId="{010E38C7-B6E2-4E42-9F68-9DCFAEABEB8B}" srcId="{C567B892-0C36-47AE-8B17-4F76F69092EF}" destId="{16915340-9034-4519-8811-6DE4D3EA827A}" srcOrd="3" destOrd="0" parTransId="{B6D62012-ACEF-4679-A056-14E9780E3AC9}" sibTransId="{ABB7BD3C-B4E1-46D6-8DA2-1A0A2A8ED630}"/>
    <dgm:cxn modelId="{D68F69C7-8344-4C5D-BF8D-D8754589F60C}" srcId="{30806EB7-568F-4640-8316-56E1A2B2D08B}" destId="{0C67AAE5-156C-4D16-B43B-EDA1AD4B2CFB}" srcOrd="2" destOrd="0" parTransId="{1ACE5A96-8E84-4050-9D52-0C0E0A6F57F7}" sibTransId="{3F1EA7FD-BF51-40FF-BBC0-432D4EDA9E26}"/>
    <dgm:cxn modelId="{EF7202CD-652D-4F87-BE54-AC4D2C7EED40}" srcId="{30806EB7-568F-4640-8316-56E1A2B2D08B}" destId="{408B1E3F-6FC0-4A11-BC0E-C5120F0DF397}" srcOrd="0" destOrd="0" parTransId="{53304E90-1472-4B62-8666-6843F11C484A}" sibTransId="{8395AD42-0963-49A3-8E3D-212F04056AC1}"/>
    <dgm:cxn modelId="{48F5D7D8-772D-48D0-85E0-2AD571C076B3}" type="presOf" srcId="{E6751BF7-E5CA-40AB-8189-7C48EDD73316}" destId="{B8ACEB4A-6F34-4C1A-A890-73229BF5A0EC}" srcOrd="0" destOrd="0" presId="urn:microsoft.com/office/officeart/2005/8/layout/orgChart1"/>
    <dgm:cxn modelId="{74CB58DE-8D3A-42F4-A6B0-9FB608582522}" type="presOf" srcId="{42DD3666-8BB9-4E06-BE6F-7D008857FC88}" destId="{E9553807-7F15-4C27-9A32-6FDDE8C62080}" srcOrd="1" destOrd="0" presId="urn:microsoft.com/office/officeart/2005/8/layout/orgChart1"/>
    <dgm:cxn modelId="{A1829FDF-B790-4745-A792-2EA83E0F0F88}" type="presOf" srcId="{C567B892-0C36-47AE-8B17-4F76F69092EF}" destId="{5404DE44-2467-472C-BE54-1C2AECCC55CA}" srcOrd="1" destOrd="0" presId="urn:microsoft.com/office/officeart/2005/8/layout/orgChart1"/>
    <dgm:cxn modelId="{19FB0AE2-A63D-4443-A913-E28DE314E359}" srcId="{C567B892-0C36-47AE-8B17-4F76F69092EF}" destId="{9A55DCA4-B233-45E7-98DA-F5D2D7F7F364}" srcOrd="1" destOrd="0" parTransId="{B3A74AFD-5A2F-4479-A667-FE17E9B314D6}" sibTransId="{6A7AF704-8ED1-40A5-B257-013A5E7FEAFE}"/>
    <dgm:cxn modelId="{91918DF1-C654-4128-BF41-CBE2DD640E26}" srcId="{C567B892-0C36-47AE-8B17-4F76F69092EF}" destId="{30806EB7-568F-4640-8316-56E1A2B2D08B}" srcOrd="0" destOrd="0" parTransId="{A0C8A4A4-6846-4E0B-A5BF-84CC27A6D984}" sibTransId="{8978898D-7F2E-49B1-A955-57F4602E7DC5}"/>
    <dgm:cxn modelId="{9D561FFB-DF9F-4D99-B17D-619877E16460}" type="presOf" srcId="{9FD1873C-450C-4C86-8FC3-BAA5EBEC1B4E}" destId="{42568972-79CD-4CFF-81A2-CB6B18CD809E}" srcOrd="0" destOrd="0" presId="urn:microsoft.com/office/officeart/2005/8/layout/orgChart1"/>
    <dgm:cxn modelId="{725E73FF-7B64-4D1B-BF80-778EA3BCF814}" type="presOf" srcId="{49C06690-4530-47D7-853C-648B09ABD3D7}" destId="{72ED976A-3249-4440-9142-64F6B0B6240F}" srcOrd="1" destOrd="0" presId="urn:microsoft.com/office/officeart/2005/8/layout/orgChart1"/>
    <dgm:cxn modelId="{10A4231F-41E9-4AD5-A73F-588F10EA6760}" type="presParOf" srcId="{62BF571C-1960-4EA7-BB73-5871A23855C8}" destId="{CBECE562-2A73-4674-A282-16CA3FFDA9B5}" srcOrd="0" destOrd="0" presId="urn:microsoft.com/office/officeart/2005/8/layout/orgChart1"/>
    <dgm:cxn modelId="{AC28BCD9-C296-4598-92DD-AA77E9AA12B6}" type="presParOf" srcId="{CBECE562-2A73-4674-A282-16CA3FFDA9B5}" destId="{976B0F1C-C8C1-4920-A250-D24FD682F559}" srcOrd="0" destOrd="0" presId="urn:microsoft.com/office/officeart/2005/8/layout/orgChart1"/>
    <dgm:cxn modelId="{01FBC6EB-B567-4C5D-BCAF-50FF05F9484D}" type="presParOf" srcId="{976B0F1C-C8C1-4920-A250-D24FD682F559}" destId="{2A6EC1C5-C8D9-4E4D-87AC-3BC2119A1444}" srcOrd="0" destOrd="0" presId="urn:microsoft.com/office/officeart/2005/8/layout/orgChart1"/>
    <dgm:cxn modelId="{15DA4502-39D0-48BC-AAA0-2F8B66CAD20F}" type="presParOf" srcId="{976B0F1C-C8C1-4920-A250-D24FD682F559}" destId="{5404DE44-2467-472C-BE54-1C2AECCC55CA}" srcOrd="1" destOrd="0" presId="urn:microsoft.com/office/officeart/2005/8/layout/orgChart1"/>
    <dgm:cxn modelId="{9AE47208-2B6D-4F91-BE69-E7A2B4611248}" type="presParOf" srcId="{CBECE562-2A73-4674-A282-16CA3FFDA9B5}" destId="{7CF115E8-F990-41EF-97F1-5F75D435A557}" srcOrd="1" destOrd="0" presId="urn:microsoft.com/office/officeart/2005/8/layout/orgChart1"/>
    <dgm:cxn modelId="{EDC5DEF1-5BBF-4381-BAA3-C8E1E5049790}" type="presParOf" srcId="{7CF115E8-F990-41EF-97F1-5F75D435A557}" destId="{47852726-6C04-49CB-AFE2-D00BD5CD02D8}" srcOrd="0" destOrd="0" presId="urn:microsoft.com/office/officeart/2005/8/layout/orgChart1"/>
    <dgm:cxn modelId="{7DF5BDFC-D259-48DF-AEB8-34B86F918B75}" type="presParOf" srcId="{7CF115E8-F990-41EF-97F1-5F75D435A557}" destId="{6B7EE15A-C070-48CB-850C-8DB8AFB117A0}" srcOrd="1" destOrd="0" presId="urn:microsoft.com/office/officeart/2005/8/layout/orgChart1"/>
    <dgm:cxn modelId="{8652EC50-9D60-4FA0-B571-696015FBD975}" type="presParOf" srcId="{6B7EE15A-C070-48CB-850C-8DB8AFB117A0}" destId="{1B4BF832-7780-48C4-877A-AC1785EDC5C3}" srcOrd="0" destOrd="0" presId="urn:microsoft.com/office/officeart/2005/8/layout/orgChart1"/>
    <dgm:cxn modelId="{1357FB0D-FFCF-4BDB-9858-4C347DDF73A6}" type="presParOf" srcId="{1B4BF832-7780-48C4-877A-AC1785EDC5C3}" destId="{CAB81B04-7273-44C1-8A4C-F272BE2D5C28}" srcOrd="0" destOrd="0" presId="urn:microsoft.com/office/officeart/2005/8/layout/orgChart1"/>
    <dgm:cxn modelId="{F936004A-5AE9-4C93-A79E-DC1E418B40D7}" type="presParOf" srcId="{1B4BF832-7780-48C4-877A-AC1785EDC5C3}" destId="{071FE468-9A67-4C7D-8CAB-902270C511DA}" srcOrd="1" destOrd="0" presId="urn:microsoft.com/office/officeart/2005/8/layout/orgChart1"/>
    <dgm:cxn modelId="{C9728424-4A80-4FE0-8632-BAD8C094F815}" type="presParOf" srcId="{6B7EE15A-C070-48CB-850C-8DB8AFB117A0}" destId="{5A5B0B98-BE65-4AC3-AFE0-B0417A203AB6}" srcOrd="1" destOrd="0" presId="urn:microsoft.com/office/officeart/2005/8/layout/orgChart1"/>
    <dgm:cxn modelId="{F9543D7A-F5EE-4379-9521-C6926E0BF198}" type="presParOf" srcId="{5A5B0B98-BE65-4AC3-AFE0-B0417A203AB6}" destId="{FEFE7B68-729C-48EA-9674-EA3C92DFE939}" srcOrd="0" destOrd="0" presId="urn:microsoft.com/office/officeart/2005/8/layout/orgChart1"/>
    <dgm:cxn modelId="{13795F43-2EDC-4B26-ABDC-9184679295C6}" type="presParOf" srcId="{5A5B0B98-BE65-4AC3-AFE0-B0417A203AB6}" destId="{FB60D693-E5A8-47FA-95AB-B6AEE9E88DF9}" srcOrd="1" destOrd="0" presId="urn:microsoft.com/office/officeart/2005/8/layout/orgChart1"/>
    <dgm:cxn modelId="{6F570F4C-010D-4D0E-955A-8CD0A2823520}" type="presParOf" srcId="{FB60D693-E5A8-47FA-95AB-B6AEE9E88DF9}" destId="{F759DFD1-4074-4CD7-83B9-E23BFE61C1C4}" srcOrd="0" destOrd="0" presId="urn:microsoft.com/office/officeart/2005/8/layout/orgChart1"/>
    <dgm:cxn modelId="{9E09E81A-CC31-486C-BF34-9AC005269320}" type="presParOf" srcId="{F759DFD1-4074-4CD7-83B9-E23BFE61C1C4}" destId="{28B9289E-C407-499D-90AD-24183E9515D5}" srcOrd="0" destOrd="0" presId="urn:microsoft.com/office/officeart/2005/8/layout/orgChart1"/>
    <dgm:cxn modelId="{08F0BBA1-EE7B-4460-A4F5-7AD633AB9F07}" type="presParOf" srcId="{F759DFD1-4074-4CD7-83B9-E23BFE61C1C4}" destId="{EBB00796-A0D9-4427-B3BD-11D95AA64931}" srcOrd="1" destOrd="0" presId="urn:microsoft.com/office/officeart/2005/8/layout/orgChart1"/>
    <dgm:cxn modelId="{FED2CC3C-796E-4B74-AA64-FD769E09AE0A}" type="presParOf" srcId="{FB60D693-E5A8-47FA-95AB-B6AEE9E88DF9}" destId="{2892465D-0DC5-4531-B4F7-5AC194BE1E21}" srcOrd="1" destOrd="0" presId="urn:microsoft.com/office/officeart/2005/8/layout/orgChart1"/>
    <dgm:cxn modelId="{1734B905-3F58-48BD-ABD9-CB3B661A5447}" type="presParOf" srcId="{FB60D693-E5A8-47FA-95AB-B6AEE9E88DF9}" destId="{3AED868B-8D37-4685-B075-6D89755D8BD9}" srcOrd="2" destOrd="0" presId="urn:microsoft.com/office/officeart/2005/8/layout/orgChart1"/>
    <dgm:cxn modelId="{0717FBAF-0382-4103-AB3A-23E7426E15D2}" type="presParOf" srcId="{5A5B0B98-BE65-4AC3-AFE0-B0417A203AB6}" destId="{47B6A950-3E63-439F-B9C2-18C655E3DA1D}" srcOrd="2" destOrd="0" presId="urn:microsoft.com/office/officeart/2005/8/layout/orgChart1"/>
    <dgm:cxn modelId="{35DE86BB-F9CB-44F0-A3AC-A117CBD0521B}" type="presParOf" srcId="{5A5B0B98-BE65-4AC3-AFE0-B0417A203AB6}" destId="{972B126B-8EBB-4A0D-9A15-443EB03B131B}" srcOrd="3" destOrd="0" presId="urn:microsoft.com/office/officeart/2005/8/layout/orgChart1"/>
    <dgm:cxn modelId="{9BB4448B-415A-4B52-901E-779A87AC00F1}" type="presParOf" srcId="{972B126B-8EBB-4A0D-9A15-443EB03B131B}" destId="{D8B9ADA0-DF46-42B4-8A22-7D99F479F6C0}" srcOrd="0" destOrd="0" presId="urn:microsoft.com/office/officeart/2005/8/layout/orgChart1"/>
    <dgm:cxn modelId="{D8EF9A92-CEC9-41CA-A022-B2A7A128C40A}" type="presParOf" srcId="{D8B9ADA0-DF46-42B4-8A22-7D99F479F6C0}" destId="{EBFDA419-51AD-4021-8C0A-3A473F906FF1}" srcOrd="0" destOrd="0" presId="urn:microsoft.com/office/officeart/2005/8/layout/orgChart1"/>
    <dgm:cxn modelId="{9FFD8722-B195-4B3D-9301-B44CADA0C5E6}" type="presParOf" srcId="{D8B9ADA0-DF46-42B4-8A22-7D99F479F6C0}" destId="{639E14C7-8371-4474-BA45-FCC7A2B926C1}" srcOrd="1" destOrd="0" presId="urn:microsoft.com/office/officeart/2005/8/layout/orgChart1"/>
    <dgm:cxn modelId="{B188B3AD-FF84-40DE-B1F0-5B35465F5EB1}" type="presParOf" srcId="{972B126B-8EBB-4A0D-9A15-443EB03B131B}" destId="{FB4D1371-3007-43EE-841B-E04C24F47541}" srcOrd="1" destOrd="0" presId="urn:microsoft.com/office/officeart/2005/8/layout/orgChart1"/>
    <dgm:cxn modelId="{BB5DC937-DBD8-48AF-BD40-85AB3E6806E2}" type="presParOf" srcId="{972B126B-8EBB-4A0D-9A15-443EB03B131B}" destId="{14480F92-790E-4BD7-A1DB-0E3767C8E4CE}" srcOrd="2" destOrd="0" presId="urn:microsoft.com/office/officeart/2005/8/layout/orgChart1"/>
    <dgm:cxn modelId="{8AC12BE7-B890-491B-B1E9-6DC7E89DD6FD}" type="presParOf" srcId="{5A5B0B98-BE65-4AC3-AFE0-B0417A203AB6}" destId="{3305CB05-EEFB-4EB0-971C-F6DDC2A5DEDA}" srcOrd="4" destOrd="0" presId="urn:microsoft.com/office/officeart/2005/8/layout/orgChart1"/>
    <dgm:cxn modelId="{5904D71C-779F-4073-BFB1-D1228592C7A0}" type="presParOf" srcId="{5A5B0B98-BE65-4AC3-AFE0-B0417A203AB6}" destId="{A30EA7F0-5A9F-42E9-BA3E-1B446F8B8B01}" srcOrd="5" destOrd="0" presId="urn:microsoft.com/office/officeart/2005/8/layout/orgChart1"/>
    <dgm:cxn modelId="{930816BA-2DC2-4F31-9283-338995FA6916}" type="presParOf" srcId="{A30EA7F0-5A9F-42E9-BA3E-1B446F8B8B01}" destId="{FFB7E206-9793-4058-B8BD-CCA0FC8450C3}" srcOrd="0" destOrd="0" presId="urn:microsoft.com/office/officeart/2005/8/layout/orgChart1"/>
    <dgm:cxn modelId="{AD62A68B-FAA9-43BE-AF47-608005BAF89B}" type="presParOf" srcId="{FFB7E206-9793-4058-B8BD-CCA0FC8450C3}" destId="{E5A2D31D-DE7C-40A8-B2C9-EC4418197A2A}" srcOrd="0" destOrd="0" presId="urn:microsoft.com/office/officeart/2005/8/layout/orgChart1"/>
    <dgm:cxn modelId="{DB9B375C-A623-4E24-BCFB-23464FC62F3D}" type="presParOf" srcId="{FFB7E206-9793-4058-B8BD-CCA0FC8450C3}" destId="{86B02A5D-58DD-4067-BBE4-FC6300F7A39F}" srcOrd="1" destOrd="0" presId="urn:microsoft.com/office/officeart/2005/8/layout/orgChart1"/>
    <dgm:cxn modelId="{033D401A-8CCA-4B0E-B2C9-3AC7E4590125}" type="presParOf" srcId="{A30EA7F0-5A9F-42E9-BA3E-1B446F8B8B01}" destId="{5CB6F4BC-D233-4607-9B0E-7A0C2F40E1C6}" srcOrd="1" destOrd="0" presId="urn:microsoft.com/office/officeart/2005/8/layout/orgChart1"/>
    <dgm:cxn modelId="{AB6F5241-C4F2-49B4-AA32-6DB6796F7039}" type="presParOf" srcId="{A30EA7F0-5A9F-42E9-BA3E-1B446F8B8B01}" destId="{71834220-4890-4E10-8050-7A248130C0A7}" srcOrd="2" destOrd="0" presId="urn:microsoft.com/office/officeart/2005/8/layout/orgChart1"/>
    <dgm:cxn modelId="{93A8FD68-CDAA-4A1D-AD07-9577918F80C0}" type="presParOf" srcId="{6B7EE15A-C070-48CB-850C-8DB8AFB117A0}" destId="{D4D850FA-0E52-4679-81AD-BE47CD77D981}" srcOrd="2" destOrd="0" presId="urn:microsoft.com/office/officeart/2005/8/layout/orgChart1"/>
    <dgm:cxn modelId="{A5B577CF-17B6-47E6-B574-E4E948A33E55}" type="presParOf" srcId="{7CF115E8-F990-41EF-97F1-5F75D435A557}" destId="{0CB385E7-06D4-4A7E-BB59-94E5B0AF6C3D}" srcOrd="2" destOrd="0" presId="urn:microsoft.com/office/officeart/2005/8/layout/orgChart1"/>
    <dgm:cxn modelId="{42F95BFC-C1C7-46F3-8C37-88FB1F9D7E90}" type="presParOf" srcId="{7CF115E8-F990-41EF-97F1-5F75D435A557}" destId="{24FA4D79-013B-4B43-9028-8D173FABA639}" srcOrd="3" destOrd="0" presId="urn:microsoft.com/office/officeart/2005/8/layout/orgChart1"/>
    <dgm:cxn modelId="{CB9DA1CE-97F8-4F67-8F17-E2C3C60CA097}" type="presParOf" srcId="{24FA4D79-013B-4B43-9028-8D173FABA639}" destId="{CA2059D0-A489-4EE1-8FCA-3975831A8355}" srcOrd="0" destOrd="0" presId="urn:microsoft.com/office/officeart/2005/8/layout/orgChart1"/>
    <dgm:cxn modelId="{C9D548F6-8806-442E-99B1-B43A11529046}" type="presParOf" srcId="{CA2059D0-A489-4EE1-8FCA-3975831A8355}" destId="{A1CE75E1-0934-4CC4-B882-8828D67A5AD0}" srcOrd="0" destOrd="0" presId="urn:microsoft.com/office/officeart/2005/8/layout/orgChart1"/>
    <dgm:cxn modelId="{6A6833B8-C3BE-45EC-B1D2-39B60A5AF3EA}" type="presParOf" srcId="{CA2059D0-A489-4EE1-8FCA-3975831A8355}" destId="{3D161706-2CD8-4C41-8C4C-11F04DA5C893}" srcOrd="1" destOrd="0" presId="urn:microsoft.com/office/officeart/2005/8/layout/orgChart1"/>
    <dgm:cxn modelId="{335FAEAE-B710-448C-8D2B-037C71CD3BFD}" type="presParOf" srcId="{24FA4D79-013B-4B43-9028-8D173FABA639}" destId="{2E001208-4F15-4B63-8969-F9F375ADEF5E}" srcOrd="1" destOrd="0" presId="urn:microsoft.com/office/officeart/2005/8/layout/orgChart1"/>
    <dgm:cxn modelId="{9F6D072C-0A1A-4D51-A3F6-71DD785AB8C9}" type="presParOf" srcId="{2E001208-4F15-4B63-8969-F9F375ADEF5E}" destId="{D0B054D4-C408-4FD7-80C2-264E5FFAA517}" srcOrd="0" destOrd="0" presId="urn:microsoft.com/office/officeart/2005/8/layout/orgChart1"/>
    <dgm:cxn modelId="{3211FB39-5F3B-4AEF-B932-F2E49EC62937}" type="presParOf" srcId="{2E001208-4F15-4B63-8969-F9F375ADEF5E}" destId="{423B47B2-8EB5-4028-86EF-DCD4002AF24B}" srcOrd="1" destOrd="0" presId="urn:microsoft.com/office/officeart/2005/8/layout/orgChart1"/>
    <dgm:cxn modelId="{B4D0BC2C-2E38-4C51-A39D-2364B657F52C}" type="presParOf" srcId="{423B47B2-8EB5-4028-86EF-DCD4002AF24B}" destId="{A08F7CA4-0319-4F1D-A77F-71A646EDAE55}" srcOrd="0" destOrd="0" presId="urn:microsoft.com/office/officeart/2005/8/layout/orgChart1"/>
    <dgm:cxn modelId="{89233049-A98C-4E92-AA4F-2768527A67AA}" type="presParOf" srcId="{A08F7CA4-0319-4F1D-A77F-71A646EDAE55}" destId="{9ACFECD6-5342-4C20-AF43-5ED3569D21D1}" srcOrd="0" destOrd="0" presId="urn:microsoft.com/office/officeart/2005/8/layout/orgChart1"/>
    <dgm:cxn modelId="{EC2CBB09-80E7-4B70-B899-C6A70627639E}" type="presParOf" srcId="{A08F7CA4-0319-4F1D-A77F-71A646EDAE55}" destId="{E0CB2CF2-796A-4F95-B436-6F5EF0E4839E}" srcOrd="1" destOrd="0" presId="urn:microsoft.com/office/officeart/2005/8/layout/orgChart1"/>
    <dgm:cxn modelId="{2FDBDD0D-88DC-466C-BCF1-51DEE0C5B53C}" type="presParOf" srcId="{423B47B2-8EB5-4028-86EF-DCD4002AF24B}" destId="{53EB7420-11F2-4279-9CC7-F30B665814E2}" srcOrd="1" destOrd="0" presId="urn:microsoft.com/office/officeart/2005/8/layout/orgChart1"/>
    <dgm:cxn modelId="{A40F7567-E9C6-41C4-8219-C514ED04FE65}" type="presParOf" srcId="{423B47B2-8EB5-4028-86EF-DCD4002AF24B}" destId="{FCBF3891-E3FD-461F-B75B-455CF2B62D17}" srcOrd="2" destOrd="0" presId="urn:microsoft.com/office/officeart/2005/8/layout/orgChart1"/>
    <dgm:cxn modelId="{D1413D9E-81EA-4D80-8A10-20A96212CD9E}" type="presParOf" srcId="{2E001208-4F15-4B63-8969-F9F375ADEF5E}" destId="{A9E65784-D3CD-4D99-9775-53476EC1B80C}" srcOrd="2" destOrd="0" presId="urn:microsoft.com/office/officeart/2005/8/layout/orgChart1"/>
    <dgm:cxn modelId="{7F9F1DE1-10E8-44CE-9B58-A2063D392E13}" type="presParOf" srcId="{2E001208-4F15-4B63-8969-F9F375ADEF5E}" destId="{E0C335D7-EDD7-40DD-A30C-61B88FA3AC9E}" srcOrd="3" destOrd="0" presId="urn:microsoft.com/office/officeart/2005/8/layout/orgChart1"/>
    <dgm:cxn modelId="{FF04FCB6-BBD6-4AA3-933C-259EAB41ED0F}" type="presParOf" srcId="{E0C335D7-EDD7-40DD-A30C-61B88FA3AC9E}" destId="{77D145DC-A861-4AFA-989F-9F2F7EAE555B}" srcOrd="0" destOrd="0" presId="urn:microsoft.com/office/officeart/2005/8/layout/orgChart1"/>
    <dgm:cxn modelId="{5DB983EA-7A22-4600-ABB4-DA14F09BE718}" type="presParOf" srcId="{77D145DC-A861-4AFA-989F-9F2F7EAE555B}" destId="{64EB845F-003E-443A-A27E-BB4308046E21}" srcOrd="0" destOrd="0" presId="urn:microsoft.com/office/officeart/2005/8/layout/orgChart1"/>
    <dgm:cxn modelId="{1399AA4E-129C-42FE-AF16-0F6F80F24328}" type="presParOf" srcId="{77D145DC-A861-4AFA-989F-9F2F7EAE555B}" destId="{E9553807-7F15-4C27-9A32-6FDDE8C62080}" srcOrd="1" destOrd="0" presId="urn:microsoft.com/office/officeart/2005/8/layout/orgChart1"/>
    <dgm:cxn modelId="{17290B20-4B3D-4C52-A02C-9AD88D1F3D54}" type="presParOf" srcId="{E0C335D7-EDD7-40DD-A30C-61B88FA3AC9E}" destId="{AE837F0F-4A55-4C72-B464-3620E4189E9E}" srcOrd="1" destOrd="0" presId="urn:microsoft.com/office/officeart/2005/8/layout/orgChart1"/>
    <dgm:cxn modelId="{1E2099C0-B15E-47D0-B092-BA80949429A1}" type="presParOf" srcId="{E0C335D7-EDD7-40DD-A30C-61B88FA3AC9E}" destId="{EFCAAE8C-F335-4F2A-B14A-FD9991A11A77}" srcOrd="2" destOrd="0" presId="urn:microsoft.com/office/officeart/2005/8/layout/orgChart1"/>
    <dgm:cxn modelId="{E66B0366-4777-4B1C-8E4B-772EB0FC746B}" type="presParOf" srcId="{2E001208-4F15-4B63-8969-F9F375ADEF5E}" destId="{B2B32CA6-8635-4DB7-BFD9-6BE7A801BA7D}" srcOrd="4" destOrd="0" presId="urn:microsoft.com/office/officeart/2005/8/layout/orgChart1"/>
    <dgm:cxn modelId="{BC769ECC-881C-466E-AF84-A0C313B8189C}" type="presParOf" srcId="{2E001208-4F15-4B63-8969-F9F375ADEF5E}" destId="{3B12C576-8377-4FAF-90FF-7567B7EF45B6}" srcOrd="5" destOrd="0" presId="urn:microsoft.com/office/officeart/2005/8/layout/orgChart1"/>
    <dgm:cxn modelId="{499E4B49-D2D5-4F61-BB87-769FF8AD98FB}" type="presParOf" srcId="{3B12C576-8377-4FAF-90FF-7567B7EF45B6}" destId="{EA330677-D041-4D27-B3C4-EF3B616F2103}" srcOrd="0" destOrd="0" presId="urn:microsoft.com/office/officeart/2005/8/layout/orgChart1"/>
    <dgm:cxn modelId="{7394704C-DC4C-495A-808C-9BEA0CE0C067}" type="presParOf" srcId="{EA330677-D041-4D27-B3C4-EF3B616F2103}" destId="{B2419920-81B0-429E-B6DA-AD7C90B2387A}" srcOrd="0" destOrd="0" presId="urn:microsoft.com/office/officeart/2005/8/layout/orgChart1"/>
    <dgm:cxn modelId="{21561FA8-5CD6-4163-AE57-28DB0514A099}" type="presParOf" srcId="{EA330677-D041-4D27-B3C4-EF3B616F2103}" destId="{73FCB862-9801-41E9-B3B2-F68F2FF96B19}" srcOrd="1" destOrd="0" presId="urn:microsoft.com/office/officeart/2005/8/layout/orgChart1"/>
    <dgm:cxn modelId="{31EBEBE6-0192-4495-B8B2-EEF4388D301B}" type="presParOf" srcId="{3B12C576-8377-4FAF-90FF-7567B7EF45B6}" destId="{F242F738-B289-43A5-BEDF-8D698BAC8083}" srcOrd="1" destOrd="0" presId="urn:microsoft.com/office/officeart/2005/8/layout/orgChart1"/>
    <dgm:cxn modelId="{46E98B0E-0C1E-4001-83B5-748128DC5314}" type="presParOf" srcId="{3B12C576-8377-4FAF-90FF-7567B7EF45B6}" destId="{C94440E3-09DE-47C7-80B7-CC1422C3BE68}" srcOrd="2" destOrd="0" presId="urn:microsoft.com/office/officeart/2005/8/layout/orgChart1"/>
    <dgm:cxn modelId="{0E2508A9-642A-40EA-B62D-819CB6C86534}" type="presParOf" srcId="{24FA4D79-013B-4B43-9028-8D173FABA639}" destId="{8B8178D6-63A0-4B49-8B14-2DC249D73DE0}" srcOrd="2" destOrd="0" presId="urn:microsoft.com/office/officeart/2005/8/layout/orgChart1"/>
    <dgm:cxn modelId="{5A120FE0-395C-4032-8E40-854CE644F32F}" type="presParOf" srcId="{7CF115E8-F990-41EF-97F1-5F75D435A557}" destId="{8A3B4192-B44B-4D8B-A191-B9236DAF3E4E}" srcOrd="4" destOrd="0" presId="urn:microsoft.com/office/officeart/2005/8/layout/orgChart1"/>
    <dgm:cxn modelId="{76382EAA-95C2-4D2A-8418-B0C9BA94ED2E}" type="presParOf" srcId="{7CF115E8-F990-41EF-97F1-5F75D435A557}" destId="{346D3D0A-FE41-4450-AB98-C13B36AA4879}" srcOrd="5" destOrd="0" presId="urn:microsoft.com/office/officeart/2005/8/layout/orgChart1"/>
    <dgm:cxn modelId="{A7599C4B-FF3A-4FAA-922D-2208F2E26BAE}" type="presParOf" srcId="{346D3D0A-FE41-4450-AB98-C13B36AA4879}" destId="{4C721940-E938-4CBC-8E44-408A5A323BBC}" srcOrd="0" destOrd="0" presId="urn:microsoft.com/office/officeart/2005/8/layout/orgChart1"/>
    <dgm:cxn modelId="{0F91A2AC-0BB6-4164-AE9E-B981AE6D5FC7}" type="presParOf" srcId="{4C721940-E938-4CBC-8E44-408A5A323BBC}" destId="{6856B414-91A6-42AA-8102-59056687766F}" srcOrd="0" destOrd="0" presId="urn:microsoft.com/office/officeart/2005/8/layout/orgChart1"/>
    <dgm:cxn modelId="{0AC3474F-F391-4AA6-8498-76EC00259AEF}" type="presParOf" srcId="{4C721940-E938-4CBC-8E44-408A5A323BBC}" destId="{55C9C8A2-0347-4F05-AA18-DF2AD642596A}" srcOrd="1" destOrd="0" presId="urn:microsoft.com/office/officeart/2005/8/layout/orgChart1"/>
    <dgm:cxn modelId="{7B308A03-19AB-444F-A968-4AF5BF62524B}" type="presParOf" srcId="{346D3D0A-FE41-4450-AB98-C13B36AA4879}" destId="{D6329E63-4CA9-4ED2-8661-1141D1EE1A1D}" srcOrd="1" destOrd="0" presId="urn:microsoft.com/office/officeart/2005/8/layout/orgChart1"/>
    <dgm:cxn modelId="{3AFC4AD8-A5F5-4408-9575-D030EAD32ACB}" type="presParOf" srcId="{346D3D0A-FE41-4450-AB98-C13B36AA4879}" destId="{D827B192-C75F-4082-B831-1DA8287A47C8}" srcOrd="2" destOrd="0" presId="urn:microsoft.com/office/officeart/2005/8/layout/orgChart1"/>
    <dgm:cxn modelId="{0239287A-EC6B-4220-B154-87C7670F9634}" type="presParOf" srcId="{7CF115E8-F990-41EF-97F1-5F75D435A557}" destId="{65DDD985-2E50-4B79-8464-B3B1BDCA4645}" srcOrd="6" destOrd="0" presId="urn:microsoft.com/office/officeart/2005/8/layout/orgChart1"/>
    <dgm:cxn modelId="{281CB930-86EA-4B02-A652-4CF0BBA774E4}" type="presParOf" srcId="{7CF115E8-F990-41EF-97F1-5F75D435A557}" destId="{B6A7F19C-7D86-4CBF-9C40-550D2B329E3F}" srcOrd="7" destOrd="0" presId="urn:microsoft.com/office/officeart/2005/8/layout/orgChart1"/>
    <dgm:cxn modelId="{12C8F863-9306-48A3-B3FA-2A356BB6998E}" type="presParOf" srcId="{B6A7F19C-7D86-4CBF-9C40-550D2B329E3F}" destId="{A4993AFA-2DCF-4BCD-B493-6715AF576705}" srcOrd="0" destOrd="0" presId="urn:microsoft.com/office/officeart/2005/8/layout/orgChart1"/>
    <dgm:cxn modelId="{3E16CF59-6A93-431E-952A-E3261E4DA5D0}" type="presParOf" srcId="{A4993AFA-2DCF-4BCD-B493-6715AF576705}" destId="{CF048258-221D-4217-9CD4-4FDB623E33FD}" srcOrd="0" destOrd="0" presId="urn:microsoft.com/office/officeart/2005/8/layout/orgChart1"/>
    <dgm:cxn modelId="{77A3BB33-5998-4B73-9AEC-D2DA831A6FE8}" type="presParOf" srcId="{A4993AFA-2DCF-4BCD-B493-6715AF576705}" destId="{9BA7E571-203A-4E76-9263-F4F6E2339BBC}" srcOrd="1" destOrd="0" presId="urn:microsoft.com/office/officeart/2005/8/layout/orgChart1"/>
    <dgm:cxn modelId="{106E77BC-F75A-4434-87F4-2FA2DD52F1AE}" type="presParOf" srcId="{B6A7F19C-7D86-4CBF-9C40-550D2B329E3F}" destId="{89A06CA3-852A-4679-93AE-65EF1F004FB6}" srcOrd="1" destOrd="0" presId="urn:microsoft.com/office/officeart/2005/8/layout/orgChart1"/>
    <dgm:cxn modelId="{E55BB787-3425-4EC2-9B8F-953942A12BB8}" type="presParOf" srcId="{89A06CA3-852A-4679-93AE-65EF1F004FB6}" destId="{9119285E-9972-404F-A68E-5E0A05E25B58}" srcOrd="0" destOrd="0" presId="urn:microsoft.com/office/officeart/2005/8/layout/orgChart1"/>
    <dgm:cxn modelId="{13B6AEB8-93C0-4904-AF9C-4897093755B7}" type="presParOf" srcId="{89A06CA3-852A-4679-93AE-65EF1F004FB6}" destId="{B2A44CAF-C977-49EF-B944-304149F8B0C0}" srcOrd="1" destOrd="0" presId="urn:microsoft.com/office/officeart/2005/8/layout/orgChart1"/>
    <dgm:cxn modelId="{8567473D-BAAE-4C08-B617-9EDA0B09B330}" type="presParOf" srcId="{B2A44CAF-C977-49EF-B944-304149F8B0C0}" destId="{0FA54BD8-109D-43CD-A29D-4176997B5A6B}" srcOrd="0" destOrd="0" presId="urn:microsoft.com/office/officeart/2005/8/layout/orgChart1"/>
    <dgm:cxn modelId="{E2970961-9DA1-43EB-8756-7EFDC7C5E214}" type="presParOf" srcId="{0FA54BD8-109D-43CD-A29D-4176997B5A6B}" destId="{ECA02F28-00FE-4EF8-A7A6-62C7267F8DD7}" srcOrd="0" destOrd="0" presId="urn:microsoft.com/office/officeart/2005/8/layout/orgChart1"/>
    <dgm:cxn modelId="{259FEBEB-6FBF-4D0A-9293-ED3EF1CB7105}" type="presParOf" srcId="{0FA54BD8-109D-43CD-A29D-4176997B5A6B}" destId="{CA081AB1-49D8-4D19-90A8-76A81697D0EC}" srcOrd="1" destOrd="0" presId="urn:microsoft.com/office/officeart/2005/8/layout/orgChart1"/>
    <dgm:cxn modelId="{B8AB3B3F-BDDC-47D1-86F7-773AE4CA9DD5}" type="presParOf" srcId="{B2A44CAF-C977-49EF-B944-304149F8B0C0}" destId="{7E04E49E-3947-485B-984B-83C182D7A127}" srcOrd="1" destOrd="0" presId="urn:microsoft.com/office/officeart/2005/8/layout/orgChart1"/>
    <dgm:cxn modelId="{DCD55FA7-BEF6-4052-B0E2-07847D0A7B10}" type="presParOf" srcId="{B2A44CAF-C977-49EF-B944-304149F8B0C0}" destId="{96704CB3-7A6E-438F-8700-208FB0294E87}" srcOrd="2" destOrd="0" presId="urn:microsoft.com/office/officeart/2005/8/layout/orgChart1"/>
    <dgm:cxn modelId="{0CDDC5F6-AFDF-495C-B7AF-F3BDD21ADA2B}" type="presParOf" srcId="{89A06CA3-852A-4679-93AE-65EF1F004FB6}" destId="{6868204F-FDC0-4E4F-B6B9-E4250234EB9D}" srcOrd="2" destOrd="0" presId="urn:microsoft.com/office/officeart/2005/8/layout/orgChart1"/>
    <dgm:cxn modelId="{DF36B6C7-DFB0-4539-97C8-21EEE4500A80}" type="presParOf" srcId="{89A06CA3-852A-4679-93AE-65EF1F004FB6}" destId="{1086EE61-7CB3-48D6-BBDC-29946E34BF6B}" srcOrd="3" destOrd="0" presId="urn:microsoft.com/office/officeart/2005/8/layout/orgChart1"/>
    <dgm:cxn modelId="{E4AF3723-8156-477A-BF13-13F411699028}" type="presParOf" srcId="{1086EE61-7CB3-48D6-BBDC-29946E34BF6B}" destId="{B4FF3890-6673-47DE-B272-1E48BA1F6FE7}" srcOrd="0" destOrd="0" presId="urn:microsoft.com/office/officeart/2005/8/layout/orgChart1"/>
    <dgm:cxn modelId="{5299392B-EA16-452C-9331-A0E95AF75B8C}" type="presParOf" srcId="{B4FF3890-6673-47DE-B272-1E48BA1F6FE7}" destId="{88F0168F-5A9A-433F-98B5-8FC9C3AA2056}" srcOrd="0" destOrd="0" presId="urn:microsoft.com/office/officeart/2005/8/layout/orgChart1"/>
    <dgm:cxn modelId="{A697E8B4-8907-471D-BD87-026D669ECC3B}" type="presParOf" srcId="{B4FF3890-6673-47DE-B272-1E48BA1F6FE7}" destId="{72ED976A-3249-4440-9142-64F6B0B6240F}" srcOrd="1" destOrd="0" presId="urn:microsoft.com/office/officeart/2005/8/layout/orgChart1"/>
    <dgm:cxn modelId="{A74D36EC-778C-4362-9C13-BA3CAB49504B}" type="presParOf" srcId="{1086EE61-7CB3-48D6-BBDC-29946E34BF6B}" destId="{A0F1C014-8227-48B8-BE7A-14AA55322136}" srcOrd="1" destOrd="0" presId="urn:microsoft.com/office/officeart/2005/8/layout/orgChart1"/>
    <dgm:cxn modelId="{52F84638-0955-4F4B-A821-53AA62E69889}" type="presParOf" srcId="{A0F1C014-8227-48B8-BE7A-14AA55322136}" destId="{B8ACEB4A-6F34-4C1A-A890-73229BF5A0EC}" srcOrd="0" destOrd="0" presId="urn:microsoft.com/office/officeart/2005/8/layout/orgChart1"/>
    <dgm:cxn modelId="{2CABC753-3B8F-430E-8DB3-ACD3712D138F}" type="presParOf" srcId="{A0F1C014-8227-48B8-BE7A-14AA55322136}" destId="{701879A3-55A9-49CF-904F-AF1E185C3F7A}" srcOrd="1" destOrd="0" presId="urn:microsoft.com/office/officeart/2005/8/layout/orgChart1"/>
    <dgm:cxn modelId="{6C361AB9-0DF2-416A-95EB-CCF22DEBB444}" type="presParOf" srcId="{701879A3-55A9-49CF-904F-AF1E185C3F7A}" destId="{11696314-EF0D-48C5-9614-E416EFDAC1BF}" srcOrd="0" destOrd="0" presId="urn:microsoft.com/office/officeart/2005/8/layout/orgChart1"/>
    <dgm:cxn modelId="{1BC753F4-B38B-44C8-97CA-D8B9185A1191}" type="presParOf" srcId="{11696314-EF0D-48C5-9614-E416EFDAC1BF}" destId="{F5F7BACB-8BD9-45B9-97A2-4E484ADEF45A}" srcOrd="0" destOrd="0" presId="urn:microsoft.com/office/officeart/2005/8/layout/orgChart1"/>
    <dgm:cxn modelId="{0D0D5ED5-CEF4-482B-B92A-77496432DF2C}" type="presParOf" srcId="{11696314-EF0D-48C5-9614-E416EFDAC1BF}" destId="{A001597F-7C5D-40E9-AA24-071E5319AECF}" srcOrd="1" destOrd="0" presId="urn:microsoft.com/office/officeart/2005/8/layout/orgChart1"/>
    <dgm:cxn modelId="{2B85C305-CC96-45EA-96C6-9C89D163D560}" type="presParOf" srcId="{701879A3-55A9-49CF-904F-AF1E185C3F7A}" destId="{F905B617-AEED-4A34-98F1-155DCDF13E45}" srcOrd="1" destOrd="0" presId="urn:microsoft.com/office/officeart/2005/8/layout/orgChart1"/>
    <dgm:cxn modelId="{FCD1BF35-76A1-42D8-BDC4-AA1EB8CFC7DB}" type="presParOf" srcId="{701879A3-55A9-49CF-904F-AF1E185C3F7A}" destId="{BA9889AC-3FCE-48B2-AF3E-45DE57811417}" srcOrd="2" destOrd="0" presId="urn:microsoft.com/office/officeart/2005/8/layout/orgChart1"/>
    <dgm:cxn modelId="{377A18EC-F6E4-4C40-BE4A-3CF47D0B5C4E}" type="presParOf" srcId="{1086EE61-7CB3-48D6-BBDC-29946E34BF6B}" destId="{C24A51DC-6C49-4691-8AF0-C983EBF246F9}" srcOrd="2" destOrd="0" presId="urn:microsoft.com/office/officeart/2005/8/layout/orgChart1"/>
    <dgm:cxn modelId="{9FFD108D-8D6E-45E5-87F2-49741B23EE85}" type="presParOf" srcId="{89A06CA3-852A-4679-93AE-65EF1F004FB6}" destId="{968F2BF9-361B-4B5D-B663-D6906FB4219F}" srcOrd="4" destOrd="0" presId="urn:microsoft.com/office/officeart/2005/8/layout/orgChart1"/>
    <dgm:cxn modelId="{0B30AF6D-FAB3-4345-B74E-6C087ACFA734}" type="presParOf" srcId="{89A06CA3-852A-4679-93AE-65EF1F004FB6}" destId="{3CC71E7A-16AF-4A9C-9944-1C1FA2332238}" srcOrd="5" destOrd="0" presId="urn:microsoft.com/office/officeart/2005/8/layout/orgChart1"/>
    <dgm:cxn modelId="{BA76D8EE-5D35-4230-93AC-A42C33DA3F93}" type="presParOf" srcId="{3CC71E7A-16AF-4A9C-9944-1C1FA2332238}" destId="{1A16CBA2-D3B9-4B98-AE05-26AE1C3EFE43}" srcOrd="0" destOrd="0" presId="urn:microsoft.com/office/officeart/2005/8/layout/orgChart1"/>
    <dgm:cxn modelId="{4903EEF2-EE00-44E5-9116-8B40A6D80B41}" type="presParOf" srcId="{1A16CBA2-D3B9-4B98-AE05-26AE1C3EFE43}" destId="{42568972-79CD-4CFF-81A2-CB6B18CD809E}" srcOrd="0" destOrd="0" presId="urn:microsoft.com/office/officeart/2005/8/layout/orgChart1"/>
    <dgm:cxn modelId="{FBCB7AF2-FB30-4B31-9195-C991701CB673}" type="presParOf" srcId="{1A16CBA2-D3B9-4B98-AE05-26AE1C3EFE43}" destId="{CB7F0CA6-86C7-431D-95B5-CDF126E41CA4}" srcOrd="1" destOrd="0" presId="urn:microsoft.com/office/officeart/2005/8/layout/orgChart1"/>
    <dgm:cxn modelId="{9C4C7BDE-6DD6-4904-8CA8-94EF50347801}" type="presParOf" srcId="{3CC71E7A-16AF-4A9C-9944-1C1FA2332238}" destId="{F5252F8A-927D-47B2-B913-1D73488F9474}" srcOrd="1" destOrd="0" presId="urn:microsoft.com/office/officeart/2005/8/layout/orgChart1"/>
    <dgm:cxn modelId="{C1A07B5C-BF7A-4CB1-8138-0D9FAE7F3FDB}" type="presParOf" srcId="{3CC71E7A-16AF-4A9C-9944-1C1FA2332238}" destId="{5EA782DC-7A65-4E3E-ABE9-980435D5EFED}" srcOrd="2" destOrd="0" presId="urn:microsoft.com/office/officeart/2005/8/layout/orgChart1"/>
    <dgm:cxn modelId="{65CF4605-1DDA-4BF4-8719-824FDB6D0ACF}" type="presParOf" srcId="{B6A7F19C-7D86-4CBF-9C40-550D2B329E3F}" destId="{691B7F37-4574-4311-A075-FFB47A7F4ADB}" srcOrd="2" destOrd="0" presId="urn:microsoft.com/office/officeart/2005/8/layout/orgChart1"/>
    <dgm:cxn modelId="{E9EC6BB3-17B4-4C37-BA5F-EA5DAA974243}" type="presParOf" srcId="{CBECE562-2A73-4674-A282-16CA3FFDA9B5}" destId="{82DF9B9A-4DE4-4B8B-96D7-8E7952ECC52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1E8FF28-E0BC-4BE1-A51A-0B540A3825D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8F5F2301-9007-44D9-ABEB-0F7E43CD8E5B}">
      <dgm:prSet custT="1"/>
      <dgm:spPr/>
      <dgm:t>
        <a:bodyPr/>
        <a:lstStyle/>
        <a:p>
          <a:endParaRPr lang="en-GB" sz="600" dirty="0">
            <a:solidFill>
              <a:schemeClr val="bg1"/>
            </a:solidFill>
          </a:endParaRPr>
        </a:p>
        <a:p>
          <a:r>
            <a:rPr lang="en-GB" sz="1000" dirty="0" err="1">
              <a:solidFill>
                <a:schemeClr val="bg1"/>
              </a:solidFill>
            </a:rPr>
            <a:t>Virksomhetsleder</a:t>
          </a:r>
          <a:endParaRPr lang="en-GB" sz="1000" dirty="0">
            <a:solidFill>
              <a:schemeClr val="bg1"/>
            </a:solidFill>
          </a:endParaRPr>
        </a:p>
        <a:p>
          <a:r>
            <a:rPr lang="en-GB" sz="1000" dirty="0">
              <a:solidFill>
                <a:schemeClr val="bg1"/>
              </a:solidFill>
            </a:rPr>
            <a:t>Linda Nedberg</a:t>
          </a:r>
        </a:p>
        <a:p>
          <a:r>
            <a:rPr lang="en-GB" sz="1000" dirty="0">
              <a:solidFill>
                <a:schemeClr val="bg1"/>
              </a:solidFill>
            </a:rPr>
            <a:t>Bedr.nr: 974587025 </a:t>
          </a:r>
          <a:r>
            <a:rPr lang="en-GB" sz="1000" i="0" dirty="0">
              <a:solidFill>
                <a:schemeClr val="bg1"/>
              </a:solidFill>
            </a:rPr>
            <a:t>og </a:t>
          </a:r>
          <a:r>
            <a:rPr lang="en-GB" sz="1000" dirty="0">
              <a:solidFill>
                <a:schemeClr val="bg1"/>
              </a:solidFill>
            </a:rPr>
            <a:t>876667452</a:t>
          </a:r>
        </a:p>
        <a:p>
          <a:endParaRPr lang="en-GB" sz="600" dirty="0">
            <a:solidFill>
              <a:srgbClr val="FFC000"/>
            </a:solidFill>
          </a:endParaRPr>
        </a:p>
      </dgm:t>
    </dgm:pt>
    <dgm:pt modelId="{0EED77F2-12A6-4829-80A8-36D45A2472FC}" type="parTrans" cxnId="{18C83B6F-B473-48D5-A582-703C172C870D}">
      <dgm:prSet/>
      <dgm:spPr/>
      <dgm:t>
        <a:bodyPr/>
        <a:lstStyle/>
        <a:p>
          <a:endParaRPr lang="en-GB"/>
        </a:p>
      </dgm:t>
    </dgm:pt>
    <dgm:pt modelId="{D055DCA4-4B4E-469D-8854-10C64C576643}" type="sibTrans" cxnId="{18C83B6F-B473-48D5-A582-703C172C870D}">
      <dgm:prSet/>
      <dgm:spPr/>
      <dgm:t>
        <a:bodyPr/>
        <a:lstStyle/>
        <a:p>
          <a:endParaRPr lang="en-GB"/>
        </a:p>
      </dgm:t>
    </dgm:pt>
    <dgm:pt modelId="{C589BD38-D573-49ED-8184-2D1C5E1EE5BD}">
      <dgm:prSet custT="1"/>
      <dgm:spPr/>
      <dgm:t>
        <a:bodyPr/>
        <a:lstStyle/>
        <a:p>
          <a:r>
            <a:rPr lang="en-GB" sz="1000" dirty="0" err="1">
              <a:solidFill>
                <a:schemeClr val="bg1"/>
              </a:solidFill>
            </a:rPr>
            <a:t>Tverrfaglig</a:t>
          </a:r>
          <a:r>
            <a:rPr lang="en-GB" sz="1000" dirty="0">
              <a:solidFill>
                <a:schemeClr val="bg1"/>
              </a:solidFill>
            </a:rPr>
            <a:t> </a:t>
          </a:r>
        </a:p>
        <a:p>
          <a:r>
            <a:rPr lang="en-GB" sz="1000" dirty="0">
              <a:solidFill>
                <a:schemeClr val="bg1"/>
              </a:solidFill>
            </a:rPr>
            <a:t>Bo-team</a:t>
          </a:r>
          <a:br>
            <a:rPr lang="en-GB" sz="1000" dirty="0">
              <a:solidFill>
                <a:schemeClr val="bg1"/>
              </a:solidFill>
            </a:rPr>
          </a:br>
          <a:r>
            <a:rPr lang="en-GB" sz="1000" dirty="0" err="1">
              <a:solidFill>
                <a:srgbClr val="F2F2F2"/>
              </a:solidFill>
            </a:rPr>
            <a:t>Tj</a:t>
          </a:r>
          <a:r>
            <a:rPr lang="en-GB" sz="1000" dirty="0">
              <a:solidFill>
                <a:srgbClr val="F2F2F2"/>
              </a:solidFill>
            </a:rPr>
            <a:t>. Leder Linda Nedberg</a:t>
          </a:r>
        </a:p>
      </dgm:t>
    </dgm:pt>
    <dgm:pt modelId="{E1D8B93E-AD61-4450-AF16-E55A0954A737}" type="parTrans" cxnId="{B70E62A4-6F92-456F-9DD7-D6D9FB1F3370}">
      <dgm:prSet/>
      <dgm:spPr/>
      <dgm:t>
        <a:bodyPr/>
        <a:lstStyle/>
        <a:p>
          <a:endParaRPr lang="en-GB"/>
        </a:p>
      </dgm:t>
    </dgm:pt>
    <dgm:pt modelId="{3889C611-4C8E-4033-B069-CB0A965878AC}" type="sibTrans" cxnId="{B70E62A4-6F92-456F-9DD7-D6D9FB1F3370}">
      <dgm:prSet/>
      <dgm:spPr/>
      <dgm:t>
        <a:bodyPr/>
        <a:lstStyle/>
        <a:p>
          <a:endParaRPr lang="en-GB"/>
        </a:p>
      </dgm:t>
    </dgm:pt>
    <dgm:pt modelId="{6D29DC56-60F1-4A84-BA7B-9D49433EF11C}">
      <dgm:prSet custT="1"/>
      <dgm:spPr/>
      <dgm:t>
        <a:bodyPr/>
        <a:lstStyle/>
        <a:p>
          <a:r>
            <a:rPr lang="en-GB" sz="900" dirty="0" err="1"/>
            <a:t>Hjemmesykepleie</a:t>
          </a:r>
          <a:endParaRPr lang="en-GB" sz="900" dirty="0"/>
        </a:p>
        <a:p>
          <a:r>
            <a:rPr lang="en-GB" sz="900" dirty="0"/>
            <a:t>Sone 2</a:t>
          </a:r>
        </a:p>
        <a:p>
          <a:r>
            <a:rPr lang="en-GB" sz="900" dirty="0" err="1"/>
            <a:t>Tj.leder</a:t>
          </a:r>
          <a:endParaRPr lang="en-GB" sz="900" dirty="0"/>
        </a:p>
        <a:p>
          <a:r>
            <a:rPr lang="en-GB" sz="900" b="1" dirty="0" err="1">
              <a:solidFill>
                <a:schemeClr val="bg1"/>
              </a:solidFill>
            </a:rPr>
            <a:t>Permisjon</a:t>
          </a:r>
          <a:r>
            <a:rPr lang="en-GB" sz="900" b="1" dirty="0">
              <a:solidFill>
                <a:schemeClr val="bg1"/>
              </a:solidFill>
            </a:rPr>
            <a:t>; Charlotte Søfting Andersen</a:t>
          </a:r>
        </a:p>
        <a:p>
          <a:r>
            <a:rPr lang="en-GB" sz="900" b="1" dirty="0" err="1">
              <a:solidFill>
                <a:schemeClr val="bg1"/>
              </a:solidFill>
            </a:rPr>
            <a:t>Kst.leder</a:t>
          </a:r>
          <a:r>
            <a:rPr lang="en-GB" sz="900" b="1" dirty="0">
              <a:solidFill>
                <a:schemeClr val="bg1"/>
              </a:solidFill>
            </a:rPr>
            <a:t>: Calina Codorean</a:t>
          </a:r>
        </a:p>
        <a:p>
          <a:endParaRPr lang="en-GB" sz="900" dirty="0">
            <a:solidFill>
              <a:schemeClr val="bg1"/>
            </a:solidFill>
          </a:endParaRPr>
        </a:p>
      </dgm:t>
    </dgm:pt>
    <dgm:pt modelId="{1EB0C906-B836-4F63-A65B-D6675AF1FA80}" type="parTrans" cxnId="{DFCFC6F8-E29C-4F0D-990A-5B48763202C3}">
      <dgm:prSet/>
      <dgm:spPr/>
      <dgm:t>
        <a:bodyPr/>
        <a:lstStyle/>
        <a:p>
          <a:endParaRPr lang="en-GB"/>
        </a:p>
      </dgm:t>
    </dgm:pt>
    <dgm:pt modelId="{66EB386F-2057-42AF-9819-D95848647BD7}" type="sibTrans" cxnId="{DFCFC6F8-E29C-4F0D-990A-5B48763202C3}">
      <dgm:prSet/>
      <dgm:spPr/>
      <dgm:t>
        <a:bodyPr/>
        <a:lstStyle/>
        <a:p>
          <a:endParaRPr lang="en-GB"/>
        </a:p>
      </dgm:t>
    </dgm:pt>
    <dgm:pt modelId="{3F6E7AFE-DC04-4C49-B27D-610DF9B861F5}">
      <dgm:prSet custT="1"/>
      <dgm:spPr/>
      <dgm:t>
        <a:bodyPr/>
        <a:lstStyle/>
        <a:p>
          <a:r>
            <a:rPr lang="en-GB" sz="900" dirty="0" err="1"/>
            <a:t>Hjemmesykepleie</a:t>
          </a:r>
          <a:endParaRPr lang="en-GB" sz="900" dirty="0"/>
        </a:p>
        <a:p>
          <a:r>
            <a:rPr lang="en-GB" sz="900" dirty="0"/>
            <a:t>Sone 3</a:t>
          </a:r>
        </a:p>
        <a:p>
          <a:r>
            <a:rPr lang="en-GB" sz="900" dirty="0" err="1"/>
            <a:t>Tj.leder</a:t>
          </a:r>
          <a:endParaRPr lang="en-GB" sz="900" dirty="0"/>
        </a:p>
        <a:p>
          <a:r>
            <a:rPr lang="en-GB" sz="900" dirty="0"/>
            <a:t>Merethe </a:t>
          </a:r>
          <a:r>
            <a:rPr lang="en-GB" sz="900" dirty="0">
              <a:solidFill>
                <a:schemeClr val="bg1"/>
              </a:solidFill>
            </a:rPr>
            <a:t>Eriksen </a:t>
          </a:r>
          <a:r>
            <a:rPr lang="en-GB" sz="900" b="1" dirty="0" err="1">
              <a:solidFill>
                <a:schemeClr val="bg1"/>
              </a:solidFill>
            </a:rPr>
            <a:t>og</a:t>
          </a:r>
          <a:r>
            <a:rPr lang="en-GB" sz="900" b="1" dirty="0">
              <a:solidFill>
                <a:schemeClr val="bg1"/>
              </a:solidFill>
            </a:rPr>
            <a:t> Thomas Weiler Riis </a:t>
          </a:r>
          <a:endParaRPr lang="en-GB" sz="900" dirty="0">
            <a:solidFill>
              <a:schemeClr val="bg1"/>
            </a:solidFill>
          </a:endParaRPr>
        </a:p>
      </dgm:t>
    </dgm:pt>
    <dgm:pt modelId="{0FED4460-38B7-49EF-A388-A74FD2C50BF0}" type="parTrans" cxnId="{AA1C8439-6FB2-47B9-A8EB-505D9F49709C}">
      <dgm:prSet/>
      <dgm:spPr/>
      <dgm:t>
        <a:bodyPr/>
        <a:lstStyle/>
        <a:p>
          <a:endParaRPr lang="en-GB"/>
        </a:p>
      </dgm:t>
    </dgm:pt>
    <dgm:pt modelId="{662EC56B-E2DC-4CCA-A60F-6CB67F8DB7B0}" type="sibTrans" cxnId="{AA1C8439-6FB2-47B9-A8EB-505D9F49709C}">
      <dgm:prSet/>
      <dgm:spPr/>
      <dgm:t>
        <a:bodyPr/>
        <a:lstStyle/>
        <a:p>
          <a:endParaRPr lang="en-GB"/>
        </a:p>
      </dgm:t>
    </dgm:pt>
    <dgm:pt modelId="{C6FB033A-601F-4252-871B-FBD69F26E281}">
      <dgm:prSet custT="1"/>
      <dgm:spPr/>
      <dgm:t>
        <a:bodyPr/>
        <a:lstStyle/>
        <a:p>
          <a:endParaRPr lang="en-GB" sz="1000" b="1" dirty="0">
            <a:solidFill>
              <a:srgbClr val="FF0000"/>
            </a:solidFill>
          </a:endParaRPr>
        </a:p>
        <a:p>
          <a:r>
            <a:rPr lang="en-GB" sz="900" b="1" dirty="0" err="1">
              <a:solidFill>
                <a:srgbClr val="F2F2F2"/>
              </a:solidFill>
            </a:rPr>
            <a:t>Hjemmesykepleie</a:t>
          </a:r>
          <a:r>
            <a:rPr lang="en-GB" sz="900" b="1" dirty="0">
              <a:solidFill>
                <a:srgbClr val="F2F2F2"/>
              </a:solidFill>
            </a:rPr>
            <a:t> </a:t>
          </a:r>
        </a:p>
        <a:p>
          <a:r>
            <a:rPr lang="en-GB" sz="900" b="1" dirty="0">
              <a:solidFill>
                <a:srgbClr val="F2F2F2"/>
              </a:solidFill>
            </a:rPr>
            <a:t>Sone 4</a:t>
          </a:r>
          <a:endParaRPr lang="en-GB" sz="900" dirty="0">
            <a:solidFill>
              <a:srgbClr val="F2F2F2"/>
            </a:solidFill>
          </a:endParaRPr>
        </a:p>
        <a:p>
          <a:r>
            <a:rPr lang="en-GB" sz="900" dirty="0" err="1"/>
            <a:t>Tj.leder</a:t>
          </a:r>
          <a:endParaRPr lang="en-GB" sz="900" dirty="0"/>
        </a:p>
        <a:p>
          <a:r>
            <a:rPr lang="en-GB" sz="900" dirty="0">
              <a:solidFill>
                <a:schemeClr val="bg1"/>
              </a:solidFill>
            </a:rPr>
            <a:t>Anne Tine Nilsen</a:t>
          </a:r>
        </a:p>
        <a:p>
          <a:endParaRPr lang="en-GB" sz="1100" dirty="0"/>
        </a:p>
      </dgm:t>
    </dgm:pt>
    <dgm:pt modelId="{F4AE404E-3812-4746-9A5F-D9528D7F9C06}" type="parTrans" cxnId="{128C60AF-74AC-4F5A-AE0F-33EF26AFC368}">
      <dgm:prSet/>
      <dgm:spPr/>
      <dgm:t>
        <a:bodyPr/>
        <a:lstStyle/>
        <a:p>
          <a:endParaRPr lang="en-GB"/>
        </a:p>
      </dgm:t>
    </dgm:pt>
    <dgm:pt modelId="{E643634A-E280-4388-AE92-564EB2D7206C}" type="sibTrans" cxnId="{128C60AF-74AC-4F5A-AE0F-33EF26AFC368}">
      <dgm:prSet/>
      <dgm:spPr/>
      <dgm:t>
        <a:bodyPr/>
        <a:lstStyle/>
        <a:p>
          <a:endParaRPr lang="en-GB"/>
        </a:p>
      </dgm:t>
    </dgm:pt>
    <dgm:pt modelId="{4A71735F-9718-4F49-8950-AB62363F9724}">
      <dgm:prSet/>
      <dgm:spPr/>
      <dgm:t>
        <a:bodyPr/>
        <a:lstStyle/>
        <a:p>
          <a:r>
            <a:rPr lang="en-GB" dirty="0" err="1"/>
            <a:t>Praktisk</a:t>
          </a:r>
          <a:r>
            <a:rPr lang="en-GB" dirty="0"/>
            <a:t> </a:t>
          </a:r>
          <a:r>
            <a:rPr lang="en-GB" dirty="0" err="1"/>
            <a:t>bistand</a:t>
          </a:r>
          <a:endParaRPr lang="en-GB" dirty="0"/>
        </a:p>
      </dgm:t>
    </dgm:pt>
    <dgm:pt modelId="{0B9832A2-FF19-4103-8E9D-113DE8C46495}" type="parTrans" cxnId="{12A152B1-7C88-42A9-A926-CE5E3B875253}">
      <dgm:prSet/>
      <dgm:spPr/>
      <dgm:t>
        <a:bodyPr/>
        <a:lstStyle/>
        <a:p>
          <a:endParaRPr lang="en-GB"/>
        </a:p>
      </dgm:t>
    </dgm:pt>
    <dgm:pt modelId="{28AE076D-3AE2-469E-B2C0-F2E9C297E146}" type="sibTrans" cxnId="{12A152B1-7C88-42A9-A926-CE5E3B875253}">
      <dgm:prSet/>
      <dgm:spPr/>
      <dgm:t>
        <a:bodyPr/>
        <a:lstStyle/>
        <a:p>
          <a:endParaRPr lang="en-GB"/>
        </a:p>
      </dgm:t>
    </dgm:pt>
    <dgm:pt modelId="{E0941F3F-818E-46B0-930C-962B27791CAE}">
      <dgm:prSet custT="1"/>
      <dgm:spPr/>
      <dgm:t>
        <a:bodyPr/>
        <a:lstStyle/>
        <a:p>
          <a:r>
            <a:rPr lang="en-GB" sz="900" dirty="0" err="1"/>
            <a:t>Hjemmesykepleie</a:t>
          </a:r>
          <a:endParaRPr lang="en-GB" sz="900" dirty="0"/>
        </a:p>
        <a:p>
          <a:r>
            <a:rPr lang="en-GB" sz="900" dirty="0"/>
            <a:t>Sone 1</a:t>
          </a:r>
        </a:p>
        <a:p>
          <a:r>
            <a:rPr lang="en-GB" sz="900" dirty="0" err="1"/>
            <a:t>Tj.leder</a:t>
          </a:r>
          <a:endParaRPr lang="en-GB" sz="900" dirty="0"/>
        </a:p>
        <a:p>
          <a:r>
            <a:rPr lang="en-GB" sz="900" dirty="0"/>
            <a:t>Elisabeth Bjørndalen</a:t>
          </a:r>
        </a:p>
        <a:p>
          <a:endParaRPr lang="en-GB" sz="1100" dirty="0"/>
        </a:p>
      </dgm:t>
    </dgm:pt>
    <dgm:pt modelId="{EEF5289B-EBEC-4A98-839D-028E6AF4634F}" type="parTrans" cxnId="{1DFF18F2-DD1A-4FA7-9F7C-4762C44E2AF4}">
      <dgm:prSet/>
      <dgm:spPr/>
      <dgm:t>
        <a:bodyPr/>
        <a:lstStyle/>
        <a:p>
          <a:endParaRPr lang="nb-NO"/>
        </a:p>
      </dgm:t>
    </dgm:pt>
    <dgm:pt modelId="{AD8382A0-1406-4F34-9167-8887A24E9734}" type="sibTrans" cxnId="{1DFF18F2-DD1A-4FA7-9F7C-4762C44E2AF4}">
      <dgm:prSet/>
      <dgm:spPr/>
      <dgm:t>
        <a:bodyPr/>
        <a:lstStyle/>
        <a:p>
          <a:endParaRPr lang="nb-NO"/>
        </a:p>
      </dgm:t>
    </dgm:pt>
    <dgm:pt modelId="{43A6FB37-DA5E-4B16-84F0-D8452B67AAD9}">
      <dgm:prSet custT="1"/>
      <dgm:spPr/>
      <dgm:t>
        <a:bodyPr/>
        <a:lstStyle/>
        <a:p>
          <a:r>
            <a:rPr lang="en-GB" sz="900" dirty="0" err="1">
              <a:solidFill>
                <a:schemeClr val="bg1"/>
              </a:solidFill>
            </a:rPr>
            <a:t>Nøsteelva</a:t>
          </a:r>
          <a:r>
            <a:rPr lang="en-GB" sz="900" dirty="0">
              <a:solidFill>
                <a:schemeClr val="bg1"/>
              </a:solidFill>
            </a:rPr>
            <a:t> og </a:t>
          </a:r>
          <a:r>
            <a:rPr lang="en-GB" sz="900" dirty="0" err="1">
              <a:solidFill>
                <a:schemeClr val="bg1"/>
              </a:solidFill>
            </a:rPr>
            <a:t>Frognes</a:t>
          </a:r>
          <a:r>
            <a:rPr lang="en-GB" sz="900" dirty="0">
              <a:solidFill>
                <a:schemeClr val="bg1"/>
              </a:solidFill>
            </a:rPr>
            <a:t>.</a:t>
          </a:r>
        </a:p>
        <a:p>
          <a:r>
            <a:rPr lang="en-GB" sz="900" dirty="0" err="1">
              <a:solidFill>
                <a:schemeClr val="bg1"/>
              </a:solidFill>
            </a:rPr>
            <a:t>Tj.leder</a:t>
          </a:r>
          <a:endParaRPr lang="en-GB" sz="900" dirty="0">
            <a:solidFill>
              <a:schemeClr val="bg1"/>
            </a:solidFill>
          </a:endParaRPr>
        </a:p>
        <a:p>
          <a:r>
            <a:rPr lang="en-GB" sz="900" dirty="0">
              <a:solidFill>
                <a:schemeClr val="bg1"/>
              </a:solidFill>
            </a:rPr>
            <a:t>Marit N. Johansen</a:t>
          </a:r>
        </a:p>
      </dgm:t>
    </dgm:pt>
    <dgm:pt modelId="{0035648D-0469-40BE-875F-E012C89D64B7}" type="parTrans" cxnId="{516B4648-6263-4C69-9B76-C21A006B456F}">
      <dgm:prSet/>
      <dgm:spPr/>
      <dgm:t>
        <a:bodyPr/>
        <a:lstStyle/>
        <a:p>
          <a:endParaRPr lang="nb-NO"/>
        </a:p>
      </dgm:t>
    </dgm:pt>
    <dgm:pt modelId="{BEF43BD4-752E-467A-B18A-38F7F3FC0738}" type="sibTrans" cxnId="{516B4648-6263-4C69-9B76-C21A006B456F}">
      <dgm:prSet/>
      <dgm:spPr/>
      <dgm:t>
        <a:bodyPr/>
        <a:lstStyle/>
        <a:p>
          <a:endParaRPr lang="nb-NO"/>
        </a:p>
      </dgm:t>
    </dgm:pt>
    <dgm:pt modelId="{F3FB1043-521A-4FB2-BC30-85F9929D579A}">
      <dgm:prSet custT="1"/>
      <dgm:spPr/>
      <dgm:t>
        <a:bodyPr/>
        <a:lstStyle/>
        <a:p>
          <a:r>
            <a:rPr lang="en-GB" sz="900" dirty="0" err="1">
              <a:solidFill>
                <a:schemeClr val="bg1"/>
              </a:solidFill>
            </a:rPr>
            <a:t>Skauholt</a:t>
          </a:r>
          <a:endParaRPr lang="en-GB" sz="900" dirty="0">
            <a:solidFill>
              <a:schemeClr val="bg1"/>
            </a:solidFill>
          </a:endParaRPr>
        </a:p>
        <a:p>
          <a:r>
            <a:rPr lang="en-GB" sz="900" dirty="0" err="1">
              <a:solidFill>
                <a:schemeClr val="bg1"/>
              </a:solidFill>
            </a:rPr>
            <a:t>Tj.leder</a:t>
          </a:r>
          <a:endParaRPr lang="en-GB" sz="900" dirty="0">
            <a:solidFill>
              <a:schemeClr val="bg1"/>
            </a:solidFill>
          </a:endParaRPr>
        </a:p>
        <a:p>
          <a:r>
            <a:rPr lang="en-GB" sz="900" dirty="0">
              <a:solidFill>
                <a:schemeClr val="bg1"/>
              </a:solidFill>
            </a:rPr>
            <a:t>Laila van der Reek Lidsheim</a:t>
          </a:r>
        </a:p>
        <a:p>
          <a:r>
            <a:rPr lang="en-GB" sz="900" dirty="0">
              <a:solidFill>
                <a:schemeClr val="bg1"/>
              </a:solidFill>
            </a:rPr>
            <a:t>Bedr.nr: 888361812</a:t>
          </a:r>
        </a:p>
      </dgm:t>
    </dgm:pt>
    <dgm:pt modelId="{0A1077D2-19DD-4DC6-8C33-E627F6A1B195}" type="parTrans" cxnId="{AB99BC04-2501-4BBC-A5E2-1F98FAEAE9FD}">
      <dgm:prSet/>
      <dgm:spPr/>
      <dgm:t>
        <a:bodyPr/>
        <a:lstStyle/>
        <a:p>
          <a:endParaRPr lang="nb-NO"/>
        </a:p>
      </dgm:t>
    </dgm:pt>
    <dgm:pt modelId="{B450FA03-81E4-40EE-9E41-DEF4122864B8}" type="sibTrans" cxnId="{AB99BC04-2501-4BBC-A5E2-1F98FAEAE9FD}">
      <dgm:prSet/>
      <dgm:spPr/>
      <dgm:t>
        <a:bodyPr/>
        <a:lstStyle/>
        <a:p>
          <a:endParaRPr lang="nb-NO"/>
        </a:p>
      </dgm:t>
    </dgm:pt>
    <dgm:pt modelId="{D76DD424-D6F3-40FC-9750-C7227CDA35EF}">
      <dgm:prSet custT="1"/>
      <dgm:spPr/>
      <dgm:t>
        <a:bodyPr/>
        <a:lstStyle/>
        <a:p>
          <a:r>
            <a:rPr lang="en-GB" sz="900" dirty="0" err="1">
              <a:solidFill>
                <a:schemeClr val="bg1"/>
              </a:solidFill>
            </a:rPr>
            <a:t>Myraveien</a:t>
          </a:r>
          <a:endParaRPr lang="en-GB" sz="900" dirty="0">
            <a:solidFill>
              <a:schemeClr val="bg1"/>
            </a:solidFill>
          </a:endParaRPr>
        </a:p>
        <a:p>
          <a:r>
            <a:rPr lang="en-GB" sz="900" dirty="0" err="1">
              <a:solidFill>
                <a:schemeClr val="bg1"/>
              </a:solidFill>
            </a:rPr>
            <a:t>Tj</a:t>
          </a:r>
          <a:r>
            <a:rPr lang="en-GB" sz="900" dirty="0">
              <a:solidFill>
                <a:schemeClr val="bg1"/>
              </a:solidFill>
            </a:rPr>
            <a:t>. </a:t>
          </a:r>
          <a:r>
            <a:rPr lang="en-GB" sz="900" dirty="0" err="1">
              <a:solidFill>
                <a:schemeClr val="bg1"/>
              </a:solidFill>
            </a:rPr>
            <a:t>leder</a:t>
          </a:r>
          <a:endParaRPr lang="en-GB" sz="900" dirty="0">
            <a:solidFill>
              <a:schemeClr val="bg1"/>
            </a:solidFill>
          </a:endParaRPr>
        </a:p>
        <a:p>
          <a:r>
            <a:rPr lang="en-GB" sz="900" dirty="0">
              <a:solidFill>
                <a:schemeClr val="bg1"/>
              </a:solidFill>
            </a:rPr>
            <a:t>Maya Løne</a:t>
          </a:r>
        </a:p>
        <a:p>
          <a:r>
            <a:rPr lang="en-GB" sz="900" dirty="0">
              <a:solidFill>
                <a:schemeClr val="bg1"/>
              </a:solidFill>
            </a:rPr>
            <a:t>Bedr.nr: 988361739</a:t>
          </a:r>
        </a:p>
      </dgm:t>
    </dgm:pt>
    <dgm:pt modelId="{D4F9668A-C66C-4D12-99F3-9922B9B394CF}" type="parTrans" cxnId="{4922E034-0373-4761-9F3B-BD270138439F}">
      <dgm:prSet/>
      <dgm:spPr/>
      <dgm:t>
        <a:bodyPr/>
        <a:lstStyle/>
        <a:p>
          <a:endParaRPr lang="nb-NO"/>
        </a:p>
      </dgm:t>
    </dgm:pt>
    <dgm:pt modelId="{EA8A9A66-B2B6-48E0-9AA5-4A92991B955B}" type="sibTrans" cxnId="{4922E034-0373-4761-9F3B-BD270138439F}">
      <dgm:prSet/>
      <dgm:spPr/>
      <dgm:t>
        <a:bodyPr/>
        <a:lstStyle/>
        <a:p>
          <a:endParaRPr lang="nb-NO"/>
        </a:p>
      </dgm:t>
    </dgm:pt>
    <dgm:pt modelId="{F61AC2B5-F1DE-4B2E-B932-0DA476BF692F}">
      <dgm:prSet custT="1"/>
      <dgm:spPr/>
      <dgm:t>
        <a:bodyPr/>
        <a:lstStyle/>
        <a:p>
          <a:r>
            <a:rPr lang="en-GB" sz="900" dirty="0" err="1">
              <a:solidFill>
                <a:schemeClr val="bg1"/>
              </a:solidFill>
            </a:rPr>
            <a:t>Avlastning</a:t>
          </a:r>
          <a:r>
            <a:rPr lang="en-GB" sz="900" dirty="0">
              <a:solidFill>
                <a:schemeClr val="bg1"/>
              </a:solidFill>
            </a:rPr>
            <a:t> </a:t>
          </a:r>
          <a:r>
            <a:rPr lang="en-GB" sz="900" dirty="0" err="1">
              <a:solidFill>
                <a:schemeClr val="bg1"/>
              </a:solidFill>
            </a:rPr>
            <a:t>Tj.leder</a:t>
          </a:r>
          <a:endParaRPr lang="en-GB" sz="900" dirty="0">
            <a:solidFill>
              <a:schemeClr val="bg1"/>
            </a:solidFill>
          </a:endParaRPr>
        </a:p>
        <a:p>
          <a:r>
            <a:rPr lang="en-GB" sz="900" b="1" strike="noStrike" dirty="0">
              <a:solidFill>
                <a:schemeClr val="bg1"/>
              </a:solidFill>
            </a:rPr>
            <a:t>Mona Modalen </a:t>
          </a:r>
          <a:r>
            <a:rPr lang="en-GB" sz="900" dirty="0">
              <a:solidFill>
                <a:schemeClr val="bg1"/>
              </a:solidFill>
            </a:rPr>
            <a:t>Bedr.nr: 976667522</a:t>
          </a:r>
          <a:endParaRPr lang="en-GB" sz="900" b="1" strike="sngStrike" dirty="0">
            <a:solidFill>
              <a:srgbClr val="FF0000"/>
            </a:solidFill>
          </a:endParaRPr>
        </a:p>
      </dgm:t>
    </dgm:pt>
    <dgm:pt modelId="{BBA32BB5-CBFA-4432-B061-6FD81BA173DC}" type="parTrans" cxnId="{C23C1344-20EF-4A48-9ECA-635A91780144}">
      <dgm:prSet/>
      <dgm:spPr/>
      <dgm:t>
        <a:bodyPr/>
        <a:lstStyle/>
        <a:p>
          <a:endParaRPr lang="nb-NO"/>
        </a:p>
      </dgm:t>
    </dgm:pt>
    <dgm:pt modelId="{CDCA49BD-1C30-4D24-87B1-620BAC580B78}" type="sibTrans" cxnId="{C23C1344-20EF-4A48-9ECA-635A91780144}">
      <dgm:prSet/>
      <dgm:spPr/>
      <dgm:t>
        <a:bodyPr/>
        <a:lstStyle/>
        <a:p>
          <a:endParaRPr lang="nb-NO"/>
        </a:p>
      </dgm:t>
    </dgm:pt>
    <dgm:pt modelId="{E045F3C6-4700-4F40-8179-2F51E23C8E6F}">
      <dgm:prSet custT="1"/>
      <dgm:spPr/>
      <dgm:t>
        <a:bodyPr/>
        <a:lstStyle/>
        <a:p>
          <a:r>
            <a:rPr lang="en-GB" sz="900" dirty="0" err="1">
              <a:solidFill>
                <a:schemeClr val="bg1"/>
              </a:solidFill>
            </a:rPr>
            <a:t>Faasen</a:t>
          </a:r>
          <a:r>
            <a:rPr lang="en-GB" sz="900" dirty="0">
              <a:solidFill>
                <a:schemeClr val="bg1"/>
              </a:solidFill>
            </a:rPr>
            <a:t> og</a:t>
          </a:r>
        </a:p>
        <a:p>
          <a:r>
            <a:rPr lang="en-GB" sz="900" dirty="0" err="1">
              <a:solidFill>
                <a:schemeClr val="bg1"/>
              </a:solidFill>
            </a:rPr>
            <a:t>Grevling</a:t>
          </a:r>
          <a:r>
            <a:rPr lang="en-GB" sz="900" dirty="0">
              <a:solidFill>
                <a:schemeClr val="bg1"/>
              </a:solidFill>
            </a:rPr>
            <a:t>-</a:t>
          </a:r>
        </a:p>
        <a:p>
          <a:r>
            <a:rPr lang="en-GB" sz="900" dirty="0" err="1">
              <a:solidFill>
                <a:schemeClr val="bg1"/>
              </a:solidFill>
            </a:rPr>
            <a:t>stien</a:t>
          </a:r>
          <a:r>
            <a:rPr lang="en-GB" sz="900" dirty="0">
              <a:solidFill>
                <a:schemeClr val="bg1"/>
              </a:solidFill>
            </a:rPr>
            <a:t> 5</a:t>
          </a:r>
        </a:p>
        <a:p>
          <a:r>
            <a:rPr lang="en-GB" sz="900" dirty="0" err="1">
              <a:solidFill>
                <a:schemeClr val="bg1"/>
              </a:solidFill>
            </a:rPr>
            <a:t>Tj</a:t>
          </a:r>
          <a:r>
            <a:rPr lang="en-GB" sz="900" dirty="0">
              <a:solidFill>
                <a:schemeClr val="bg1"/>
              </a:solidFill>
            </a:rPr>
            <a:t>. </a:t>
          </a:r>
          <a:r>
            <a:rPr lang="en-GB" sz="900" dirty="0" err="1">
              <a:solidFill>
                <a:schemeClr val="bg1"/>
              </a:solidFill>
            </a:rPr>
            <a:t>Leder</a:t>
          </a:r>
          <a:r>
            <a:rPr lang="en-GB" sz="900" dirty="0">
              <a:solidFill>
                <a:schemeClr val="bg1"/>
              </a:solidFill>
            </a:rPr>
            <a:t> Linda Skistad Bedr.nr: 986694803</a:t>
          </a:r>
        </a:p>
      </dgm:t>
    </dgm:pt>
    <dgm:pt modelId="{0147321E-12DA-416F-A7FE-CCAD9F234BC3}" type="parTrans" cxnId="{D8C20F1C-EC01-49EE-B9FB-F6B001009449}">
      <dgm:prSet/>
      <dgm:spPr/>
      <dgm:t>
        <a:bodyPr/>
        <a:lstStyle/>
        <a:p>
          <a:endParaRPr lang="nb-NO"/>
        </a:p>
      </dgm:t>
    </dgm:pt>
    <dgm:pt modelId="{9648E5D1-92FA-484D-A6E4-FCA3CCAE7F07}" type="sibTrans" cxnId="{D8C20F1C-EC01-49EE-B9FB-F6B001009449}">
      <dgm:prSet/>
      <dgm:spPr/>
      <dgm:t>
        <a:bodyPr/>
        <a:lstStyle/>
        <a:p>
          <a:endParaRPr lang="nb-NO"/>
        </a:p>
      </dgm:t>
    </dgm:pt>
    <dgm:pt modelId="{B58B1DE3-8730-4983-AD69-68C6B1D117EE}">
      <dgm:prSet custT="1"/>
      <dgm:spPr/>
      <dgm:t>
        <a:bodyPr/>
        <a:lstStyle/>
        <a:p>
          <a:r>
            <a:rPr lang="en-GB" sz="900" dirty="0" err="1">
              <a:solidFill>
                <a:schemeClr val="bg1"/>
              </a:solidFill>
            </a:rPr>
            <a:t>Frognes</a:t>
          </a:r>
          <a:r>
            <a:rPr lang="en-GB" sz="900" dirty="0">
              <a:solidFill>
                <a:schemeClr val="bg1"/>
              </a:solidFill>
            </a:rPr>
            <a:t> Bedr.nr: 988361844</a:t>
          </a:r>
        </a:p>
      </dgm:t>
    </dgm:pt>
    <dgm:pt modelId="{71055121-E7BE-4638-94CB-F9C0CDE98E8E}" type="parTrans" cxnId="{6238DADD-1D12-44FC-B0DD-FE14ECBFFEA1}">
      <dgm:prSet/>
      <dgm:spPr/>
      <dgm:t>
        <a:bodyPr/>
        <a:lstStyle/>
        <a:p>
          <a:endParaRPr lang="nb-NO"/>
        </a:p>
      </dgm:t>
    </dgm:pt>
    <dgm:pt modelId="{E2A366B3-EC44-45D8-9D08-03F7D5A9C0F5}" type="sibTrans" cxnId="{6238DADD-1D12-44FC-B0DD-FE14ECBFFEA1}">
      <dgm:prSet/>
      <dgm:spPr/>
      <dgm:t>
        <a:bodyPr/>
        <a:lstStyle/>
        <a:p>
          <a:endParaRPr lang="nb-NO"/>
        </a:p>
      </dgm:t>
    </dgm:pt>
    <dgm:pt modelId="{CAB14731-B394-4E03-9EE7-AB5A0A708C38}">
      <dgm:prSet custT="1"/>
      <dgm:spPr/>
      <dgm:t>
        <a:bodyPr/>
        <a:lstStyle/>
        <a:p>
          <a:r>
            <a:rPr lang="en-GB" sz="900" dirty="0" err="1">
              <a:solidFill>
                <a:schemeClr val="bg1"/>
              </a:solidFill>
            </a:rPr>
            <a:t>Nøsteelva</a:t>
          </a:r>
          <a:r>
            <a:rPr lang="en-GB" sz="900" dirty="0">
              <a:solidFill>
                <a:schemeClr val="bg1"/>
              </a:solidFill>
            </a:rPr>
            <a:t> Bedr.nr: 988361933</a:t>
          </a:r>
        </a:p>
      </dgm:t>
    </dgm:pt>
    <dgm:pt modelId="{6C4F1AE0-91DD-4510-B109-44976E1A9045}" type="parTrans" cxnId="{9BB196EF-7BD1-4BC6-AC10-D11D30DA6967}">
      <dgm:prSet/>
      <dgm:spPr/>
      <dgm:t>
        <a:bodyPr/>
        <a:lstStyle/>
        <a:p>
          <a:endParaRPr lang="nb-NO"/>
        </a:p>
      </dgm:t>
    </dgm:pt>
    <dgm:pt modelId="{9C58E2AA-726C-4AAA-85F9-F15CAA5165E6}" type="sibTrans" cxnId="{9BB196EF-7BD1-4BC6-AC10-D11D30DA6967}">
      <dgm:prSet/>
      <dgm:spPr/>
      <dgm:t>
        <a:bodyPr/>
        <a:lstStyle/>
        <a:p>
          <a:endParaRPr lang="nb-NO"/>
        </a:p>
      </dgm:t>
    </dgm:pt>
    <dgm:pt modelId="{FCE7057A-732C-4DAF-8F8A-A90D5185B7D9}" type="asst">
      <dgm:prSet/>
      <dgm:spPr/>
      <dgm:t>
        <a:bodyPr/>
        <a:lstStyle/>
        <a:p>
          <a:r>
            <a:rPr lang="nb-NO" dirty="0">
              <a:solidFill>
                <a:schemeClr val="bg1"/>
              </a:solidFill>
            </a:rPr>
            <a:t>Rådgivere fag-/kvalitet</a:t>
          </a:r>
        </a:p>
      </dgm:t>
    </dgm:pt>
    <dgm:pt modelId="{AC4F4E8B-4DDC-4164-8F7D-98910372405D}" type="parTrans" cxnId="{971CD560-3EE5-4AD5-9E06-BB1ADD739245}">
      <dgm:prSet/>
      <dgm:spPr/>
      <dgm:t>
        <a:bodyPr/>
        <a:lstStyle/>
        <a:p>
          <a:endParaRPr lang="nb-NO"/>
        </a:p>
      </dgm:t>
    </dgm:pt>
    <dgm:pt modelId="{131883AE-257D-42A6-AD5A-8A40B9654508}" type="sibTrans" cxnId="{971CD560-3EE5-4AD5-9E06-BB1ADD739245}">
      <dgm:prSet/>
      <dgm:spPr/>
      <dgm:t>
        <a:bodyPr/>
        <a:lstStyle/>
        <a:p>
          <a:endParaRPr lang="nb-NO"/>
        </a:p>
      </dgm:t>
    </dgm:pt>
    <dgm:pt modelId="{19E0B6FC-901D-4C0A-A199-02046C40E21E}">
      <dgm:prSet custT="1"/>
      <dgm:spPr/>
      <dgm:t>
        <a:bodyPr/>
        <a:lstStyle/>
        <a:p>
          <a:r>
            <a:rPr lang="en-GB" sz="900" b="0" dirty="0" err="1">
              <a:solidFill>
                <a:srgbClr val="F2F2F2"/>
              </a:solidFill>
            </a:rPr>
            <a:t>Hasselveien</a:t>
          </a:r>
          <a:r>
            <a:rPr lang="en-GB" sz="900" b="0" dirty="0">
              <a:solidFill>
                <a:srgbClr val="F2F2F2"/>
              </a:solidFill>
            </a:rPr>
            <a:t> </a:t>
          </a:r>
          <a:r>
            <a:rPr lang="en-GB" sz="900" b="0" dirty="0" err="1">
              <a:solidFill>
                <a:srgbClr val="F2F2F2"/>
              </a:solidFill>
            </a:rPr>
            <a:t>boliger</a:t>
          </a:r>
          <a:endParaRPr lang="en-GB" sz="900" b="0" dirty="0">
            <a:solidFill>
              <a:srgbClr val="F2F2F2"/>
            </a:solidFill>
          </a:endParaRPr>
        </a:p>
        <a:p>
          <a:r>
            <a:rPr lang="en-GB" sz="900" b="0" dirty="0" err="1">
              <a:solidFill>
                <a:srgbClr val="F2F2F2"/>
              </a:solidFill>
            </a:rPr>
            <a:t>Tj.leder</a:t>
          </a:r>
          <a:r>
            <a:rPr lang="en-GB" sz="900" b="0" dirty="0">
              <a:solidFill>
                <a:srgbClr val="F2F2F2"/>
              </a:solidFill>
            </a:rPr>
            <a:t> Mona Modalen</a:t>
          </a:r>
        </a:p>
        <a:p>
          <a:r>
            <a:rPr lang="en-GB" sz="900" b="0" dirty="0">
              <a:solidFill>
                <a:srgbClr val="F2F2F2"/>
              </a:solidFill>
            </a:rPr>
            <a:t>Bedri.nr 932814463</a:t>
          </a:r>
        </a:p>
      </dgm:t>
    </dgm:pt>
    <dgm:pt modelId="{F564C533-ABC6-44E8-85B4-BF30FB519CF1}" type="parTrans" cxnId="{969E6E05-E392-4358-822A-E9A4ADC49D68}">
      <dgm:prSet/>
      <dgm:spPr/>
      <dgm:t>
        <a:bodyPr/>
        <a:lstStyle/>
        <a:p>
          <a:endParaRPr lang="nb-NO"/>
        </a:p>
      </dgm:t>
    </dgm:pt>
    <dgm:pt modelId="{C40F6C04-FA0B-447F-9943-C541E59DB15D}" type="sibTrans" cxnId="{969E6E05-E392-4358-822A-E9A4ADC49D68}">
      <dgm:prSet/>
      <dgm:spPr/>
      <dgm:t>
        <a:bodyPr/>
        <a:lstStyle/>
        <a:p>
          <a:endParaRPr lang="nb-NO"/>
        </a:p>
      </dgm:t>
    </dgm:pt>
    <dgm:pt modelId="{2AB5DE96-7C78-4E4F-A45E-778EAA789783}">
      <dgm:prSet custT="1"/>
      <dgm:spPr/>
      <dgm:t>
        <a:bodyPr/>
        <a:lstStyle/>
        <a:p>
          <a:r>
            <a:rPr lang="en-GB" sz="800" b="1" dirty="0">
              <a:solidFill>
                <a:schemeClr val="bg1"/>
              </a:solidFill>
            </a:rPr>
            <a:t>Eiker </a:t>
          </a:r>
          <a:r>
            <a:rPr lang="en-GB" sz="800" b="1" dirty="0" err="1">
              <a:solidFill>
                <a:schemeClr val="bg1"/>
              </a:solidFill>
            </a:rPr>
            <a:t>aktivitetssenter</a:t>
          </a:r>
          <a:r>
            <a:rPr lang="en-GB" sz="800" b="1" dirty="0">
              <a:solidFill>
                <a:schemeClr val="bg1"/>
              </a:solidFill>
            </a:rPr>
            <a:t>. </a:t>
          </a:r>
          <a:r>
            <a:rPr lang="en-GB" sz="800" b="1" dirty="0" err="1">
              <a:solidFill>
                <a:schemeClr val="bg1"/>
              </a:solidFill>
            </a:rPr>
            <a:t>Tj.leder</a:t>
          </a:r>
          <a:r>
            <a:rPr lang="en-GB" sz="800" b="1" dirty="0">
              <a:solidFill>
                <a:schemeClr val="bg1"/>
              </a:solidFill>
            </a:rPr>
            <a:t> Laila van der Reek Lidsheim </a:t>
          </a:r>
          <a:r>
            <a:rPr lang="en-GB" sz="800" b="0" dirty="0">
              <a:solidFill>
                <a:schemeClr val="bg1"/>
              </a:solidFill>
            </a:rPr>
            <a:t>Bedr.nr: 973705156</a:t>
          </a:r>
          <a:endParaRPr lang="en-GB" sz="900" b="0" strike="sngStrike" dirty="0">
            <a:solidFill>
              <a:schemeClr val="bg1"/>
            </a:solidFill>
          </a:endParaRPr>
        </a:p>
      </dgm:t>
    </dgm:pt>
    <dgm:pt modelId="{AC72971F-5C34-4879-8F9B-A7C8E2804738}" type="parTrans" cxnId="{E43DAF27-2308-4237-B7DD-6E944EBD1F70}">
      <dgm:prSet/>
      <dgm:spPr/>
      <dgm:t>
        <a:bodyPr/>
        <a:lstStyle/>
        <a:p>
          <a:endParaRPr lang="nb-NO"/>
        </a:p>
      </dgm:t>
    </dgm:pt>
    <dgm:pt modelId="{629337E4-2F85-422A-ADED-BE9472369793}" type="sibTrans" cxnId="{E43DAF27-2308-4237-B7DD-6E944EBD1F70}">
      <dgm:prSet/>
      <dgm:spPr/>
      <dgm:t>
        <a:bodyPr/>
        <a:lstStyle/>
        <a:p>
          <a:endParaRPr lang="nb-NO"/>
        </a:p>
      </dgm:t>
    </dgm:pt>
    <dgm:pt modelId="{571D8235-B751-4185-9384-42CCF775B0E5}" type="pres">
      <dgm:prSet presAssocID="{F1E8FF28-E0BC-4BE1-A51A-0B540A3825DD}" presName="hierChild1" presStyleCnt="0">
        <dgm:presLayoutVars>
          <dgm:orgChart val="1"/>
          <dgm:chPref val="1"/>
          <dgm:dir/>
          <dgm:animOne val="branch"/>
          <dgm:animLvl val="lvl"/>
          <dgm:resizeHandles/>
        </dgm:presLayoutVars>
      </dgm:prSet>
      <dgm:spPr/>
    </dgm:pt>
    <dgm:pt modelId="{2F87D8E0-4B99-4C7B-BB2A-2296DAE1F0E2}" type="pres">
      <dgm:prSet presAssocID="{8F5F2301-9007-44D9-ABEB-0F7E43CD8E5B}" presName="hierRoot1" presStyleCnt="0">
        <dgm:presLayoutVars>
          <dgm:hierBranch val="init"/>
        </dgm:presLayoutVars>
      </dgm:prSet>
      <dgm:spPr/>
    </dgm:pt>
    <dgm:pt modelId="{6EDF9070-8823-4E48-8737-789344F0D58B}" type="pres">
      <dgm:prSet presAssocID="{8F5F2301-9007-44D9-ABEB-0F7E43CD8E5B}" presName="rootComposite1" presStyleCnt="0"/>
      <dgm:spPr/>
    </dgm:pt>
    <dgm:pt modelId="{457932A1-DEA3-4D71-B464-A0C119A509A8}" type="pres">
      <dgm:prSet presAssocID="{8F5F2301-9007-44D9-ABEB-0F7E43CD8E5B}" presName="rootText1" presStyleLbl="node0" presStyleIdx="0" presStyleCnt="1" custScaleX="166498" custScaleY="390945">
        <dgm:presLayoutVars>
          <dgm:chPref val="3"/>
        </dgm:presLayoutVars>
      </dgm:prSet>
      <dgm:spPr/>
    </dgm:pt>
    <dgm:pt modelId="{56A5516A-9002-4537-AEC0-60C1046306A8}" type="pres">
      <dgm:prSet presAssocID="{8F5F2301-9007-44D9-ABEB-0F7E43CD8E5B}" presName="rootConnector1" presStyleLbl="node1" presStyleIdx="0" presStyleCnt="0"/>
      <dgm:spPr/>
    </dgm:pt>
    <dgm:pt modelId="{FFBD0AAE-A13B-4140-B724-3F22995A5861}" type="pres">
      <dgm:prSet presAssocID="{8F5F2301-9007-44D9-ABEB-0F7E43CD8E5B}" presName="hierChild2" presStyleCnt="0"/>
      <dgm:spPr/>
    </dgm:pt>
    <dgm:pt modelId="{02B5453F-9CAD-4830-858B-28AB3041F917}" type="pres">
      <dgm:prSet presAssocID="{E1D8B93E-AD61-4450-AF16-E55A0954A737}" presName="Name37" presStyleLbl="parChTrans1D2" presStyleIdx="0" presStyleCnt="13"/>
      <dgm:spPr/>
    </dgm:pt>
    <dgm:pt modelId="{CFA15368-B91F-4E84-BC5D-8BA3ED55B68E}" type="pres">
      <dgm:prSet presAssocID="{C589BD38-D573-49ED-8184-2D1C5E1EE5BD}" presName="hierRoot2" presStyleCnt="0">
        <dgm:presLayoutVars>
          <dgm:hierBranch val="init"/>
        </dgm:presLayoutVars>
      </dgm:prSet>
      <dgm:spPr/>
    </dgm:pt>
    <dgm:pt modelId="{CFB57EDB-0D88-4C78-8211-7C2695B95417}" type="pres">
      <dgm:prSet presAssocID="{C589BD38-D573-49ED-8184-2D1C5E1EE5BD}" presName="rootComposite" presStyleCnt="0"/>
      <dgm:spPr/>
    </dgm:pt>
    <dgm:pt modelId="{68B0C784-A52E-4EF7-83BC-05D0370F2600}" type="pres">
      <dgm:prSet presAssocID="{C589BD38-D573-49ED-8184-2D1C5E1EE5BD}" presName="rootText" presStyleLbl="node2" presStyleIdx="0" presStyleCnt="12" custScaleY="352874">
        <dgm:presLayoutVars>
          <dgm:chPref val="3"/>
        </dgm:presLayoutVars>
      </dgm:prSet>
      <dgm:spPr/>
    </dgm:pt>
    <dgm:pt modelId="{AD00EF5E-9CD8-4F72-8D02-A89DCBA35B7B}" type="pres">
      <dgm:prSet presAssocID="{C589BD38-D573-49ED-8184-2D1C5E1EE5BD}" presName="rootConnector" presStyleLbl="node2" presStyleIdx="0" presStyleCnt="12"/>
      <dgm:spPr/>
    </dgm:pt>
    <dgm:pt modelId="{83DAFC6B-6019-49ED-A30B-34DF39902024}" type="pres">
      <dgm:prSet presAssocID="{C589BD38-D573-49ED-8184-2D1C5E1EE5BD}" presName="hierChild4" presStyleCnt="0"/>
      <dgm:spPr/>
    </dgm:pt>
    <dgm:pt modelId="{5EB3E96E-CE0C-4A86-A070-7A8AB3A643BA}" type="pres">
      <dgm:prSet presAssocID="{C589BD38-D573-49ED-8184-2D1C5E1EE5BD}" presName="hierChild5" presStyleCnt="0"/>
      <dgm:spPr/>
    </dgm:pt>
    <dgm:pt modelId="{F8D6BECA-9F9D-4247-A5F2-EC978D1EE160}" type="pres">
      <dgm:prSet presAssocID="{0147321E-12DA-416F-A7FE-CCAD9F234BC3}" presName="Name37" presStyleLbl="parChTrans1D2" presStyleIdx="1" presStyleCnt="13"/>
      <dgm:spPr/>
    </dgm:pt>
    <dgm:pt modelId="{C03D8DD2-B719-419A-B1B6-7DD24733D8E5}" type="pres">
      <dgm:prSet presAssocID="{E045F3C6-4700-4F40-8179-2F51E23C8E6F}" presName="hierRoot2" presStyleCnt="0">
        <dgm:presLayoutVars>
          <dgm:hierBranch val="init"/>
        </dgm:presLayoutVars>
      </dgm:prSet>
      <dgm:spPr/>
    </dgm:pt>
    <dgm:pt modelId="{781A8A0C-4E40-4ACD-92BF-43949FC66457}" type="pres">
      <dgm:prSet presAssocID="{E045F3C6-4700-4F40-8179-2F51E23C8E6F}" presName="rootComposite" presStyleCnt="0"/>
      <dgm:spPr/>
    </dgm:pt>
    <dgm:pt modelId="{88B740AB-0079-440C-8715-76D539FC46F0}" type="pres">
      <dgm:prSet presAssocID="{E045F3C6-4700-4F40-8179-2F51E23C8E6F}" presName="rootText" presStyleLbl="node2" presStyleIdx="1" presStyleCnt="12" custScaleY="523191">
        <dgm:presLayoutVars>
          <dgm:chPref val="3"/>
        </dgm:presLayoutVars>
      </dgm:prSet>
      <dgm:spPr/>
    </dgm:pt>
    <dgm:pt modelId="{40956638-76E0-40FC-9FB6-FACAA89A70E1}" type="pres">
      <dgm:prSet presAssocID="{E045F3C6-4700-4F40-8179-2F51E23C8E6F}" presName="rootConnector" presStyleLbl="node2" presStyleIdx="1" presStyleCnt="12"/>
      <dgm:spPr/>
    </dgm:pt>
    <dgm:pt modelId="{AC3892D6-64D1-4121-B724-F53875664E7E}" type="pres">
      <dgm:prSet presAssocID="{E045F3C6-4700-4F40-8179-2F51E23C8E6F}" presName="hierChild4" presStyleCnt="0"/>
      <dgm:spPr/>
    </dgm:pt>
    <dgm:pt modelId="{72FD4CC1-4A4C-42BC-9B37-489C0591464E}" type="pres">
      <dgm:prSet presAssocID="{E045F3C6-4700-4F40-8179-2F51E23C8E6F}" presName="hierChild5" presStyleCnt="0"/>
      <dgm:spPr/>
    </dgm:pt>
    <dgm:pt modelId="{3E6B7127-47ED-4DD8-B0E7-52C608CE62E5}" type="pres">
      <dgm:prSet presAssocID="{0035648D-0469-40BE-875F-E012C89D64B7}" presName="Name37" presStyleLbl="parChTrans1D2" presStyleIdx="2" presStyleCnt="13"/>
      <dgm:spPr/>
    </dgm:pt>
    <dgm:pt modelId="{5CCBB4C9-8E3E-4477-A849-9F262F682ED3}" type="pres">
      <dgm:prSet presAssocID="{43A6FB37-DA5E-4B16-84F0-D8452B67AAD9}" presName="hierRoot2" presStyleCnt="0">
        <dgm:presLayoutVars>
          <dgm:hierBranch val="init"/>
        </dgm:presLayoutVars>
      </dgm:prSet>
      <dgm:spPr/>
    </dgm:pt>
    <dgm:pt modelId="{EE276070-0AA6-4549-A9AD-A130A362B843}" type="pres">
      <dgm:prSet presAssocID="{43A6FB37-DA5E-4B16-84F0-D8452B67AAD9}" presName="rootComposite" presStyleCnt="0"/>
      <dgm:spPr/>
    </dgm:pt>
    <dgm:pt modelId="{E395A8CD-240E-4199-A794-C6A88329B735}" type="pres">
      <dgm:prSet presAssocID="{43A6FB37-DA5E-4B16-84F0-D8452B67AAD9}" presName="rootText" presStyleLbl="node2" presStyleIdx="2" presStyleCnt="12" custScaleY="416167">
        <dgm:presLayoutVars>
          <dgm:chPref val="3"/>
        </dgm:presLayoutVars>
      </dgm:prSet>
      <dgm:spPr/>
    </dgm:pt>
    <dgm:pt modelId="{EBE464F7-285D-48D1-B4E1-F6CDD9D58C4E}" type="pres">
      <dgm:prSet presAssocID="{43A6FB37-DA5E-4B16-84F0-D8452B67AAD9}" presName="rootConnector" presStyleLbl="node2" presStyleIdx="2" presStyleCnt="12"/>
      <dgm:spPr/>
    </dgm:pt>
    <dgm:pt modelId="{9AD143CA-059E-49DF-BD8E-19C529D35BE1}" type="pres">
      <dgm:prSet presAssocID="{43A6FB37-DA5E-4B16-84F0-D8452B67AAD9}" presName="hierChild4" presStyleCnt="0"/>
      <dgm:spPr/>
    </dgm:pt>
    <dgm:pt modelId="{70837FD4-B388-48FB-9F88-81015932A45F}" type="pres">
      <dgm:prSet presAssocID="{71055121-E7BE-4638-94CB-F9C0CDE98E8E}" presName="Name37" presStyleLbl="parChTrans1D3" presStyleIdx="0" presStyleCnt="3"/>
      <dgm:spPr/>
    </dgm:pt>
    <dgm:pt modelId="{1C9A873E-9C9A-4ACC-87FF-D053369605A9}" type="pres">
      <dgm:prSet presAssocID="{B58B1DE3-8730-4983-AD69-68C6B1D117EE}" presName="hierRoot2" presStyleCnt="0">
        <dgm:presLayoutVars>
          <dgm:hierBranch val="init"/>
        </dgm:presLayoutVars>
      </dgm:prSet>
      <dgm:spPr/>
    </dgm:pt>
    <dgm:pt modelId="{F6AEC658-86F3-49E6-B1B0-297039B36020}" type="pres">
      <dgm:prSet presAssocID="{B58B1DE3-8730-4983-AD69-68C6B1D117EE}" presName="rootComposite" presStyleCnt="0"/>
      <dgm:spPr/>
    </dgm:pt>
    <dgm:pt modelId="{83E70D42-9455-40AC-9CEF-E72651FE4A27}" type="pres">
      <dgm:prSet presAssocID="{B58B1DE3-8730-4983-AD69-68C6B1D117EE}" presName="rootText" presStyleLbl="node3" presStyleIdx="0" presStyleCnt="3" custScaleX="106234" custScaleY="157487">
        <dgm:presLayoutVars>
          <dgm:chPref val="3"/>
        </dgm:presLayoutVars>
      </dgm:prSet>
      <dgm:spPr/>
    </dgm:pt>
    <dgm:pt modelId="{D0C02316-85A9-4C89-B5C0-E3FF58694AEF}" type="pres">
      <dgm:prSet presAssocID="{B58B1DE3-8730-4983-AD69-68C6B1D117EE}" presName="rootConnector" presStyleLbl="node3" presStyleIdx="0" presStyleCnt="3"/>
      <dgm:spPr/>
    </dgm:pt>
    <dgm:pt modelId="{FEEF13BB-14A3-4825-B58D-C4D9ADAC3E40}" type="pres">
      <dgm:prSet presAssocID="{B58B1DE3-8730-4983-AD69-68C6B1D117EE}" presName="hierChild4" presStyleCnt="0"/>
      <dgm:spPr/>
    </dgm:pt>
    <dgm:pt modelId="{26BB308A-A019-449D-AF91-B445906D89BE}" type="pres">
      <dgm:prSet presAssocID="{B58B1DE3-8730-4983-AD69-68C6B1D117EE}" presName="hierChild5" presStyleCnt="0"/>
      <dgm:spPr/>
    </dgm:pt>
    <dgm:pt modelId="{FA8D7E04-D2CE-4F12-9D3C-973795258380}" type="pres">
      <dgm:prSet presAssocID="{6C4F1AE0-91DD-4510-B109-44976E1A9045}" presName="Name37" presStyleLbl="parChTrans1D3" presStyleIdx="1" presStyleCnt="3"/>
      <dgm:spPr/>
    </dgm:pt>
    <dgm:pt modelId="{BA720487-A554-4C1B-9F41-2317BA17BC50}" type="pres">
      <dgm:prSet presAssocID="{CAB14731-B394-4E03-9EE7-AB5A0A708C38}" presName="hierRoot2" presStyleCnt="0">
        <dgm:presLayoutVars>
          <dgm:hierBranch val="init"/>
        </dgm:presLayoutVars>
      </dgm:prSet>
      <dgm:spPr/>
    </dgm:pt>
    <dgm:pt modelId="{6BEF8163-735D-4785-BD81-04D54CDEC8D2}" type="pres">
      <dgm:prSet presAssocID="{CAB14731-B394-4E03-9EE7-AB5A0A708C38}" presName="rootComposite" presStyleCnt="0"/>
      <dgm:spPr/>
    </dgm:pt>
    <dgm:pt modelId="{6F72D0DF-3B06-41BD-A849-A80D47FD37A2}" type="pres">
      <dgm:prSet presAssocID="{CAB14731-B394-4E03-9EE7-AB5A0A708C38}" presName="rootText" presStyleLbl="node3" presStyleIdx="1" presStyleCnt="3" custScaleX="126190" custScaleY="149508">
        <dgm:presLayoutVars>
          <dgm:chPref val="3"/>
        </dgm:presLayoutVars>
      </dgm:prSet>
      <dgm:spPr/>
    </dgm:pt>
    <dgm:pt modelId="{FD3E63B4-9434-4924-8CB9-869187C72D6B}" type="pres">
      <dgm:prSet presAssocID="{CAB14731-B394-4E03-9EE7-AB5A0A708C38}" presName="rootConnector" presStyleLbl="node3" presStyleIdx="1" presStyleCnt="3"/>
      <dgm:spPr/>
    </dgm:pt>
    <dgm:pt modelId="{F3F9C2E6-220B-4F34-9066-93D12F5F8D7A}" type="pres">
      <dgm:prSet presAssocID="{CAB14731-B394-4E03-9EE7-AB5A0A708C38}" presName="hierChild4" presStyleCnt="0"/>
      <dgm:spPr/>
    </dgm:pt>
    <dgm:pt modelId="{D1EE6969-4E15-4483-A8C1-38CE0D3E4584}" type="pres">
      <dgm:prSet presAssocID="{CAB14731-B394-4E03-9EE7-AB5A0A708C38}" presName="hierChild5" presStyleCnt="0"/>
      <dgm:spPr/>
    </dgm:pt>
    <dgm:pt modelId="{1B5DC645-199B-4DB5-8A63-C9AC179076BA}" type="pres">
      <dgm:prSet presAssocID="{43A6FB37-DA5E-4B16-84F0-D8452B67AAD9}" presName="hierChild5" presStyleCnt="0"/>
      <dgm:spPr/>
    </dgm:pt>
    <dgm:pt modelId="{138054DC-A06C-49B4-9413-E8D92FA84C01}" type="pres">
      <dgm:prSet presAssocID="{0A1077D2-19DD-4DC6-8C33-E627F6A1B195}" presName="Name37" presStyleLbl="parChTrans1D2" presStyleIdx="3" presStyleCnt="13"/>
      <dgm:spPr/>
    </dgm:pt>
    <dgm:pt modelId="{4F70CDB3-B3BA-4915-93A3-4ECD5A664F34}" type="pres">
      <dgm:prSet presAssocID="{F3FB1043-521A-4FB2-BC30-85F9929D579A}" presName="hierRoot2" presStyleCnt="0">
        <dgm:presLayoutVars>
          <dgm:hierBranch val="init"/>
        </dgm:presLayoutVars>
      </dgm:prSet>
      <dgm:spPr/>
    </dgm:pt>
    <dgm:pt modelId="{FDB6F6B0-5355-44D9-B88B-41179BEB1655}" type="pres">
      <dgm:prSet presAssocID="{F3FB1043-521A-4FB2-BC30-85F9929D579A}" presName="rootComposite" presStyleCnt="0"/>
      <dgm:spPr/>
    </dgm:pt>
    <dgm:pt modelId="{B0957BC5-6685-49B1-BA8A-1E81F8A2EDB6}" type="pres">
      <dgm:prSet presAssocID="{F3FB1043-521A-4FB2-BC30-85F9929D579A}" presName="rootText" presStyleLbl="node2" presStyleIdx="3" presStyleCnt="12" custScaleY="518023">
        <dgm:presLayoutVars>
          <dgm:chPref val="3"/>
        </dgm:presLayoutVars>
      </dgm:prSet>
      <dgm:spPr/>
    </dgm:pt>
    <dgm:pt modelId="{CB781990-3110-4AFF-8D07-F839813F54D9}" type="pres">
      <dgm:prSet presAssocID="{F3FB1043-521A-4FB2-BC30-85F9929D579A}" presName="rootConnector" presStyleLbl="node2" presStyleIdx="3" presStyleCnt="12"/>
      <dgm:spPr/>
    </dgm:pt>
    <dgm:pt modelId="{F0DABA6A-631E-4B92-9A2B-06CE8E040A16}" type="pres">
      <dgm:prSet presAssocID="{F3FB1043-521A-4FB2-BC30-85F9929D579A}" presName="hierChild4" presStyleCnt="0"/>
      <dgm:spPr/>
    </dgm:pt>
    <dgm:pt modelId="{F2CDF7AE-D72B-40A9-B95C-CD4CFC372C0B}" type="pres">
      <dgm:prSet presAssocID="{F3FB1043-521A-4FB2-BC30-85F9929D579A}" presName="hierChild5" presStyleCnt="0"/>
      <dgm:spPr/>
    </dgm:pt>
    <dgm:pt modelId="{721402E5-15A3-43C6-A933-2601E7D45BD0}" type="pres">
      <dgm:prSet presAssocID="{D4F9668A-C66C-4D12-99F3-9922B9B394CF}" presName="Name37" presStyleLbl="parChTrans1D2" presStyleIdx="4" presStyleCnt="13"/>
      <dgm:spPr/>
    </dgm:pt>
    <dgm:pt modelId="{FF090B36-743A-4287-BE12-DC7C808E5199}" type="pres">
      <dgm:prSet presAssocID="{D76DD424-D6F3-40FC-9750-C7227CDA35EF}" presName="hierRoot2" presStyleCnt="0">
        <dgm:presLayoutVars>
          <dgm:hierBranch val="init"/>
        </dgm:presLayoutVars>
      </dgm:prSet>
      <dgm:spPr/>
    </dgm:pt>
    <dgm:pt modelId="{EEB58D6E-6791-40FF-98D5-29DF045431EE}" type="pres">
      <dgm:prSet presAssocID="{D76DD424-D6F3-40FC-9750-C7227CDA35EF}" presName="rootComposite" presStyleCnt="0"/>
      <dgm:spPr/>
    </dgm:pt>
    <dgm:pt modelId="{2415B0FF-3122-4380-8242-4B47110C1DDF}" type="pres">
      <dgm:prSet presAssocID="{D76DD424-D6F3-40FC-9750-C7227CDA35EF}" presName="rootText" presStyleLbl="node2" presStyleIdx="4" presStyleCnt="12" custScaleY="534607">
        <dgm:presLayoutVars>
          <dgm:chPref val="3"/>
        </dgm:presLayoutVars>
      </dgm:prSet>
      <dgm:spPr/>
    </dgm:pt>
    <dgm:pt modelId="{C7C29BF5-1DBA-413F-92B8-1F92CA18AFF5}" type="pres">
      <dgm:prSet presAssocID="{D76DD424-D6F3-40FC-9750-C7227CDA35EF}" presName="rootConnector" presStyleLbl="node2" presStyleIdx="4" presStyleCnt="12"/>
      <dgm:spPr/>
    </dgm:pt>
    <dgm:pt modelId="{C41F8AC9-1B9D-43DA-89D6-3469676B0B25}" type="pres">
      <dgm:prSet presAssocID="{D76DD424-D6F3-40FC-9750-C7227CDA35EF}" presName="hierChild4" presStyleCnt="0"/>
      <dgm:spPr/>
    </dgm:pt>
    <dgm:pt modelId="{6EF9533C-99A4-4A6F-B842-4C046356B133}" type="pres">
      <dgm:prSet presAssocID="{D76DD424-D6F3-40FC-9750-C7227CDA35EF}" presName="hierChild5" presStyleCnt="0"/>
      <dgm:spPr/>
    </dgm:pt>
    <dgm:pt modelId="{613CD0FB-DC3E-4FAE-A702-17E490ABE843}" type="pres">
      <dgm:prSet presAssocID="{F564C533-ABC6-44E8-85B4-BF30FB519CF1}" presName="Name37" presStyleLbl="parChTrans1D2" presStyleIdx="5" presStyleCnt="13"/>
      <dgm:spPr/>
    </dgm:pt>
    <dgm:pt modelId="{FBBA7AC7-1FB8-4F3F-95D4-ABEDA10AA193}" type="pres">
      <dgm:prSet presAssocID="{19E0B6FC-901D-4C0A-A199-02046C40E21E}" presName="hierRoot2" presStyleCnt="0">
        <dgm:presLayoutVars>
          <dgm:hierBranch val="init"/>
        </dgm:presLayoutVars>
      </dgm:prSet>
      <dgm:spPr/>
    </dgm:pt>
    <dgm:pt modelId="{23A0B5E0-9DB0-4607-AF7D-76BE51D398DA}" type="pres">
      <dgm:prSet presAssocID="{19E0B6FC-901D-4C0A-A199-02046C40E21E}" presName="rootComposite" presStyleCnt="0"/>
      <dgm:spPr/>
    </dgm:pt>
    <dgm:pt modelId="{0E67E347-683C-4C86-B6A0-1C4A26F9246C}" type="pres">
      <dgm:prSet presAssocID="{19E0B6FC-901D-4C0A-A199-02046C40E21E}" presName="rootText" presStyleLbl="node2" presStyleIdx="5" presStyleCnt="12" custScaleY="451202">
        <dgm:presLayoutVars>
          <dgm:chPref val="3"/>
        </dgm:presLayoutVars>
      </dgm:prSet>
      <dgm:spPr/>
    </dgm:pt>
    <dgm:pt modelId="{9345C445-BBB7-4A77-B7AA-22E0564F79B4}" type="pres">
      <dgm:prSet presAssocID="{19E0B6FC-901D-4C0A-A199-02046C40E21E}" presName="rootConnector" presStyleLbl="node2" presStyleIdx="5" presStyleCnt="12"/>
      <dgm:spPr/>
    </dgm:pt>
    <dgm:pt modelId="{C32FF0AE-9D1F-4137-9B20-A2622A0B9F47}" type="pres">
      <dgm:prSet presAssocID="{19E0B6FC-901D-4C0A-A199-02046C40E21E}" presName="hierChild4" presStyleCnt="0"/>
      <dgm:spPr/>
    </dgm:pt>
    <dgm:pt modelId="{08A12573-DD2F-49A0-9C9E-CEC8415E9555}" type="pres">
      <dgm:prSet presAssocID="{19E0B6FC-901D-4C0A-A199-02046C40E21E}" presName="hierChild5" presStyleCnt="0"/>
      <dgm:spPr/>
    </dgm:pt>
    <dgm:pt modelId="{E32F2CA3-F769-4FFE-95B5-7EE1C851F07A}" type="pres">
      <dgm:prSet presAssocID="{BBA32BB5-CBFA-4432-B061-6FD81BA173DC}" presName="Name37" presStyleLbl="parChTrans1D2" presStyleIdx="6" presStyleCnt="13"/>
      <dgm:spPr/>
    </dgm:pt>
    <dgm:pt modelId="{8F362F4A-1F89-4779-BEDD-5EE64B8B1C20}" type="pres">
      <dgm:prSet presAssocID="{F61AC2B5-F1DE-4B2E-B932-0DA476BF692F}" presName="hierRoot2" presStyleCnt="0">
        <dgm:presLayoutVars>
          <dgm:hierBranch val="init"/>
        </dgm:presLayoutVars>
      </dgm:prSet>
      <dgm:spPr/>
    </dgm:pt>
    <dgm:pt modelId="{9760F269-94B1-410B-8654-38C6054ECEBC}" type="pres">
      <dgm:prSet presAssocID="{F61AC2B5-F1DE-4B2E-B932-0DA476BF692F}" presName="rootComposite" presStyleCnt="0"/>
      <dgm:spPr/>
    </dgm:pt>
    <dgm:pt modelId="{3EE851F4-F1BF-42FC-9BDF-9F6517506989}" type="pres">
      <dgm:prSet presAssocID="{F61AC2B5-F1DE-4B2E-B932-0DA476BF692F}" presName="rootText" presStyleLbl="node2" presStyleIdx="6" presStyleCnt="12" custScaleY="474502">
        <dgm:presLayoutVars>
          <dgm:chPref val="3"/>
        </dgm:presLayoutVars>
      </dgm:prSet>
      <dgm:spPr/>
    </dgm:pt>
    <dgm:pt modelId="{EB9DC326-0611-4A2E-B274-F4B49E286FCB}" type="pres">
      <dgm:prSet presAssocID="{F61AC2B5-F1DE-4B2E-B932-0DA476BF692F}" presName="rootConnector" presStyleLbl="node2" presStyleIdx="6" presStyleCnt="12"/>
      <dgm:spPr/>
    </dgm:pt>
    <dgm:pt modelId="{0D5AE701-61B6-45DF-9116-4DCBEA35A723}" type="pres">
      <dgm:prSet presAssocID="{F61AC2B5-F1DE-4B2E-B932-0DA476BF692F}" presName="hierChild4" presStyleCnt="0"/>
      <dgm:spPr/>
    </dgm:pt>
    <dgm:pt modelId="{250A83C4-DFFF-481D-A041-196B998F0D4C}" type="pres">
      <dgm:prSet presAssocID="{F61AC2B5-F1DE-4B2E-B932-0DA476BF692F}" presName="hierChild5" presStyleCnt="0"/>
      <dgm:spPr/>
    </dgm:pt>
    <dgm:pt modelId="{1D839F70-AD93-4D79-AB46-1563F1CBB95C}" type="pres">
      <dgm:prSet presAssocID="{AC72971F-5C34-4879-8F9B-A7C8E2804738}" presName="Name37" presStyleLbl="parChTrans1D2" presStyleIdx="7" presStyleCnt="13"/>
      <dgm:spPr/>
    </dgm:pt>
    <dgm:pt modelId="{7CFFB703-8DE8-49B1-8A96-08DBF7B80994}" type="pres">
      <dgm:prSet presAssocID="{2AB5DE96-7C78-4E4F-A45E-778EAA789783}" presName="hierRoot2" presStyleCnt="0">
        <dgm:presLayoutVars>
          <dgm:hierBranch val="init"/>
        </dgm:presLayoutVars>
      </dgm:prSet>
      <dgm:spPr/>
    </dgm:pt>
    <dgm:pt modelId="{FFD227FF-10AC-4FC3-82FC-F6FF3DFE2A2D}" type="pres">
      <dgm:prSet presAssocID="{2AB5DE96-7C78-4E4F-A45E-778EAA789783}" presName="rootComposite" presStyleCnt="0"/>
      <dgm:spPr/>
    </dgm:pt>
    <dgm:pt modelId="{1D49FFE6-4D51-496C-B7EE-02C560A3B11F}" type="pres">
      <dgm:prSet presAssocID="{2AB5DE96-7C78-4E4F-A45E-778EAA789783}" presName="rootText" presStyleLbl="node2" presStyleIdx="7" presStyleCnt="12" custScaleY="492424">
        <dgm:presLayoutVars>
          <dgm:chPref val="3"/>
        </dgm:presLayoutVars>
      </dgm:prSet>
      <dgm:spPr/>
    </dgm:pt>
    <dgm:pt modelId="{38A8FC73-2422-4390-98C3-9043E8C58885}" type="pres">
      <dgm:prSet presAssocID="{2AB5DE96-7C78-4E4F-A45E-778EAA789783}" presName="rootConnector" presStyleLbl="node2" presStyleIdx="7" presStyleCnt="12"/>
      <dgm:spPr/>
    </dgm:pt>
    <dgm:pt modelId="{F32143FE-C08D-4285-A13C-9F9F0CADEBB9}" type="pres">
      <dgm:prSet presAssocID="{2AB5DE96-7C78-4E4F-A45E-778EAA789783}" presName="hierChild4" presStyleCnt="0"/>
      <dgm:spPr/>
    </dgm:pt>
    <dgm:pt modelId="{48F2FE0B-E9C7-448F-B0EB-5869FD75DF2A}" type="pres">
      <dgm:prSet presAssocID="{2AB5DE96-7C78-4E4F-A45E-778EAA789783}" presName="hierChild5" presStyleCnt="0"/>
      <dgm:spPr/>
    </dgm:pt>
    <dgm:pt modelId="{D9FD256F-4823-4BA8-B9E5-98CBA07F6F13}" type="pres">
      <dgm:prSet presAssocID="{EEF5289B-EBEC-4A98-839D-028E6AF4634F}" presName="Name37" presStyleLbl="parChTrans1D2" presStyleIdx="8" presStyleCnt="13"/>
      <dgm:spPr/>
    </dgm:pt>
    <dgm:pt modelId="{17899531-EB5A-444E-8522-F0CB9026D316}" type="pres">
      <dgm:prSet presAssocID="{E0941F3F-818E-46B0-930C-962B27791CAE}" presName="hierRoot2" presStyleCnt="0">
        <dgm:presLayoutVars>
          <dgm:hierBranch val="init"/>
        </dgm:presLayoutVars>
      </dgm:prSet>
      <dgm:spPr/>
    </dgm:pt>
    <dgm:pt modelId="{C82D121F-D20A-410E-8E3C-18882CC30885}" type="pres">
      <dgm:prSet presAssocID="{E0941F3F-818E-46B0-930C-962B27791CAE}" presName="rootComposite" presStyleCnt="0"/>
      <dgm:spPr/>
    </dgm:pt>
    <dgm:pt modelId="{E0D7A86B-95A5-4057-9737-4CBE84F6B210}" type="pres">
      <dgm:prSet presAssocID="{E0941F3F-818E-46B0-930C-962B27791CAE}" presName="rootText" presStyleLbl="node2" presStyleIdx="8" presStyleCnt="12" custScaleY="481642">
        <dgm:presLayoutVars>
          <dgm:chPref val="3"/>
        </dgm:presLayoutVars>
      </dgm:prSet>
      <dgm:spPr/>
    </dgm:pt>
    <dgm:pt modelId="{7F547327-141C-432A-9B28-FCE43DC86F9C}" type="pres">
      <dgm:prSet presAssocID="{E0941F3F-818E-46B0-930C-962B27791CAE}" presName="rootConnector" presStyleLbl="node2" presStyleIdx="8" presStyleCnt="12"/>
      <dgm:spPr/>
    </dgm:pt>
    <dgm:pt modelId="{8204FB36-1D37-4373-BCFB-7195B5340F3F}" type="pres">
      <dgm:prSet presAssocID="{E0941F3F-818E-46B0-930C-962B27791CAE}" presName="hierChild4" presStyleCnt="0"/>
      <dgm:spPr/>
    </dgm:pt>
    <dgm:pt modelId="{4042534C-5C44-4E80-A6DB-B4F6FF21FEC8}" type="pres">
      <dgm:prSet presAssocID="{E0941F3F-818E-46B0-930C-962B27791CAE}" presName="hierChild5" presStyleCnt="0"/>
      <dgm:spPr/>
    </dgm:pt>
    <dgm:pt modelId="{027D85F7-12FB-4E66-996C-AD4778BF48CD}" type="pres">
      <dgm:prSet presAssocID="{1EB0C906-B836-4F63-A65B-D6675AF1FA80}" presName="Name37" presStyleLbl="parChTrans1D2" presStyleIdx="9" presStyleCnt="13"/>
      <dgm:spPr/>
    </dgm:pt>
    <dgm:pt modelId="{690E9CE8-26C9-4848-9E47-2239AF246CE8}" type="pres">
      <dgm:prSet presAssocID="{6D29DC56-60F1-4A84-BA7B-9D49433EF11C}" presName="hierRoot2" presStyleCnt="0">
        <dgm:presLayoutVars>
          <dgm:hierBranch val="init"/>
        </dgm:presLayoutVars>
      </dgm:prSet>
      <dgm:spPr/>
    </dgm:pt>
    <dgm:pt modelId="{DB377E6F-089C-4965-B2E6-278F14747806}" type="pres">
      <dgm:prSet presAssocID="{6D29DC56-60F1-4A84-BA7B-9D49433EF11C}" presName="rootComposite" presStyleCnt="0"/>
      <dgm:spPr/>
    </dgm:pt>
    <dgm:pt modelId="{D43E3E8B-7977-400B-A059-C289E1F0F347}" type="pres">
      <dgm:prSet presAssocID="{6D29DC56-60F1-4A84-BA7B-9D49433EF11C}" presName="rootText" presStyleLbl="node2" presStyleIdx="9" presStyleCnt="12" custScaleY="711570">
        <dgm:presLayoutVars>
          <dgm:chPref val="3"/>
        </dgm:presLayoutVars>
      </dgm:prSet>
      <dgm:spPr/>
    </dgm:pt>
    <dgm:pt modelId="{A108559B-57B9-48ED-BB62-C040B9557B3F}" type="pres">
      <dgm:prSet presAssocID="{6D29DC56-60F1-4A84-BA7B-9D49433EF11C}" presName="rootConnector" presStyleLbl="node2" presStyleIdx="9" presStyleCnt="12"/>
      <dgm:spPr/>
    </dgm:pt>
    <dgm:pt modelId="{76E79A0A-97DC-4B12-A7FA-B3C69F41373F}" type="pres">
      <dgm:prSet presAssocID="{6D29DC56-60F1-4A84-BA7B-9D49433EF11C}" presName="hierChild4" presStyleCnt="0"/>
      <dgm:spPr/>
    </dgm:pt>
    <dgm:pt modelId="{1D88C1A1-8208-40D5-A7E4-E3AA5170876C}" type="pres">
      <dgm:prSet presAssocID="{6D29DC56-60F1-4A84-BA7B-9D49433EF11C}" presName="hierChild5" presStyleCnt="0"/>
      <dgm:spPr/>
    </dgm:pt>
    <dgm:pt modelId="{A4315575-F788-4016-AA80-6642360E846D}" type="pres">
      <dgm:prSet presAssocID="{0FED4460-38B7-49EF-A388-A74FD2C50BF0}" presName="Name37" presStyleLbl="parChTrans1D2" presStyleIdx="10" presStyleCnt="13"/>
      <dgm:spPr/>
    </dgm:pt>
    <dgm:pt modelId="{2C011B9D-1104-4E7F-A9BF-347B4CB3B42A}" type="pres">
      <dgm:prSet presAssocID="{3F6E7AFE-DC04-4C49-B27D-610DF9B861F5}" presName="hierRoot2" presStyleCnt="0">
        <dgm:presLayoutVars>
          <dgm:hierBranch val="init"/>
        </dgm:presLayoutVars>
      </dgm:prSet>
      <dgm:spPr/>
    </dgm:pt>
    <dgm:pt modelId="{90951BBD-F995-45B2-87F0-44AA9C502AD3}" type="pres">
      <dgm:prSet presAssocID="{3F6E7AFE-DC04-4C49-B27D-610DF9B861F5}" presName="rootComposite" presStyleCnt="0"/>
      <dgm:spPr/>
    </dgm:pt>
    <dgm:pt modelId="{B1EC1643-43AD-491A-A3AE-33ACB94E8022}" type="pres">
      <dgm:prSet presAssocID="{3F6E7AFE-DC04-4C49-B27D-610DF9B861F5}" presName="rootText" presStyleLbl="node2" presStyleIdx="10" presStyleCnt="12" custScaleY="483474">
        <dgm:presLayoutVars>
          <dgm:chPref val="3"/>
        </dgm:presLayoutVars>
      </dgm:prSet>
      <dgm:spPr/>
    </dgm:pt>
    <dgm:pt modelId="{4576DFC0-E458-4C34-ACC9-7E08BA93A745}" type="pres">
      <dgm:prSet presAssocID="{3F6E7AFE-DC04-4C49-B27D-610DF9B861F5}" presName="rootConnector" presStyleLbl="node2" presStyleIdx="10" presStyleCnt="12"/>
      <dgm:spPr/>
    </dgm:pt>
    <dgm:pt modelId="{20ED7442-61CE-41FF-8E43-27401CE38B25}" type="pres">
      <dgm:prSet presAssocID="{3F6E7AFE-DC04-4C49-B27D-610DF9B861F5}" presName="hierChild4" presStyleCnt="0"/>
      <dgm:spPr/>
    </dgm:pt>
    <dgm:pt modelId="{A48C89A8-4446-44B0-9160-D9B808B89CA4}" type="pres">
      <dgm:prSet presAssocID="{3F6E7AFE-DC04-4C49-B27D-610DF9B861F5}" presName="hierChild5" presStyleCnt="0"/>
      <dgm:spPr/>
    </dgm:pt>
    <dgm:pt modelId="{C726931B-986F-4A41-BB45-954816F6B574}" type="pres">
      <dgm:prSet presAssocID="{F4AE404E-3812-4746-9A5F-D9528D7F9C06}" presName="Name37" presStyleLbl="parChTrans1D2" presStyleIdx="11" presStyleCnt="13"/>
      <dgm:spPr/>
    </dgm:pt>
    <dgm:pt modelId="{6D44C526-BDD7-45DC-BBD3-BD050E65BAC8}" type="pres">
      <dgm:prSet presAssocID="{C6FB033A-601F-4252-871B-FBD69F26E281}" presName="hierRoot2" presStyleCnt="0">
        <dgm:presLayoutVars>
          <dgm:hierBranch val="init"/>
        </dgm:presLayoutVars>
      </dgm:prSet>
      <dgm:spPr/>
    </dgm:pt>
    <dgm:pt modelId="{C5F6452E-DBA2-49F1-9125-776AFC3B789E}" type="pres">
      <dgm:prSet presAssocID="{C6FB033A-601F-4252-871B-FBD69F26E281}" presName="rootComposite" presStyleCnt="0"/>
      <dgm:spPr/>
    </dgm:pt>
    <dgm:pt modelId="{D38F225B-0DFE-4F67-8050-41EAA67FCE8B}" type="pres">
      <dgm:prSet presAssocID="{C6FB033A-601F-4252-871B-FBD69F26E281}" presName="rootText" presStyleLbl="node2" presStyleIdx="11" presStyleCnt="12" custScaleY="406495">
        <dgm:presLayoutVars>
          <dgm:chPref val="3"/>
        </dgm:presLayoutVars>
      </dgm:prSet>
      <dgm:spPr/>
    </dgm:pt>
    <dgm:pt modelId="{427EB922-B21D-4B21-AAC4-C6F9308965FE}" type="pres">
      <dgm:prSet presAssocID="{C6FB033A-601F-4252-871B-FBD69F26E281}" presName="rootConnector" presStyleLbl="node2" presStyleIdx="11" presStyleCnt="12"/>
      <dgm:spPr/>
    </dgm:pt>
    <dgm:pt modelId="{955C8DAD-52E3-4E82-A1BB-3EF467284B52}" type="pres">
      <dgm:prSet presAssocID="{C6FB033A-601F-4252-871B-FBD69F26E281}" presName="hierChild4" presStyleCnt="0"/>
      <dgm:spPr/>
    </dgm:pt>
    <dgm:pt modelId="{DDE967D4-18B8-413B-AE2C-1A2D22E6231E}" type="pres">
      <dgm:prSet presAssocID="{0B9832A2-FF19-4103-8E9D-113DE8C46495}" presName="Name37" presStyleLbl="parChTrans1D3" presStyleIdx="2" presStyleCnt="3"/>
      <dgm:spPr/>
    </dgm:pt>
    <dgm:pt modelId="{3F34DBDF-229D-46B8-859A-DA89834BDA15}" type="pres">
      <dgm:prSet presAssocID="{4A71735F-9718-4F49-8950-AB62363F9724}" presName="hierRoot2" presStyleCnt="0">
        <dgm:presLayoutVars>
          <dgm:hierBranch val="init"/>
        </dgm:presLayoutVars>
      </dgm:prSet>
      <dgm:spPr/>
    </dgm:pt>
    <dgm:pt modelId="{0BC1D2FF-B0C9-405C-956B-00D0F1A676D7}" type="pres">
      <dgm:prSet presAssocID="{4A71735F-9718-4F49-8950-AB62363F9724}" presName="rootComposite" presStyleCnt="0"/>
      <dgm:spPr/>
    </dgm:pt>
    <dgm:pt modelId="{02D306CE-484D-4A76-BACD-31892DC21B45}" type="pres">
      <dgm:prSet presAssocID="{4A71735F-9718-4F49-8950-AB62363F9724}" presName="rootText" presStyleLbl="node3" presStyleIdx="2" presStyleCnt="3">
        <dgm:presLayoutVars>
          <dgm:chPref val="3"/>
        </dgm:presLayoutVars>
      </dgm:prSet>
      <dgm:spPr/>
    </dgm:pt>
    <dgm:pt modelId="{00470BE6-196B-46BF-8361-B42C8B7E812B}" type="pres">
      <dgm:prSet presAssocID="{4A71735F-9718-4F49-8950-AB62363F9724}" presName="rootConnector" presStyleLbl="node3" presStyleIdx="2" presStyleCnt="3"/>
      <dgm:spPr/>
    </dgm:pt>
    <dgm:pt modelId="{474A4573-7118-43A0-BEA5-8C6D7C871647}" type="pres">
      <dgm:prSet presAssocID="{4A71735F-9718-4F49-8950-AB62363F9724}" presName="hierChild4" presStyleCnt="0"/>
      <dgm:spPr/>
    </dgm:pt>
    <dgm:pt modelId="{E5B118B8-8DF2-4E90-8856-333A983DEA20}" type="pres">
      <dgm:prSet presAssocID="{4A71735F-9718-4F49-8950-AB62363F9724}" presName="hierChild5" presStyleCnt="0"/>
      <dgm:spPr/>
    </dgm:pt>
    <dgm:pt modelId="{49D9A8F9-7E3F-45B4-9089-E53BECB9AAC0}" type="pres">
      <dgm:prSet presAssocID="{C6FB033A-601F-4252-871B-FBD69F26E281}" presName="hierChild5" presStyleCnt="0"/>
      <dgm:spPr/>
    </dgm:pt>
    <dgm:pt modelId="{16038DDA-4176-4425-A92C-49A068D68661}" type="pres">
      <dgm:prSet presAssocID="{8F5F2301-9007-44D9-ABEB-0F7E43CD8E5B}" presName="hierChild3" presStyleCnt="0"/>
      <dgm:spPr/>
    </dgm:pt>
    <dgm:pt modelId="{4344979A-730B-4922-BC72-17B2960F3832}" type="pres">
      <dgm:prSet presAssocID="{AC4F4E8B-4DDC-4164-8F7D-98910372405D}" presName="Name111" presStyleLbl="parChTrans1D2" presStyleIdx="12" presStyleCnt="13"/>
      <dgm:spPr/>
    </dgm:pt>
    <dgm:pt modelId="{1E08F7D1-07F6-40B2-B43E-AAD3BC1E2817}" type="pres">
      <dgm:prSet presAssocID="{FCE7057A-732C-4DAF-8F8A-A90D5185B7D9}" presName="hierRoot3" presStyleCnt="0">
        <dgm:presLayoutVars>
          <dgm:hierBranch val="init"/>
        </dgm:presLayoutVars>
      </dgm:prSet>
      <dgm:spPr/>
    </dgm:pt>
    <dgm:pt modelId="{09A54937-9CD3-4127-852D-9C869AAAD6DC}" type="pres">
      <dgm:prSet presAssocID="{FCE7057A-732C-4DAF-8F8A-A90D5185B7D9}" presName="rootComposite3" presStyleCnt="0"/>
      <dgm:spPr/>
    </dgm:pt>
    <dgm:pt modelId="{0C10CB56-364E-474F-83CE-4750255FA095}" type="pres">
      <dgm:prSet presAssocID="{FCE7057A-732C-4DAF-8F8A-A90D5185B7D9}" presName="rootText3" presStyleLbl="asst1" presStyleIdx="0" presStyleCnt="1" custLinFactX="33639" custLinFactNeighborX="100000" custLinFactNeighborY="-14560">
        <dgm:presLayoutVars>
          <dgm:chPref val="3"/>
        </dgm:presLayoutVars>
      </dgm:prSet>
      <dgm:spPr/>
    </dgm:pt>
    <dgm:pt modelId="{872EA42F-A614-48A2-A5C5-AE7593374FA1}" type="pres">
      <dgm:prSet presAssocID="{FCE7057A-732C-4DAF-8F8A-A90D5185B7D9}" presName="rootConnector3" presStyleLbl="asst1" presStyleIdx="0" presStyleCnt="1"/>
      <dgm:spPr/>
    </dgm:pt>
    <dgm:pt modelId="{CDEFE334-F8B0-43C7-947D-16D05547F370}" type="pres">
      <dgm:prSet presAssocID="{FCE7057A-732C-4DAF-8F8A-A90D5185B7D9}" presName="hierChild6" presStyleCnt="0"/>
      <dgm:spPr/>
    </dgm:pt>
    <dgm:pt modelId="{3B91DD18-F8A8-474C-8D8E-91C57D181B08}" type="pres">
      <dgm:prSet presAssocID="{FCE7057A-732C-4DAF-8F8A-A90D5185B7D9}" presName="hierChild7" presStyleCnt="0"/>
      <dgm:spPr/>
    </dgm:pt>
  </dgm:ptLst>
  <dgm:cxnLst>
    <dgm:cxn modelId="{E5BCC601-BB3A-4823-BF56-27C9001C3534}" type="presOf" srcId="{D76DD424-D6F3-40FC-9750-C7227CDA35EF}" destId="{2415B0FF-3122-4380-8242-4B47110C1DDF}" srcOrd="0" destOrd="0" presId="urn:microsoft.com/office/officeart/2005/8/layout/orgChart1"/>
    <dgm:cxn modelId="{AB99BC04-2501-4BBC-A5E2-1F98FAEAE9FD}" srcId="{8F5F2301-9007-44D9-ABEB-0F7E43CD8E5B}" destId="{F3FB1043-521A-4FB2-BC30-85F9929D579A}" srcOrd="3" destOrd="0" parTransId="{0A1077D2-19DD-4DC6-8C33-E627F6A1B195}" sibTransId="{B450FA03-81E4-40EE-9E41-DEF4122864B8}"/>
    <dgm:cxn modelId="{969E6E05-E392-4358-822A-E9A4ADC49D68}" srcId="{8F5F2301-9007-44D9-ABEB-0F7E43CD8E5B}" destId="{19E0B6FC-901D-4C0A-A199-02046C40E21E}" srcOrd="5" destOrd="0" parTransId="{F564C533-ABC6-44E8-85B4-BF30FB519CF1}" sibTransId="{C40F6C04-FA0B-447F-9943-C541E59DB15D}"/>
    <dgm:cxn modelId="{EDCA090A-69EA-48E9-AA0C-541113676640}" type="presOf" srcId="{2AB5DE96-7C78-4E4F-A45E-778EAA789783}" destId="{1D49FFE6-4D51-496C-B7EE-02C560A3B11F}" srcOrd="0" destOrd="0" presId="urn:microsoft.com/office/officeart/2005/8/layout/orgChart1"/>
    <dgm:cxn modelId="{7548A116-7500-4522-9EAC-B9B84830E945}" type="presOf" srcId="{F4AE404E-3812-4746-9A5F-D9528D7F9C06}" destId="{C726931B-986F-4A41-BB45-954816F6B574}" srcOrd="0" destOrd="0" presId="urn:microsoft.com/office/officeart/2005/8/layout/orgChart1"/>
    <dgm:cxn modelId="{D8C20F1C-EC01-49EE-B9FB-F6B001009449}" srcId="{8F5F2301-9007-44D9-ABEB-0F7E43CD8E5B}" destId="{E045F3C6-4700-4F40-8179-2F51E23C8E6F}" srcOrd="1" destOrd="0" parTransId="{0147321E-12DA-416F-A7FE-CCAD9F234BC3}" sibTransId="{9648E5D1-92FA-484D-A6E4-FCA3CCAE7F07}"/>
    <dgm:cxn modelId="{047F2524-0B1C-474D-BFD9-6DC1DA22D419}" type="presOf" srcId="{BBA32BB5-CBFA-4432-B061-6FD81BA173DC}" destId="{E32F2CA3-F769-4FFE-95B5-7EE1C851F07A}" srcOrd="0" destOrd="0" presId="urn:microsoft.com/office/officeart/2005/8/layout/orgChart1"/>
    <dgm:cxn modelId="{E43DAF27-2308-4237-B7DD-6E944EBD1F70}" srcId="{8F5F2301-9007-44D9-ABEB-0F7E43CD8E5B}" destId="{2AB5DE96-7C78-4E4F-A45E-778EAA789783}" srcOrd="7" destOrd="0" parTransId="{AC72971F-5C34-4879-8F9B-A7C8E2804738}" sibTransId="{629337E4-2F85-422A-ADED-BE9472369793}"/>
    <dgm:cxn modelId="{D1D9012B-D76D-4859-94D2-77BB946E7A5B}" type="presOf" srcId="{0B9832A2-FF19-4103-8E9D-113DE8C46495}" destId="{DDE967D4-18B8-413B-AE2C-1A2D22E6231E}" srcOrd="0" destOrd="0" presId="urn:microsoft.com/office/officeart/2005/8/layout/orgChart1"/>
    <dgm:cxn modelId="{4922E034-0373-4761-9F3B-BD270138439F}" srcId="{8F5F2301-9007-44D9-ABEB-0F7E43CD8E5B}" destId="{D76DD424-D6F3-40FC-9750-C7227CDA35EF}" srcOrd="4" destOrd="0" parTransId="{D4F9668A-C66C-4D12-99F3-9922B9B394CF}" sibTransId="{EA8A9A66-B2B6-48E0-9AA5-4A92991B955B}"/>
    <dgm:cxn modelId="{57089536-5D4F-432D-8F0A-313104936FF1}" type="presOf" srcId="{6C4F1AE0-91DD-4510-B109-44976E1A9045}" destId="{FA8D7E04-D2CE-4F12-9D3C-973795258380}" srcOrd="0" destOrd="0" presId="urn:microsoft.com/office/officeart/2005/8/layout/orgChart1"/>
    <dgm:cxn modelId="{0030AD38-F536-4DBF-9BD1-C9B12AA6BE97}" type="presOf" srcId="{FCE7057A-732C-4DAF-8F8A-A90D5185B7D9}" destId="{0C10CB56-364E-474F-83CE-4750255FA095}" srcOrd="0" destOrd="0" presId="urn:microsoft.com/office/officeart/2005/8/layout/orgChart1"/>
    <dgm:cxn modelId="{AA1C8439-6FB2-47B9-A8EB-505D9F49709C}" srcId="{8F5F2301-9007-44D9-ABEB-0F7E43CD8E5B}" destId="{3F6E7AFE-DC04-4C49-B27D-610DF9B861F5}" srcOrd="10" destOrd="0" parTransId="{0FED4460-38B7-49EF-A388-A74FD2C50BF0}" sibTransId="{662EC56B-E2DC-4CCA-A60F-6CB67F8DB7B0}"/>
    <dgm:cxn modelId="{8BE9613D-DDDE-4D98-9E50-7D81D784FEB3}" type="presOf" srcId="{F564C533-ABC6-44E8-85B4-BF30FB519CF1}" destId="{613CD0FB-DC3E-4FAE-A702-17E490ABE843}" srcOrd="0" destOrd="0" presId="urn:microsoft.com/office/officeart/2005/8/layout/orgChart1"/>
    <dgm:cxn modelId="{332FED3D-91F4-4758-B4F6-29A3720A9A28}" type="presOf" srcId="{E045F3C6-4700-4F40-8179-2F51E23C8E6F}" destId="{88B740AB-0079-440C-8715-76D539FC46F0}" srcOrd="0" destOrd="0" presId="urn:microsoft.com/office/officeart/2005/8/layout/orgChart1"/>
    <dgm:cxn modelId="{D77A9E5B-CB7C-496C-9F98-034ECB4E8BE5}" type="presOf" srcId="{F1E8FF28-E0BC-4BE1-A51A-0B540A3825DD}" destId="{571D8235-B751-4185-9384-42CCF775B0E5}" srcOrd="0" destOrd="0" presId="urn:microsoft.com/office/officeart/2005/8/layout/orgChart1"/>
    <dgm:cxn modelId="{971CD560-3EE5-4AD5-9E06-BB1ADD739245}" srcId="{8F5F2301-9007-44D9-ABEB-0F7E43CD8E5B}" destId="{FCE7057A-732C-4DAF-8F8A-A90D5185B7D9}" srcOrd="12" destOrd="0" parTransId="{AC4F4E8B-4DDC-4164-8F7D-98910372405D}" sibTransId="{131883AE-257D-42A6-AD5A-8A40B9654508}"/>
    <dgm:cxn modelId="{86C8EF42-7308-4374-B696-EE67FF63D847}" type="presOf" srcId="{E1D8B93E-AD61-4450-AF16-E55A0954A737}" destId="{02B5453F-9CAD-4830-858B-28AB3041F917}" srcOrd="0" destOrd="0" presId="urn:microsoft.com/office/officeart/2005/8/layout/orgChart1"/>
    <dgm:cxn modelId="{C23C1344-20EF-4A48-9ECA-635A91780144}" srcId="{8F5F2301-9007-44D9-ABEB-0F7E43CD8E5B}" destId="{F61AC2B5-F1DE-4B2E-B932-0DA476BF692F}" srcOrd="6" destOrd="0" parTransId="{BBA32BB5-CBFA-4432-B061-6FD81BA173DC}" sibTransId="{CDCA49BD-1C30-4D24-87B1-620BAC580B78}"/>
    <dgm:cxn modelId="{BC4CF247-4737-488B-8770-66BC4022D1E1}" type="presOf" srcId="{43A6FB37-DA5E-4B16-84F0-D8452B67AAD9}" destId="{E395A8CD-240E-4199-A794-C6A88329B735}" srcOrd="0" destOrd="0" presId="urn:microsoft.com/office/officeart/2005/8/layout/orgChart1"/>
    <dgm:cxn modelId="{516B4648-6263-4C69-9B76-C21A006B456F}" srcId="{8F5F2301-9007-44D9-ABEB-0F7E43CD8E5B}" destId="{43A6FB37-DA5E-4B16-84F0-D8452B67AAD9}" srcOrd="2" destOrd="0" parTransId="{0035648D-0469-40BE-875F-E012C89D64B7}" sibTransId="{BEF43BD4-752E-467A-B18A-38F7F3FC0738}"/>
    <dgm:cxn modelId="{18C83B6F-B473-48D5-A582-703C172C870D}" srcId="{F1E8FF28-E0BC-4BE1-A51A-0B540A3825DD}" destId="{8F5F2301-9007-44D9-ABEB-0F7E43CD8E5B}" srcOrd="0" destOrd="0" parTransId="{0EED77F2-12A6-4829-80A8-36D45A2472FC}" sibTransId="{D055DCA4-4B4E-469D-8854-10C64C576643}"/>
    <dgm:cxn modelId="{98D54055-671C-4027-96E5-6ED6144E2607}" type="presOf" srcId="{43A6FB37-DA5E-4B16-84F0-D8452B67AAD9}" destId="{EBE464F7-285D-48D1-B4E1-F6CDD9D58C4E}" srcOrd="1" destOrd="0" presId="urn:microsoft.com/office/officeart/2005/8/layout/orgChart1"/>
    <dgm:cxn modelId="{BDF82758-6406-45B1-B9A3-B29C09297D77}" type="presOf" srcId="{C589BD38-D573-49ED-8184-2D1C5E1EE5BD}" destId="{68B0C784-A52E-4EF7-83BC-05D0370F2600}" srcOrd="0" destOrd="0" presId="urn:microsoft.com/office/officeart/2005/8/layout/orgChart1"/>
    <dgm:cxn modelId="{E08A8178-38EC-4A19-9981-C095CC85AAF0}" type="presOf" srcId="{B58B1DE3-8730-4983-AD69-68C6B1D117EE}" destId="{D0C02316-85A9-4C89-B5C0-E3FF58694AEF}" srcOrd="1" destOrd="0" presId="urn:microsoft.com/office/officeart/2005/8/layout/orgChart1"/>
    <dgm:cxn modelId="{E94AA880-2808-4F52-AA82-77D2708C34D6}" type="presOf" srcId="{19E0B6FC-901D-4C0A-A199-02046C40E21E}" destId="{9345C445-BBB7-4A77-B7AA-22E0564F79B4}" srcOrd="1" destOrd="0" presId="urn:microsoft.com/office/officeart/2005/8/layout/orgChart1"/>
    <dgm:cxn modelId="{91B26682-31D6-44EE-A39B-6BEBF6D94003}" type="presOf" srcId="{4A71735F-9718-4F49-8950-AB62363F9724}" destId="{00470BE6-196B-46BF-8361-B42C8B7E812B}" srcOrd="1" destOrd="0" presId="urn:microsoft.com/office/officeart/2005/8/layout/orgChart1"/>
    <dgm:cxn modelId="{1427888B-4019-4939-B45C-BCB7FABB41FF}" type="presOf" srcId="{0147321E-12DA-416F-A7FE-CCAD9F234BC3}" destId="{F8D6BECA-9F9D-4247-A5F2-EC978D1EE160}" srcOrd="0" destOrd="0" presId="urn:microsoft.com/office/officeart/2005/8/layout/orgChart1"/>
    <dgm:cxn modelId="{6D2ACC90-259A-4C68-8958-67A47653B8DC}" type="presOf" srcId="{E0941F3F-818E-46B0-930C-962B27791CAE}" destId="{7F547327-141C-432A-9B28-FCE43DC86F9C}" srcOrd="1" destOrd="0" presId="urn:microsoft.com/office/officeart/2005/8/layout/orgChart1"/>
    <dgm:cxn modelId="{6274FD94-2A20-4230-9326-C9A42807603D}" type="presOf" srcId="{19E0B6FC-901D-4C0A-A199-02046C40E21E}" destId="{0E67E347-683C-4C86-B6A0-1C4A26F9246C}" srcOrd="0" destOrd="0" presId="urn:microsoft.com/office/officeart/2005/8/layout/orgChart1"/>
    <dgm:cxn modelId="{4F784D97-EDCE-431B-8D77-59229E1A0643}" type="presOf" srcId="{F61AC2B5-F1DE-4B2E-B932-0DA476BF692F}" destId="{3EE851F4-F1BF-42FC-9BDF-9F6517506989}" srcOrd="0" destOrd="0" presId="urn:microsoft.com/office/officeart/2005/8/layout/orgChart1"/>
    <dgm:cxn modelId="{2665D89A-2D53-4FF4-AFB2-9AB4F68C201B}" type="presOf" srcId="{C6FB033A-601F-4252-871B-FBD69F26E281}" destId="{D38F225B-0DFE-4F67-8050-41EAA67FCE8B}" srcOrd="0" destOrd="0" presId="urn:microsoft.com/office/officeart/2005/8/layout/orgChart1"/>
    <dgm:cxn modelId="{BE95F79C-D136-49A6-8F3B-FD0CDE0BD00E}" type="presOf" srcId="{C6FB033A-601F-4252-871B-FBD69F26E281}" destId="{427EB922-B21D-4B21-AAC4-C6F9308965FE}" srcOrd="1" destOrd="0" presId="urn:microsoft.com/office/officeart/2005/8/layout/orgChart1"/>
    <dgm:cxn modelId="{8C7CB6A0-18FF-48C8-95DE-DC07B6D1B8FF}" type="presOf" srcId="{FCE7057A-732C-4DAF-8F8A-A90D5185B7D9}" destId="{872EA42F-A614-48A2-A5C5-AE7593374FA1}" srcOrd="1" destOrd="0" presId="urn:microsoft.com/office/officeart/2005/8/layout/orgChart1"/>
    <dgm:cxn modelId="{1B16DAA1-B9E6-406C-A6F2-6DBC52163AF6}" type="presOf" srcId="{1EB0C906-B836-4F63-A65B-D6675AF1FA80}" destId="{027D85F7-12FB-4E66-996C-AD4778BF48CD}" srcOrd="0" destOrd="0" presId="urn:microsoft.com/office/officeart/2005/8/layout/orgChart1"/>
    <dgm:cxn modelId="{B70E62A4-6F92-456F-9DD7-D6D9FB1F3370}" srcId="{8F5F2301-9007-44D9-ABEB-0F7E43CD8E5B}" destId="{C589BD38-D573-49ED-8184-2D1C5E1EE5BD}" srcOrd="0" destOrd="0" parTransId="{E1D8B93E-AD61-4450-AF16-E55A0954A737}" sibTransId="{3889C611-4C8E-4033-B069-CB0A965878AC}"/>
    <dgm:cxn modelId="{9A3F24A7-BEDD-4532-B08B-302F5C0B65E1}" type="presOf" srcId="{6D29DC56-60F1-4A84-BA7B-9D49433EF11C}" destId="{D43E3E8B-7977-400B-A059-C289E1F0F347}" srcOrd="0" destOrd="0" presId="urn:microsoft.com/office/officeart/2005/8/layout/orgChart1"/>
    <dgm:cxn modelId="{FBE5D6A9-CFC4-4630-A39D-1042C927092A}" type="presOf" srcId="{2AB5DE96-7C78-4E4F-A45E-778EAA789783}" destId="{38A8FC73-2422-4390-98C3-9043E8C58885}" srcOrd="1" destOrd="0" presId="urn:microsoft.com/office/officeart/2005/8/layout/orgChart1"/>
    <dgm:cxn modelId="{F3EDB8AA-5D3A-4B65-AEA1-D6830AF0045C}" type="presOf" srcId="{C589BD38-D573-49ED-8184-2D1C5E1EE5BD}" destId="{AD00EF5E-9CD8-4F72-8D02-A89DCBA35B7B}" srcOrd="1" destOrd="0" presId="urn:microsoft.com/office/officeart/2005/8/layout/orgChart1"/>
    <dgm:cxn modelId="{A2664EAD-5353-4CBE-8C41-DE7D67527A08}" type="presOf" srcId="{B58B1DE3-8730-4983-AD69-68C6B1D117EE}" destId="{83E70D42-9455-40AC-9CEF-E72651FE4A27}" srcOrd="0" destOrd="0" presId="urn:microsoft.com/office/officeart/2005/8/layout/orgChart1"/>
    <dgm:cxn modelId="{128C60AF-74AC-4F5A-AE0F-33EF26AFC368}" srcId="{8F5F2301-9007-44D9-ABEB-0F7E43CD8E5B}" destId="{C6FB033A-601F-4252-871B-FBD69F26E281}" srcOrd="11" destOrd="0" parTransId="{F4AE404E-3812-4746-9A5F-D9528D7F9C06}" sibTransId="{E643634A-E280-4388-AE92-564EB2D7206C}"/>
    <dgm:cxn modelId="{C39CC5AF-2082-47D9-AE0A-883D0FE464E6}" type="presOf" srcId="{E045F3C6-4700-4F40-8179-2F51E23C8E6F}" destId="{40956638-76E0-40FC-9FB6-FACAA89A70E1}" srcOrd="1" destOrd="0" presId="urn:microsoft.com/office/officeart/2005/8/layout/orgChart1"/>
    <dgm:cxn modelId="{0C35E3B0-D009-4B5F-9AF7-BF36B934172E}" type="presOf" srcId="{F61AC2B5-F1DE-4B2E-B932-0DA476BF692F}" destId="{EB9DC326-0611-4A2E-B274-F4B49E286FCB}" srcOrd="1" destOrd="0" presId="urn:microsoft.com/office/officeart/2005/8/layout/orgChart1"/>
    <dgm:cxn modelId="{12A152B1-7C88-42A9-A926-CE5E3B875253}" srcId="{C6FB033A-601F-4252-871B-FBD69F26E281}" destId="{4A71735F-9718-4F49-8950-AB62363F9724}" srcOrd="0" destOrd="0" parTransId="{0B9832A2-FF19-4103-8E9D-113DE8C46495}" sibTransId="{28AE076D-3AE2-469E-B2C0-F2E9C297E146}"/>
    <dgm:cxn modelId="{8C90ABB2-3387-4E0F-A627-4AD5BEBAEBCF}" type="presOf" srcId="{D4F9668A-C66C-4D12-99F3-9922B9B394CF}" destId="{721402E5-15A3-43C6-A933-2601E7D45BD0}" srcOrd="0" destOrd="0" presId="urn:microsoft.com/office/officeart/2005/8/layout/orgChart1"/>
    <dgm:cxn modelId="{94FE3CBC-A9B6-4D8B-B750-CDE86B64D40D}" type="presOf" srcId="{F3FB1043-521A-4FB2-BC30-85F9929D579A}" destId="{CB781990-3110-4AFF-8D07-F839813F54D9}" srcOrd="1" destOrd="0" presId="urn:microsoft.com/office/officeart/2005/8/layout/orgChart1"/>
    <dgm:cxn modelId="{F2CFFEBC-E6F3-461A-A26A-2FEF3FF6A9C0}" type="presOf" srcId="{3F6E7AFE-DC04-4C49-B27D-610DF9B861F5}" destId="{B1EC1643-43AD-491A-A3AE-33ACB94E8022}" srcOrd="0" destOrd="0" presId="urn:microsoft.com/office/officeart/2005/8/layout/orgChart1"/>
    <dgm:cxn modelId="{6CA731C0-6B83-4CCD-8515-E3848FA18E38}" type="presOf" srcId="{8F5F2301-9007-44D9-ABEB-0F7E43CD8E5B}" destId="{457932A1-DEA3-4D71-B464-A0C119A509A8}" srcOrd="0" destOrd="0" presId="urn:microsoft.com/office/officeart/2005/8/layout/orgChart1"/>
    <dgm:cxn modelId="{8EB17BC0-8D3F-45B1-BE60-166721ADEE29}" type="presOf" srcId="{4A71735F-9718-4F49-8950-AB62363F9724}" destId="{02D306CE-484D-4A76-BACD-31892DC21B45}" srcOrd="0" destOrd="0" presId="urn:microsoft.com/office/officeart/2005/8/layout/orgChart1"/>
    <dgm:cxn modelId="{D2FFB0C2-998A-46B9-852F-9513C46FCBE9}" type="presOf" srcId="{E0941F3F-818E-46B0-930C-962B27791CAE}" destId="{E0D7A86B-95A5-4057-9737-4CBE84F6B210}" srcOrd="0" destOrd="0" presId="urn:microsoft.com/office/officeart/2005/8/layout/orgChart1"/>
    <dgm:cxn modelId="{0D03CCC3-863D-4EAE-B80B-A561C87689B1}" type="presOf" srcId="{AC72971F-5C34-4879-8F9B-A7C8E2804738}" destId="{1D839F70-AD93-4D79-AB46-1563F1CBB95C}" srcOrd="0" destOrd="0" presId="urn:microsoft.com/office/officeart/2005/8/layout/orgChart1"/>
    <dgm:cxn modelId="{3A044EC5-D64A-4FBD-BCD9-F11937CDC5F8}" type="presOf" srcId="{EEF5289B-EBEC-4A98-839D-028E6AF4634F}" destId="{D9FD256F-4823-4BA8-B9E5-98CBA07F6F13}" srcOrd="0" destOrd="0" presId="urn:microsoft.com/office/officeart/2005/8/layout/orgChart1"/>
    <dgm:cxn modelId="{C53A3FC6-3E28-4FE3-9BFE-CCF29248C218}" type="presOf" srcId="{F3FB1043-521A-4FB2-BC30-85F9929D579A}" destId="{B0957BC5-6685-49B1-BA8A-1E81F8A2EDB6}" srcOrd="0" destOrd="0" presId="urn:microsoft.com/office/officeart/2005/8/layout/orgChart1"/>
    <dgm:cxn modelId="{E1DA7AC7-9569-42CD-BDF8-6D1FA4B12FAC}" type="presOf" srcId="{0A1077D2-19DD-4DC6-8C33-E627F6A1B195}" destId="{138054DC-A06C-49B4-9413-E8D92FA84C01}" srcOrd="0" destOrd="0" presId="urn:microsoft.com/office/officeart/2005/8/layout/orgChart1"/>
    <dgm:cxn modelId="{815030C9-E43E-4327-B1BB-A3C8A2983463}" type="presOf" srcId="{D76DD424-D6F3-40FC-9750-C7227CDA35EF}" destId="{C7C29BF5-1DBA-413F-92B8-1F92CA18AFF5}" srcOrd="1" destOrd="0" presId="urn:microsoft.com/office/officeart/2005/8/layout/orgChart1"/>
    <dgm:cxn modelId="{3D58A2CB-437C-4263-9387-904EBAD10CE1}" type="presOf" srcId="{8F5F2301-9007-44D9-ABEB-0F7E43CD8E5B}" destId="{56A5516A-9002-4537-AEC0-60C1046306A8}" srcOrd="1" destOrd="0" presId="urn:microsoft.com/office/officeart/2005/8/layout/orgChart1"/>
    <dgm:cxn modelId="{2AF5A5D5-5A59-4C2F-8035-EB17C8F85820}" type="presOf" srcId="{0FED4460-38B7-49EF-A388-A74FD2C50BF0}" destId="{A4315575-F788-4016-AA80-6642360E846D}" srcOrd="0" destOrd="0" presId="urn:microsoft.com/office/officeart/2005/8/layout/orgChart1"/>
    <dgm:cxn modelId="{37EEFBD7-A0CA-4522-994E-11B70F2C1094}" type="presOf" srcId="{6D29DC56-60F1-4A84-BA7B-9D49433EF11C}" destId="{A108559B-57B9-48ED-BB62-C040B9557B3F}" srcOrd="1" destOrd="0" presId="urn:microsoft.com/office/officeart/2005/8/layout/orgChart1"/>
    <dgm:cxn modelId="{EAE4E7DA-8710-4632-8411-302A2F6E7EB3}" type="presOf" srcId="{3F6E7AFE-DC04-4C49-B27D-610DF9B861F5}" destId="{4576DFC0-E458-4C34-ACC9-7E08BA93A745}" srcOrd="1" destOrd="0" presId="urn:microsoft.com/office/officeart/2005/8/layout/orgChart1"/>
    <dgm:cxn modelId="{6238DADD-1D12-44FC-B0DD-FE14ECBFFEA1}" srcId="{43A6FB37-DA5E-4B16-84F0-D8452B67AAD9}" destId="{B58B1DE3-8730-4983-AD69-68C6B1D117EE}" srcOrd="0" destOrd="0" parTransId="{71055121-E7BE-4638-94CB-F9C0CDE98E8E}" sibTransId="{E2A366B3-EC44-45D8-9D08-03F7D5A9C0F5}"/>
    <dgm:cxn modelId="{4C1EFEE0-3A9C-46DE-B3E2-C0B6C954F093}" type="presOf" srcId="{CAB14731-B394-4E03-9EE7-AB5A0A708C38}" destId="{6F72D0DF-3B06-41BD-A849-A80D47FD37A2}" srcOrd="0" destOrd="0" presId="urn:microsoft.com/office/officeart/2005/8/layout/orgChart1"/>
    <dgm:cxn modelId="{885553E1-F3DA-499A-A09B-2D67531596DE}" type="presOf" srcId="{CAB14731-B394-4E03-9EE7-AB5A0A708C38}" destId="{FD3E63B4-9434-4924-8CB9-869187C72D6B}" srcOrd="1" destOrd="0" presId="urn:microsoft.com/office/officeart/2005/8/layout/orgChart1"/>
    <dgm:cxn modelId="{03159DE2-9EF9-44D7-A522-3C22CD7742A2}" type="presOf" srcId="{0035648D-0469-40BE-875F-E012C89D64B7}" destId="{3E6B7127-47ED-4DD8-B0E7-52C608CE62E5}" srcOrd="0" destOrd="0" presId="urn:microsoft.com/office/officeart/2005/8/layout/orgChart1"/>
    <dgm:cxn modelId="{E46E49E5-57BB-4F11-89DA-C827F14369BC}" type="presOf" srcId="{71055121-E7BE-4638-94CB-F9C0CDE98E8E}" destId="{70837FD4-B388-48FB-9F88-81015932A45F}" srcOrd="0" destOrd="0" presId="urn:microsoft.com/office/officeart/2005/8/layout/orgChart1"/>
    <dgm:cxn modelId="{D3A189ED-CDC7-4D9A-BD9B-E0126440DEE0}" type="presOf" srcId="{AC4F4E8B-4DDC-4164-8F7D-98910372405D}" destId="{4344979A-730B-4922-BC72-17B2960F3832}" srcOrd="0" destOrd="0" presId="urn:microsoft.com/office/officeart/2005/8/layout/orgChart1"/>
    <dgm:cxn modelId="{9BB196EF-7BD1-4BC6-AC10-D11D30DA6967}" srcId="{43A6FB37-DA5E-4B16-84F0-D8452B67AAD9}" destId="{CAB14731-B394-4E03-9EE7-AB5A0A708C38}" srcOrd="1" destOrd="0" parTransId="{6C4F1AE0-91DD-4510-B109-44976E1A9045}" sibTransId="{9C58E2AA-726C-4AAA-85F9-F15CAA5165E6}"/>
    <dgm:cxn modelId="{1DFF18F2-DD1A-4FA7-9F7C-4762C44E2AF4}" srcId="{8F5F2301-9007-44D9-ABEB-0F7E43CD8E5B}" destId="{E0941F3F-818E-46B0-930C-962B27791CAE}" srcOrd="8" destOrd="0" parTransId="{EEF5289B-EBEC-4A98-839D-028E6AF4634F}" sibTransId="{AD8382A0-1406-4F34-9167-8887A24E9734}"/>
    <dgm:cxn modelId="{DFCFC6F8-E29C-4F0D-990A-5B48763202C3}" srcId="{8F5F2301-9007-44D9-ABEB-0F7E43CD8E5B}" destId="{6D29DC56-60F1-4A84-BA7B-9D49433EF11C}" srcOrd="9" destOrd="0" parTransId="{1EB0C906-B836-4F63-A65B-D6675AF1FA80}" sibTransId="{66EB386F-2057-42AF-9819-D95848647BD7}"/>
    <dgm:cxn modelId="{DCE50CEB-BF62-43AD-BA0C-60A16683167A}" type="presParOf" srcId="{571D8235-B751-4185-9384-42CCF775B0E5}" destId="{2F87D8E0-4B99-4C7B-BB2A-2296DAE1F0E2}" srcOrd="0" destOrd="0" presId="urn:microsoft.com/office/officeart/2005/8/layout/orgChart1"/>
    <dgm:cxn modelId="{C79B43AE-245D-4A25-BCDE-C9D4FC50AB13}" type="presParOf" srcId="{2F87D8E0-4B99-4C7B-BB2A-2296DAE1F0E2}" destId="{6EDF9070-8823-4E48-8737-789344F0D58B}" srcOrd="0" destOrd="0" presId="urn:microsoft.com/office/officeart/2005/8/layout/orgChart1"/>
    <dgm:cxn modelId="{51AAAB1A-F2A1-4AD3-A495-DF54904D9EBA}" type="presParOf" srcId="{6EDF9070-8823-4E48-8737-789344F0D58B}" destId="{457932A1-DEA3-4D71-B464-A0C119A509A8}" srcOrd="0" destOrd="0" presId="urn:microsoft.com/office/officeart/2005/8/layout/orgChart1"/>
    <dgm:cxn modelId="{44DF78F7-0E52-432E-B442-86841495975B}" type="presParOf" srcId="{6EDF9070-8823-4E48-8737-789344F0D58B}" destId="{56A5516A-9002-4537-AEC0-60C1046306A8}" srcOrd="1" destOrd="0" presId="urn:microsoft.com/office/officeart/2005/8/layout/orgChart1"/>
    <dgm:cxn modelId="{644CAE06-F81C-468F-8E38-B19BB2F58666}" type="presParOf" srcId="{2F87D8E0-4B99-4C7B-BB2A-2296DAE1F0E2}" destId="{FFBD0AAE-A13B-4140-B724-3F22995A5861}" srcOrd="1" destOrd="0" presId="urn:microsoft.com/office/officeart/2005/8/layout/orgChart1"/>
    <dgm:cxn modelId="{670ED746-A7BC-4D78-B23B-A78452F459CC}" type="presParOf" srcId="{FFBD0AAE-A13B-4140-B724-3F22995A5861}" destId="{02B5453F-9CAD-4830-858B-28AB3041F917}" srcOrd="0" destOrd="0" presId="urn:microsoft.com/office/officeart/2005/8/layout/orgChart1"/>
    <dgm:cxn modelId="{2AE0E28F-517C-4F0F-9507-3A8AD6A57BA7}" type="presParOf" srcId="{FFBD0AAE-A13B-4140-B724-3F22995A5861}" destId="{CFA15368-B91F-4E84-BC5D-8BA3ED55B68E}" srcOrd="1" destOrd="0" presId="urn:microsoft.com/office/officeart/2005/8/layout/orgChart1"/>
    <dgm:cxn modelId="{C25257B8-AA34-491C-8D18-579D3CA82015}" type="presParOf" srcId="{CFA15368-B91F-4E84-BC5D-8BA3ED55B68E}" destId="{CFB57EDB-0D88-4C78-8211-7C2695B95417}" srcOrd="0" destOrd="0" presId="urn:microsoft.com/office/officeart/2005/8/layout/orgChart1"/>
    <dgm:cxn modelId="{4E4617A2-4CA8-4481-A164-A7F8857E2100}" type="presParOf" srcId="{CFB57EDB-0D88-4C78-8211-7C2695B95417}" destId="{68B0C784-A52E-4EF7-83BC-05D0370F2600}" srcOrd="0" destOrd="0" presId="urn:microsoft.com/office/officeart/2005/8/layout/orgChart1"/>
    <dgm:cxn modelId="{96A51958-5589-4D00-813B-4CCD17B99FE2}" type="presParOf" srcId="{CFB57EDB-0D88-4C78-8211-7C2695B95417}" destId="{AD00EF5E-9CD8-4F72-8D02-A89DCBA35B7B}" srcOrd="1" destOrd="0" presId="urn:microsoft.com/office/officeart/2005/8/layout/orgChart1"/>
    <dgm:cxn modelId="{4BD5E835-0D68-4234-85B6-7CD6ABF1FD29}" type="presParOf" srcId="{CFA15368-B91F-4E84-BC5D-8BA3ED55B68E}" destId="{83DAFC6B-6019-49ED-A30B-34DF39902024}" srcOrd="1" destOrd="0" presId="urn:microsoft.com/office/officeart/2005/8/layout/orgChart1"/>
    <dgm:cxn modelId="{2080011A-CCAD-407A-BB75-6D0F11AC7562}" type="presParOf" srcId="{CFA15368-B91F-4E84-BC5D-8BA3ED55B68E}" destId="{5EB3E96E-CE0C-4A86-A070-7A8AB3A643BA}" srcOrd="2" destOrd="0" presId="urn:microsoft.com/office/officeart/2005/8/layout/orgChart1"/>
    <dgm:cxn modelId="{ABEE3A50-8E4D-4AA7-A94D-2083673D015F}" type="presParOf" srcId="{FFBD0AAE-A13B-4140-B724-3F22995A5861}" destId="{F8D6BECA-9F9D-4247-A5F2-EC978D1EE160}" srcOrd="2" destOrd="0" presId="urn:microsoft.com/office/officeart/2005/8/layout/orgChart1"/>
    <dgm:cxn modelId="{E6A1CFE5-138D-4CE2-B189-0139133DA7E6}" type="presParOf" srcId="{FFBD0AAE-A13B-4140-B724-3F22995A5861}" destId="{C03D8DD2-B719-419A-B1B6-7DD24733D8E5}" srcOrd="3" destOrd="0" presId="urn:microsoft.com/office/officeart/2005/8/layout/orgChart1"/>
    <dgm:cxn modelId="{E2E25A0B-4008-4F56-8CDB-F5E92B289E80}" type="presParOf" srcId="{C03D8DD2-B719-419A-B1B6-7DD24733D8E5}" destId="{781A8A0C-4E40-4ACD-92BF-43949FC66457}" srcOrd="0" destOrd="0" presId="urn:microsoft.com/office/officeart/2005/8/layout/orgChart1"/>
    <dgm:cxn modelId="{21B002C7-0006-4445-9672-5BE3AF609B45}" type="presParOf" srcId="{781A8A0C-4E40-4ACD-92BF-43949FC66457}" destId="{88B740AB-0079-440C-8715-76D539FC46F0}" srcOrd="0" destOrd="0" presId="urn:microsoft.com/office/officeart/2005/8/layout/orgChart1"/>
    <dgm:cxn modelId="{BDD99E6C-85B8-4254-89E1-16D0C50BD126}" type="presParOf" srcId="{781A8A0C-4E40-4ACD-92BF-43949FC66457}" destId="{40956638-76E0-40FC-9FB6-FACAA89A70E1}" srcOrd="1" destOrd="0" presId="urn:microsoft.com/office/officeart/2005/8/layout/orgChart1"/>
    <dgm:cxn modelId="{275F3E6D-21A9-45D3-B9D7-2FF798A1F853}" type="presParOf" srcId="{C03D8DD2-B719-419A-B1B6-7DD24733D8E5}" destId="{AC3892D6-64D1-4121-B724-F53875664E7E}" srcOrd="1" destOrd="0" presId="urn:microsoft.com/office/officeart/2005/8/layout/orgChart1"/>
    <dgm:cxn modelId="{F466BDB6-0691-4E10-8AEB-59D3537CA4AF}" type="presParOf" srcId="{C03D8DD2-B719-419A-B1B6-7DD24733D8E5}" destId="{72FD4CC1-4A4C-42BC-9B37-489C0591464E}" srcOrd="2" destOrd="0" presId="urn:microsoft.com/office/officeart/2005/8/layout/orgChart1"/>
    <dgm:cxn modelId="{D2B54020-1E6B-4A3E-9E91-2B0F926769E8}" type="presParOf" srcId="{FFBD0AAE-A13B-4140-B724-3F22995A5861}" destId="{3E6B7127-47ED-4DD8-B0E7-52C608CE62E5}" srcOrd="4" destOrd="0" presId="urn:microsoft.com/office/officeart/2005/8/layout/orgChart1"/>
    <dgm:cxn modelId="{1DC3066F-B5E8-4DA8-8E14-F7645F36E80B}" type="presParOf" srcId="{FFBD0AAE-A13B-4140-B724-3F22995A5861}" destId="{5CCBB4C9-8E3E-4477-A849-9F262F682ED3}" srcOrd="5" destOrd="0" presId="urn:microsoft.com/office/officeart/2005/8/layout/orgChart1"/>
    <dgm:cxn modelId="{398E928A-6AC4-496C-A86E-E929F255EDD4}" type="presParOf" srcId="{5CCBB4C9-8E3E-4477-A849-9F262F682ED3}" destId="{EE276070-0AA6-4549-A9AD-A130A362B843}" srcOrd="0" destOrd="0" presId="urn:microsoft.com/office/officeart/2005/8/layout/orgChart1"/>
    <dgm:cxn modelId="{66CB58A9-1A94-44C1-9E88-A325215BBBB9}" type="presParOf" srcId="{EE276070-0AA6-4549-A9AD-A130A362B843}" destId="{E395A8CD-240E-4199-A794-C6A88329B735}" srcOrd="0" destOrd="0" presId="urn:microsoft.com/office/officeart/2005/8/layout/orgChart1"/>
    <dgm:cxn modelId="{F85715E5-3835-4574-93C7-E4E9F4A8EBBF}" type="presParOf" srcId="{EE276070-0AA6-4549-A9AD-A130A362B843}" destId="{EBE464F7-285D-48D1-B4E1-F6CDD9D58C4E}" srcOrd="1" destOrd="0" presId="urn:microsoft.com/office/officeart/2005/8/layout/orgChart1"/>
    <dgm:cxn modelId="{D4AB0066-400C-4ED8-802A-D10FA1E05F8E}" type="presParOf" srcId="{5CCBB4C9-8E3E-4477-A849-9F262F682ED3}" destId="{9AD143CA-059E-49DF-BD8E-19C529D35BE1}" srcOrd="1" destOrd="0" presId="urn:microsoft.com/office/officeart/2005/8/layout/orgChart1"/>
    <dgm:cxn modelId="{251FB048-F5D2-4243-A59C-8CA55A750316}" type="presParOf" srcId="{9AD143CA-059E-49DF-BD8E-19C529D35BE1}" destId="{70837FD4-B388-48FB-9F88-81015932A45F}" srcOrd="0" destOrd="0" presId="urn:microsoft.com/office/officeart/2005/8/layout/orgChart1"/>
    <dgm:cxn modelId="{B67C6D1A-3E3D-40D6-A5D2-8B10F9D00E7D}" type="presParOf" srcId="{9AD143CA-059E-49DF-BD8E-19C529D35BE1}" destId="{1C9A873E-9C9A-4ACC-87FF-D053369605A9}" srcOrd="1" destOrd="0" presId="urn:microsoft.com/office/officeart/2005/8/layout/orgChart1"/>
    <dgm:cxn modelId="{BC086159-9957-4DB2-949F-4741C61BDC4E}" type="presParOf" srcId="{1C9A873E-9C9A-4ACC-87FF-D053369605A9}" destId="{F6AEC658-86F3-49E6-B1B0-297039B36020}" srcOrd="0" destOrd="0" presId="urn:microsoft.com/office/officeart/2005/8/layout/orgChart1"/>
    <dgm:cxn modelId="{3F05E4E6-79A2-43A8-8B07-0EE43A9F981A}" type="presParOf" srcId="{F6AEC658-86F3-49E6-B1B0-297039B36020}" destId="{83E70D42-9455-40AC-9CEF-E72651FE4A27}" srcOrd="0" destOrd="0" presId="urn:microsoft.com/office/officeart/2005/8/layout/orgChart1"/>
    <dgm:cxn modelId="{310A6476-778C-4741-A14D-A81A6A27514F}" type="presParOf" srcId="{F6AEC658-86F3-49E6-B1B0-297039B36020}" destId="{D0C02316-85A9-4C89-B5C0-E3FF58694AEF}" srcOrd="1" destOrd="0" presId="urn:microsoft.com/office/officeart/2005/8/layout/orgChart1"/>
    <dgm:cxn modelId="{1A794DFF-86FF-4005-9EBD-E282B042E199}" type="presParOf" srcId="{1C9A873E-9C9A-4ACC-87FF-D053369605A9}" destId="{FEEF13BB-14A3-4825-B58D-C4D9ADAC3E40}" srcOrd="1" destOrd="0" presId="urn:microsoft.com/office/officeart/2005/8/layout/orgChart1"/>
    <dgm:cxn modelId="{2B610FB5-D0FF-4CCB-BB0E-89F4CB1EE063}" type="presParOf" srcId="{1C9A873E-9C9A-4ACC-87FF-D053369605A9}" destId="{26BB308A-A019-449D-AF91-B445906D89BE}" srcOrd="2" destOrd="0" presId="urn:microsoft.com/office/officeart/2005/8/layout/orgChart1"/>
    <dgm:cxn modelId="{BE76EA13-43E4-4E55-8F89-AC061715E07B}" type="presParOf" srcId="{9AD143CA-059E-49DF-BD8E-19C529D35BE1}" destId="{FA8D7E04-D2CE-4F12-9D3C-973795258380}" srcOrd="2" destOrd="0" presId="urn:microsoft.com/office/officeart/2005/8/layout/orgChart1"/>
    <dgm:cxn modelId="{EBD4DDD4-4E6E-4AA7-8F4B-5EF2928D7469}" type="presParOf" srcId="{9AD143CA-059E-49DF-BD8E-19C529D35BE1}" destId="{BA720487-A554-4C1B-9F41-2317BA17BC50}" srcOrd="3" destOrd="0" presId="urn:microsoft.com/office/officeart/2005/8/layout/orgChart1"/>
    <dgm:cxn modelId="{83BAAFE0-EF1F-4B4D-83FD-582AB977D360}" type="presParOf" srcId="{BA720487-A554-4C1B-9F41-2317BA17BC50}" destId="{6BEF8163-735D-4785-BD81-04D54CDEC8D2}" srcOrd="0" destOrd="0" presId="urn:microsoft.com/office/officeart/2005/8/layout/orgChart1"/>
    <dgm:cxn modelId="{59196AE4-A4E3-4281-84BE-A082870EDB75}" type="presParOf" srcId="{6BEF8163-735D-4785-BD81-04D54CDEC8D2}" destId="{6F72D0DF-3B06-41BD-A849-A80D47FD37A2}" srcOrd="0" destOrd="0" presId="urn:microsoft.com/office/officeart/2005/8/layout/orgChart1"/>
    <dgm:cxn modelId="{8C66EC71-38F1-4ADC-A476-56CA6D81B6E4}" type="presParOf" srcId="{6BEF8163-735D-4785-BD81-04D54CDEC8D2}" destId="{FD3E63B4-9434-4924-8CB9-869187C72D6B}" srcOrd="1" destOrd="0" presId="urn:microsoft.com/office/officeart/2005/8/layout/orgChart1"/>
    <dgm:cxn modelId="{5293CB3B-4049-4D7D-A820-E532DFF1C8E4}" type="presParOf" srcId="{BA720487-A554-4C1B-9F41-2317BA17BC50}" destId="{F3F9C2E6-220B-4F34-9066-93D12F5F8D7A}" srcOrd="1" destOrd="0" presId="urn:microsoft.com/office/officeart/2005/8/layout/orgChart1"/>
    <dgm:cxn modelId="{DB613AEC-ABD2-4DD3-8AD4-9EC02A89FB50}" type="presParOf" srcId="{BA720487-A554-4C1B-9F41-2317BA17BC50}" destId="{D1EE6969-4E15-4483-A8C1-38CE0D3E4584}" srcOrd="2" destOrd="0" presId="urn:microsoft.com/office/officeart/2005/8/layout/orgChart1"/>
    <dgm:cxn modelId="{FDA66447-6846-4C3E-BA3E-7661301B2CBE}" type="presParOf" srcId="{5CCBB4C9-8E3E-4477-A849-9F262F682ED3}" destId="{1B5DC645-199B-4DB5-8A63-C9AC179076BA}" srcOrd="2" destOrd="0" presId="urn:microsoft.com/office/officeart/2005/8/layout/orgChart1"/>
    <dgm:cxn modelId="{AED2F323-4A97-41EE-AB44-C3F78F1153ED}" type="presParOf" srcId="{FFBD0AAE-A13B-4140-B724-3F22995A5861}" destId="{138054DC-A06C-49B4-9413-E8D92FA84C01}" srcOrd="6" destOrd="0" presId="urn:microsoft.com/office/officeart/2005/8/layout/orgChart1"/>
    <dgm:cxn modelId="{F99C21C7-A39F-4555-A89B-13DE0404846B}" type="presParOf" srcId="{FFBD0AAE-A13B-4140-B724-3F22995A5861}" destId="{4F70CDB3-B3BA-4915-93A3-4ECD5A664F34}" srcOrd="7" destOrd="0" presId="urn:microsoft.com/office/officeart/2005/8/layout/orgChart1"/>
    <dgm:cxn modelId="{AF8BE53C-3FA3-45A1-95FA-F814C6DB1D16}" type="presParOf" srcId="{4F70CDB3-B3BA-4915-93A3-4ECD5A664F34}" destId="{FDB6F6B0-5355-44D9-B88B-41179BEB1655}" srcOrd="0" destOrd="0" presId="urn:microsoft.com/office/officeart/2005/8/layout/orgChart1"/>
    <dgm:cxn modelId="{5F179F4D-8500-4CFD-89E7-8E177ADF841A}" type="presParOf" srcId="{FDB6F6B0-5355-44D9-B88B-41179BEB1655}" destId="{B0957BC5-6685-49B1-BA8A-1E81F8A2EDB6}" srcOrd="0" destOrd="0" presId="urn:microsoft.com/office/officeart/2005/8/layout/orgChart1"/>
    <dgm:cxn modelId="{3134725A-CC6D-4F4C-B0C2-704980D4AEDC}" type="presParOf" srcId="{FDB6F6B0-5355-44D9-B88B-41179BEB1655}" destId="{CB781990-3110-4AFF-8D07-F839813F54D9}" srcOrd="1" destOrd="0" presId="urn:microsoft.com/office/officeart/2005/8/layout/orgChart1"/>
    <dgm:cxn modelId="{64045596-9B31-44D3-97CE-CB841523CE4C}" type="presParOf" srcId="{4F70CDB3-B3BA-4915-93A3-4ECD5A664F34}" destId="{F0DABA6A-631E-4B92-9A2B-06CE8E040A16}" srcOrd="1" destOrd="0" presId="urn:microsoft.com/office/officeart/2005/8/layout/orgChart1"/>
    <dgm:cxn modelId="{C0533A3D-C45D-4561-A47D-12813CCF019A}" type="presParOf" srcId="{4F70CDB3-B3BA-4915-93A3-4ECD5A664F34}" destId="{F2CDF7AE-D72B-40A9-B95C-CD4CFC372C0B}" srcOrd="2" destOrd="0" presId="urn:microsoft.com/office/officeart/2005/8/layout/orgChart1"/>
    <dgm:cxn modelId="{33542009-2EB4-4BED-8BAE-0D863F3B2077}" type="presParOf" srcId="{FFBD0AAE-A13B-4140-B724-3F22995A5861}" destId="{721402E5-15A3-43C6-A933-2601E7D45BD0}" srcOrd="8" destOrd="0" presId="urn:microsoft.com/office/officeart/2005/8/layout/orgChart1"/>
    <dgm:cxn modelId="{E7FDDE38-356C-4F66-A08C-51D26914ECF0}" type="presParOf" srcId="{FFBD0AAE-A13B-4140-B724-3F22995A5861}" destId="{FF090B36-743A-4287-BE12-DC7C808E5199}" srcOrd="9" destOrd="0" presId="urn:microsoft.com/office/officeart/2005/8/layout/orgChart1"/>
    <dgm:cxn modelId="{59B46F95-B6F2-4C8F-A461-40CCCDE906B1}" type="presParOf" srcId="{FF090B36-743A-4287-BE12-DC7C808E5199}" destId="{EEB58D6E-6791-40FF-98D5-29DF045431EE}" srcOrd="0" destOrd="0" presId="urn:microsoft.com/office/officeart/2005/8/layout/orgChart1"/>
    <dgm:cxn modelId="{82EAD307-D3E3-4105-88AD-017FDB157DAF}" type="presParOf" srcId="{EEB58D6E-6791-40FF-98D5-29DF045431EE}" destId="{2415B0FF-3122-4380-8242-4B47110C1DDF}" srcOrd="0" destOrd="0" presId="urn:microsoft.com/office/officeart/2005/8/layout/orgChart1"/>
    <dgm:cxn modelId="{D78989AC-006E-43F7-A820-52CA4CBF57F3}" type="presParOf" srcId="{EEB58D6E-6791-40FF-98D5-29DF045431EE}" destId="{C7C29BF5-1DBA-413F-92B8-1F92CA18AFF5}" srcOrd="1" destOrd="0" presId="urn:microsoft.com/office/officeart/2005/8/layout/orgChart1"/>
    <dgm:cxn modelId="{90F59667-2200-4307-B4DD-09C48B569E92}" type="presParOf" srcId="{FF090B36-743A-4287-BE12-DC7C808E5199}" destId="{C41F8AC9-1B9D-43DA-89D6-3469676B0B25}" srcOrd="1" destOrd="0" presId="urn:microsoft.com/office/officeart/2005/8/layout/orgChart1"/>
    <dgm:cxn modelId="{7904C082-2786-48BD-8BEC-D72771F6FE44}" type="presParOf" srcId="{FF090B36-743A-4287-BE12-DC7C808E5199}" destId="{6EF9533C-99A4-4A6F-B842-4C046356B133}" srcOrd="2" destOrd="0" presId="urn:microsoft.com/office/officeart/2005/8/layout/orgChart1"/>
    <dgm:cxn modelId="{8A2EB182-E906-4873-922C-7541EC76AC85}" type="presParOf" srcId="{FFBD0AAE-A13B-4140-B724-3F22995A5861}" destId="{613CD0FB-DC3E-4FAE-A702-17E490ABE843}" srcOrd="10" destOrd="0" presId="urn:microsoft.com/office/officeart/2005/8/layout/orgChart1"/>
    <dgm:cxn modelId="{C87830AF-C00F-42F2-822E-4FAA324852FF}" type="presParOf" srcId="{FFBD0AAE-A13B-4140-B724-3F22995A5861}" destId="{FBBA7AC7-1FB8-4F3F-95D4-ABEDA10AA193}" srcOrd="11" destOrd="0" presId="urn:microsoft.com/office/officeart/2005/8/layout/orgChart1"/>
    <dgm:cxn modelId="{1C94EBEC-E52B-4BFC-BE06-E8C1E7E82BCB}" type="presParOf" srcId="{FBBA7AC7-1FB8-4F3F-95D4-ABEDA10AA193}" destId="{23A0B5E0-9DB0-4607-AF7D-76BE51D398DA}" srcOrd="0" destOrd="0" presId="urn:microsoft.com/office/officeart/2005/8/layout/orgChart1"/>
    <dgm:cxn modelId="{6FA5172D-76C4-4B34-BC41-2668C95A33D3}" type="presParOf" srcId="{23A0B5E0-9DB0-4607-AF7D-76BE51D398DA}" destId="{0E67E347-683C-4C86-B6A0-1C4A26F9246C}" srcOrd="0" destOrd="0" presId="urn:microsoft.com/office/officeart/2005/8/layout/orgChart1"/>
    <dgm:cxn modelId="{10BED2EC-4428-4718-ABBA-9AC7AB98957F}" type="presParOf" srcId="{23A0B5E0-9DB0-4607-AF7D-76BE51D398DA}" destId="{9345C445-BBB7-4A77-B7AA-22E0564F79B4}" srcOrd="1" destOrd="0" presId="urn:microsoft.com/office/officeart/2005/8/layout/orgChart1"/>
    <dgm:cxn modelId="{3A2B5AB2-8E29-4C1F-9B76-0946A48B3598}" type="presParOf" srcId="{FBBA7AC7-1FB8-4F3F-95D4-ABEDA10AA193}" destId="{C32FF0AE-9D1F-4137-9B20-A2622A0B9F47}" srcOrd="1" destOrd="0" presId="urn:microsoft.com/office/officeart/2005/8/layout/orgChart1"/>
    <dgm:cxn modelId="{7F554178-7AEA-46D1-84A9-594F3FB74306}" type="presParOf" srcId="{FBBA7AC7-1FB8-4F3F-95D4-ABEDA10AA193}" destId="{08A12573-DD2F-49A0-9C9E-CEC8415E9555}" srcOrd="2" destOrd="0" presId="urn:microsoft.com/office/officeart/2005/8/layout/orgChart1"/>
    <dgm:cxn modelId="{B125BE80-DBC2-43CB-B067-A76E0DAB6F62}" type="presParOf" srcId="{FFBD0AAE-A13B-4140-B724-3F22995A5861}" destId="{E32F2CA3-F769-4FFE-95B5-7EE1C851F07A}" srcOrd="12" destOrd="0" presId="urn:microsoft.com/office/officeart/2005/8/layout/orgChart1"/>
    <dgm:cxn modelId="{3A20F030-D1FE-4B82-AC1D-69C8ECABD8C6}" type="presParOf" srcId="{FFBD0AAE-A13B-4140-B724-3F22995A5861}" destId="{8F362F4A-1F89-4779-BEDD-5EE64B8B1C20}" srcOrd="13" destOrd="0" presId="urn:microsoft.com/office/officeart/2005/8/layout/orgChart1"/>
    <dgm:cxn modelId="{58839FD7-3A23-4160-99B2-8C8244B6664B}" type="presParOf" srcId="{8F362F4A-1F89-4779-BEDD-5EE64B8B1C20}" destId="{9760F269-94B1-410B-8654-38C6054ECEBC}" srcOrd="0" destOrd="0" presId="urn:microsoft.com/office/officeart/2005/8/layout/orgChart1"/>
    <dgm:cxn modelId="{999CEB55-3681-41E4-AD83-5A1A6000D693}" type="presParOf" srcId="{9760F269-94B1-410B-8654-38C6054ECEBC}" destId="{3EE851F4-F1BF-42FC-9BDF-9F6517506989}" srcOrd="0" destOrd="0" presId="urn:microsoft.com/office/officeart/2005/8/layout/orgChart1"/>
    <dgm:cxn modelId="{BE599DAF-FE5F-4F47-842C-B684695F7BDE}" type="presParOf" srcId="{9760F269-94B1-410B-8654-38C6054ECEBC}" destId="{EB9DC326-0611-4A2E-B274-F4B49E286FCB}" srcOrd="1" destOrd="0" presId="urn:microsoft.com/office/officeart/2005/8/layout/orgChart1"/>
    <dgm:cxn modelId="{9AB5E3FB-4577-47C3-8C9C-D9F95E505C03}" type="presParOf" srcId="{8F362F4A-1F89-4779-BEDD-5EE64B8B1C20}" destId="{0D5AE701-61B6-45DF-9116-4DCBEA35A723}" srcOrd="1" destOrd="0" presId="urn:microsoft.com/office/officeart/2005/8/layout/orgChart1"/>
    <dgm:cxn modelId="{6FA22A9C-7982-4E93-A944-BB643028BDC3}" type="presParOf" srcId="{8F362F4A-1F89-4779-BEDD-5EE64B8B1C20}" destId="{250A83C4-DFFF-481D-A041-196B998F0D4C}" srcOrd="2" destOrd="0" presId="urn:microsoft.com/office/officeart/2005/8/layout/orgChart1"/>
    <dgm:cxn modelId="{87CBA365-61EC-451A-B53F-06398ED07D79}" type="presParOf" srcId="{FFBD0AAE-A13B-4140-B724-3F22995A5861}" destId="{1D839F70-AD93-4D79-AB46-1563F1CBB95C}" srcOrd="14" destOrd="0" presId="urn:microsoft.com/office/officeart/2005/8/layout/orgChart1"/>
    <dgm:cxn modelId="{20718F63-7AAE-41E7-9AFF-5F39F880EE46}" type="presParOf" srcId="{FFBD0AAE-A13B-4140-B724-3F22995A5861}" destId="{7CFFB703-8DE8-49B1-8A96-08DBF7B80994}" srcOrd="15" destOrd="0" presId="urn:microsoft.com/office/officeart/2005/8/layout/orgChart1"/>
    <dgm:cxn modelId="{F3C0A694-B3C3-4E26-B1C2-3B5E2E451D1C}" type="presParOf" srcId="{7CFFB703-8DE8-49B1-8A96-08DBF7B80994}" destId="{FFD227FF-10AC-4FC3-82FC-F6FF3DFE2A2D}" srcOrd="0" destOrd="0" presId="urn:microsoft.com/office/officeart/2005/8/layout/orgChart1"/>
    <dgm:cxn modelId="{5CD7B43E-B0A8-4AEE-B539-6F9877E4533B}" type="presParOf" srcId="{FFD227FF-10AC-4FC3-82FC-F6FF3DFE2A2D}" destId="{1D49FFE6-4D51-496C-B7EE-02C560A3B11F}" srcOrd="0" destOrd="0" presId="urn:microsoft.com/office/officeart/2005/8/layout/orgChart1"/>
    <dgm:cxn modelId="{B49459E5-1EB6-4351-AB38-E85080B26C4D}" type="presParOf" srcId="{FFD227FF-10AC-4FC3-82FC-F6FF3DFE2A2D}" destId="{38A8FC73-2422-4390-98C3-9043E8C58885}" srcOrd="1" destOrd="0" presId="urn:microsoft.com/office/officeart/2005/8/layout/orgChart1"/>
    <dgm:cxn modelId="{C529471E-8E20-44A5-93D8-2C816E2E8B05}" type="presParOf" srcId="{7CFFB703-8DE8-49B1-8A96-08DBF7B80994}" destId="{F32143FE-C08D-4285-A13C-9F9F0CADEBB9}" srcOrd="1" destOrd="0" presId="urn:microsoft.com/office/officeart/2005/8/layout/orgChart1"/>
    <dgm:cxn modelId="{EE239B2D-89C5-44E9-A52C-24190E67A7A5}" type="presParOf" srcId="{7CFFB703-8DE8-49B1-8A96-08DBF7B80994}" destId="{48F2FE0B-E9C7-448F-B0EB-5869FD75DF2A}" srcOrd="2" destOrd="0" presId="urn:microsoft.com/office/officeart/2005/8/layout/orgChart1"/>
    <dgm:cxn modelId="{977FD4EE-A24F-47F9-81AF-92E3CA83DF44}" type="presParOf" srcId="{FFBD0AAE-A13B-4140-B724-3F22995A5861}" destId="{D9FD256F-4823-4BA8-B9E5-98CBA07F6F13}" srcOrd="16" destOrd="0" presId="urn:microsoft.com/office/officeart/2005/8/layout/orgChart1"/>
    <dgm:cxn modelId="{D46D8527-1F8C-464D-8108-0D97A5BD21DD}" type="presParOf" srcId="{FFBD0AAE-A13B-4140-B724-3F22995A5861}" destId="{17899531-EB5A-444E-8522-F0CB9026D316}" srcOrd="17" destOrd="0" presId="urn:microsoft.com/office/officeart/2005/8/layout/orgChart1"/>
    <dgm:cxn modelId="{9693B0B2-7A60-4FA9-8465-D95DF90EAD4F}" type="presParOf" srcId="{17899531-EB5A-444E-8522-F0CB9026D316}" destId="{C82D121F-D20A-410E-8E3C-18882CC30885}" srcOrd="0" destOrd="0" presId="urn:microsoft.com/office/officeart/2005/8/layout/orgChart1"/>
    <dgm:cxn modelId="{4B60D4C1-6D56-4458-A1EE-4078296DB432}" type="presParOf" srcId="{C82D121F-D20A-410E-8E3C-18882CC30885}" destId="{E0D7A86B-95A5-4057-9737-4CBE84F6B210}" srcOrd="0" destOrd="0" presId="urn:microsoft.com/office/officeart/2005/8/layout/orgChart1"/>
    <dgm:cxn modelId="{C3A895BE-D7EE-4ACD-A9E3-92D8E8F9A881}" type="presParOf" srcId="{C82D121F-D20A-410E-8E3C-18882CC30885}" destId="{7F547327-141C-432A-9B28-FCE43DC86F9C}" srcOrd="1" destOrd="0" presId="urn:microsoft.com/office/officeart/2005/8/layout/orgChart1"/>
    <dgm:cxn modelId="{B667E54E-6352-4E48-8165-DA4974355BDC}" type="presParOf" srcId="{17899531-EB5A-444E-8522-F0CB9026D316}" destId="{8204FB36-1D37-4373-BCFB-7195B5340F3F}" srcOrd="1" destOrd="0" presId="urn:microsoft.com/office/officeart/2005/8/layout/orgChart1"/>
    <dgm:cxn modelId="{FE2EB6A5-092C-461A-B780-3D63ADF63FA3}" type="presParOf" srcId="{17899531-EB5A-444E-8522-F0CB9026D316}" destId="{4042534C-5C44-4E80-A6DB-B4F6FF21FEC8}" srcOrd="2" destOrd="0" presId="urn:microsoft.com/office/officeart/2005/8/layout/orgChart1"/>
    <dgm:cxn modelId="{85B9C383-64E5-49AE-B4E6-496C5DA34905}" type="presParOf" srcId="{FFBD0AAE-A13B-4140-B724-3F22995A5861}" destId="{027D85F7-12FB-4E66-996C-AD4778BF48CD}" srcOrd="18" destOrd="0" presId="urn:microsoft.com/office/officeart/2005/8/layout/orgChart1"/>
    <dgm:cxn modelId="{4B56B474-6722-402E-A1C1-32A10CA41F88}" type="presParOf" srcId="{FFBD0AAE-A13B-4140-B724-3F22995A5861}" destId="{690E9CE8-26C9-4848-9E47-2239AF246CE8}" srcOrd="19" destOrd="0" presId="urn:microsoft.com/office/officeart/2005/8/layout/orgChart1"/>
    <dgm:cxn modelId="{6FD50C20-D596-461A-A555-14237D5446F7}" type="presParOf" srcId="{690E9CE8-26C9-4848-9E47-2239AF246CE8}" destId="{DB377E6F-089C-4965-B2E6-278F14747806}" srcOrd="0" destOrd="0" presId="urn:microsoft.com/office/officeart/2005/8/layout/orgChart1"/>
    <dgm:cxn modelId="{68555F4D-312B-4482-AC3A-D7E249399308}" type="presParOf" srcId="{DB377E6F-089C-4965-B2E6-278F14747806}" destId="{D43E3E8B-7977-400B-A059-C289E1F0F347}" srcOrd="0" destOrd="0" presId="urn:microsoft.com/office/officeart/2005/8/layout/orgChart1"/>
    <dgm:cxn modelId="{2A5DDD38-2C68-4976-9B41-A5D18DFB65DB}" type="presParOf" srcId="{DB377E6F-089C-4965-B2E6-278F14747806}" destId="{A108559B-57B9-48ED-BB62-C040B9557B3F}" srcOrd="1" destOrd="0" presId="urn:microsoft.com/office/officeart/2005/8/layout/orgChart1"/>
    <dgm:cxn modelId="{AF06D89A-1409-43E1-95E4-A340A8A645AA}" type="presParOf" srcId="{690E9CE8-26C9-4848-9E47-2239AF246CE8}" destId="{76E79A0A-97DC-4B12-A7FA-B3C69F41373F}" srcOrd="1" destOrd="0" presId="urn:microsoft.com/office/officeart/2005/8/layout/orgChart1"/>
    <dgm:cxn modelId="{EAFD84EF-CC06-47F7-95B4-954161F4ABE7}" type="presParOf" srcId="{690E9CE8-26C9-4848-9E47-2239AF246CE8}" destId="{1D88C1A1-8208-40D5-A7E4-E3AA5170876C}" srcOrd="2" destOrd="0" presId="urn:microsoft.com/office/officeart/2005/8/layout/orgChart1"/>
    <dgm:cxn modelId="{88CBF233-89DD-45A4-BB82-2654994D156A}" type="presParOf" srcId="{FFBD0AAE-A13B-4140-B724-3F22995A5861}" destId="{A4315575-F788-4016-AA80-6642360E846D}" srcOrd="20" destOrd="0" presId="urn:microsoft.com/office/officeart/2005/8/layout/orgChart1"/>
    <dgm:cxn modelId="{A2981850-6EEB-44E4-BB4F-C892E6E33FA4}" type="presParOf" srcId="{FFBD0AAE-A13B-4140-B724-3F22995A5861}" destId="{2C011B9D-1104-4E7F-A9BF-347B4CB3B42A}" srcOrd="21" destOrd="0" presId="urn:microsoft.com/office/officeart/2005/8/layout/orgChart1"/>
    <dgm:cxn modelId="{9FD926E1-401E-406D-B006-5E4A3CDFAA32}" type="presParOf" srcId="{2C011B9D-1104-4E7F-A9BF-347B4CB3B42A}" destId="{90951BBD-F995-45B2-87F0-44AA9C502AD3}" srcOrd="0" destOrd="0" presId="urn:microsoft.com/office/officeart/2005/8/layout/orgChart1"/>
    <dgm:cxn modelId="{4948D2A7-DE44-42D9-9868-05F4C7D08CE5}" type="presParOf" srcId="{90951BBD-F995-45B2-87F0-44AA9C502AD3}" destId="{B1EC1643-43AD-491A-A3AE-33ACB94E8022}" srcOrd="0" destOrd="0" presId="urn:microsoft.com/office/officeart/2005/8/layout/orgChart1"/>
    <dgm:cxn modelId="{2D9D2B79-3024-4A77-94BC-64BC6BE5816C}" type="presParOf" srcId="{90951BBD-F995-45B2-87F0-44AA9C502AD3}" destId="{4576DFC0-E458-4C34-ACC9-7E08BA93A745}" srcOrd="1" destOrd="0" presId="urn:microsoft.com/office/officeart/2005/8/layout/orgChart1"/>
    <dgm:cxn modelId="{42D641C5-16FE-4165-A280-D8AE4182CD05}" type="presParOf" srcId="{2C011B9D-1104-4E7F-A9BF-347B4CB3B42A}" destId="{20ED7442-61CE-41FF-8E43-27401CE38B25}" srcOrd="1" destOrd="0" presId="urn:microsoft.com/office/officeart/2005/8/layout/orgChart1"/>
    <dgm:cxn modelId="{2C113E03-8A37-4C15-AF9B-C67C201CD072}" type="presParOf" srcId="{2C011B9D-1104-4E7F-A9BF-347B4CB3B42A}" destId="{A48C89A8-4446-44B0-9160-D9B808B89CA4}" srcOrd="2" destOrd="0" presId="urn:microsoft.com/office/officeart/2005/8/layout/orgChart1"/>
    <dgm:cxn modelId="{737BA095-E729-4BB0-A5A0-DBA559ED5227}" type="presParOf" srcId="{FFBD0AAE-A13B-4140-B724-3F22995A5861}" destId="{C726931B-986F-4A41-BB45-954816F6B574}" srcOrd="22" destOrd="0" presId="urn:microsoft.com/office/officeart/2005/8/layout/orgChart1"/>
    <dgm:cxn modelId="{6E562FF0-3E73-4AF1-9A85-393AA90E0B09}" type="presParOf" srcId="{FFBD0AAE-A13B-4140-B724-3F22995A5861}" destId="{6D44C526-BDD7-45DC-BBD3-BD050E65BAC8}" srcOrd="23" destOrd="0" presId="urn:microsoft.com/office/officeart/2005/8/layout/orgChart1"/>
    <dgm:cxn modelId="{8B0DB99B-7F3C-4E33-B93A-73CEC4CE3405}" type="presParOf" srcId="{6D44C526-BDD7-45DC-BBD3-BD050E65BAC8}" destId="{C5F6452E-DBA2-49F1-9125-776AFC3B789E}" srcOrd="0" destOrd="0" presId="urn:microsoft.com/office/officeart/2005/8/layout/orgChart1"/>
    <dgm:cxn modelId="{2C3F00DA-BCCB-4F61-8873-F4BA70AC9BBC}" type="presParOf" srcId="{C5F6452E-DBA2-49F1-9125-776AFC3B789E}" destId="{D38F225B-0DFE-4F67-8050-41EAA67FCE8B}" srcOrd="0" destOrd="0" presId="urn:microsoft.com/office/officeart/2005/8/layout/orgChart1"/>
    <dgm:cxn modelId="{73DFBD1F-481D-48B9-A905-AA37E9C3B57E}" type="presParOf" srcId="{C5F6452E-DBA2-49F1-9125-776AFC3B789E}" destId="{427EB922-B21D-4B21-AAC4-C6F9308965FE}" srcOrd="1" destOrd="0" presId="urn:microsoft.com/office/officeart/2005/8/layout/orgChart1"/>
    <dgm:cxn modelId="{AD289676-719F-4822-ABB6-0E8E834720B1}" type="presParOf" srcId="{6D44C526-BDD7-45DC-BBD3-BD050E65BAC8}" destId="{955C8DAD-52E3-4E82-A1BB-3EF467284B52}" srcOrd="1" destOrd="0" presId="urn:microsoft.com/office/officeart/2005/8/layout/orgChart1"/>
    <dgm:cxn modelId="{07483ECD-EBEE-45CD-8323-5DDBC4744A50}" type="presParOf" srcId="{955C8DAD-52E3-4E82-A1BB-3EF467284B52}" destId="{DDE967D4-18B8-413B-AE2C-1A2D22E6231E}" srcOrd="0" destOrd="0" presId="urn:microsoft.com/office/officeart/2005/8/layout/orgChart1"/>
    <dgm:cxn modelId="{DCC759D8-B378-40BC-86E7-9D1FCB2C58BB}" type="presParOf" srcId="{955C8DAD-52E3-4E82-A1BB-3EF467284B52}" destId="{3F34DBDF-229D-46B8-859A-DA89834BDA15}" srcOrd="1" destOrd="0" presId="urn:microsoft.com/office/officeart/2005/8/layout/orgChart1"/>
    <dgm:cxn modelId="{6B6DF992-DA99-4CF6-AD01-9A32AE06D6A8}" type="presParOf" srcId="{3F34DBDF-229D-46B8-859A-DA89834BDA15}" destId="{0BC1D2FF-B0C9-405C-956B-00D0F1A676D7}" srcOrd="0" destOrd="0" presId="urn:microsoft.com/office/officeart/2005/8/layout/orgChart1"/>
    <dgm:cxn modelId="{292133D7-96C3-42DF-A823-0BA1951E9BDF}" type="presParOf" srcId="{0BC1D2FF-B0C9-405C-956B-00D0F1A676D7}" destId="{02D306CE-484D-4A76-BACD-31892DC21B45}" srcOrd="0" destOrd="0" presId="urn:microsoft.com/office/officeart/2005/8/layout/orgChart1"/>
    <dgm:cxn modelId="{65A828FF-7A2A-446A-9100-B0EB03C2B2C5}" type="presParOf" srcId="{0BC1D2FF-B0C9-405C-956B-00D0F1A676D7}" destId="{00470BE6-196B-46BF-8361-B42C8B7E812B}" srcOrd="1" destOrd="0" presId="urn:microsoft.com/office/officeart/2005/8/layout/orgChart1"/>
    <dgm:cxn modelId="{52D91FBD-46E2-4A2C-90B8-EDFEB6E3B634}" type="presParOf" srcId="{3F34DBDF-229D-46B8-859A-DA89834BDA15}" destId="{474A4573-7118-43A0-BEA5-8C6D7C871647}" srcOrd="1" destOrd="0" presId="urn:microsoft.com/office/officeart/2005/8/layout/orgChart1"/>
    <dgm:cxn modelId="{F0E9866B-4AB7-43FC-83BC-F40F10FB0BE9}" type="presParOf" srcId="{3F34DBDF-229D-46B8-859A-DA89834BDA15}" destId="{E5B118B8-8DF2-4E90-8856-333A983DEA20}" srcOrd="2" destOrd="0" presId="urn:microsoft.com/office/officeart/2005/8/layout/orgChart1"/>
    <dgm:cxn modelId="{A5B57CE8-D5CB-4B43-B79C-A19F6E04875C}" type="presParOf" srcId="{6D44C526-BDD7-45DC-BBD3-BD050E65BAC8}" destId="{49D9A8F9-7E3F-45B4-9089-E53BECB9AAC0}" srcOrd="2" destOrd="0" presId="urn:microsoft.com/office/officeart/2005/8/layout/orgChart1"/>
    <dgm:cxn modelId="{417E6B1A-7BD2-4DBD-8A07-73999695A326}" type="presParOf" srcId="{2F87D8E0-4B99-4C7B-BB2A-2296DAE1F0E2}" destId="{16038DDA-4176-4425-A92C-49A068D68661}" srcOrd="2" destOrd="0" presId="urn:microsoft.com/office/officeart/2005/8/layout/orgChart1"/>
    <dgm:cxn modelId="{4A7018C3-1E5D-4E29-A72E-EF5F385C8788}" type="presParOf" srcId="{16038DDA-4176-4425-A92C-49A068D68661}" destId="{4344979A-730B-4922-BC72-17B2960F3832}" srcOrd="0" destOrd="0" presId="urn:microsoft.com/office/officeart/2005/8/layout/orgChart1"/>
    <dgm:cxn modelId="{39B8D5BF-CA73-40EB-95AA-5F48DFB086D0}" type="presParOf" srcId="{16038DDA-4176-4425-A92C-49A068D68661}" destId="{1E08F7D1-07F6-40B2-B43E-AAD3BC1E2817}" srcOrd="1" destOrd="0" presId="urn:microsoft.com/office/officeart/2005/8/layout/orgChart1"/>
    <dgm:cxn modelId="{7FAE891F-E62D-415A-91B0-DF70FA749881}" type="presParOf" srcId="{1E08F7D1-07F6-40B2-B43E-AAD3BC1E2817}" destId="{09A54937-9CD3-4127-852D-9C869AAAD6DC}" srcOrd="0" destOrd="0" presId="urn:microsoft.com/office/officeart/2005/8/layout/orgChart1"/>
    <dgm:cxn modelId="{298CB669-7D5D-4F2C-AD0E-9C1B4348E187}" type="presParOf" srcId="{09A54937-9CD3-4127-852D-9C869AAAD6DC}" destId="{0C10CB56-364E-474F-83CE-4750255FA095}" srcOrd="0" destOrd="0" presId="urn:microsoft.com/office/officeart/2005/8/layout/orgChart1"/>
    <dgm:cxn modelId="{6F6B3C50-AF4D-44E7-83FD-2D93B6F067D4}" type="presParOf" srcId="{09A54937-9CD3-4127-852D-9C869AAAD6DC}" destId="{872EA42F-A614-48A2-A5C5-AE7593374FA1}" srcOrd="1" destOrd="0" presId="urn:microsoft.com/office/officeart/2005/8/layout/orgChart1"/>
    <dgm:cxn modelId="{77B04671-1DE0-451E-9AE4-C86FE109F2B8}" type="presParOf" srcId="{1E08F7D1-07F6-40B2-B43E-AAD3BC1E2817}" destId="{CDEFE334-F8B0-43C7-947D-16D05547F370}" srcOrd="1" destOrd="0" presId="urn:microsoft.com/office/officeart/2005/8/layout/orgChart1"/>
    <dgm:cxn modelId="{CCC969D0-9DAE-47B1-942C-293E05B8D1AF}" type="presParOf" srcId="{1E08F7D1-07F6-40B2-B43E-AAD3BC1E2817}" destId="{3B91DD18-F8A8-474C-8D8E-91C57D181B0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E27FF2E-C1A4-4E3B-B56E-C775CE4A6C6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488252A5-2BFC-4DC2-A953-3E8D7921FA0B}">
      <dgm:prSet phldrT="[Tekst]" custT="1"/>
      <dgm:spPr/>
      <dgm:t>
        <a:bodyPr/>
        <a:lstStyle/>
        <a:p>
          <a:r>
            <a:rPr lang="en-GB" sz="1000" dirty="0" err="1">
              <a:solidFill>
                <a:srgbClr val="F2F2F2"/>
              </a:solidFill>
            </a:rPr>
            <a:t>Institusjon</a:t>
          </a:r>
          <a:r>
            <a:rPr lang="en-GB" sz="1000" dirty="0">
              <a:solidFill>
                <a:srgbClr val="F2F2F2"/>
              </a:solidFill>
            </a:rPr>
            <a:t> </a:t>
          </a:r>
          <a:r>
            <a:rPr lang="en-GB" sz="1000" dirty="0" err="1">
              <a:solidFill>
                <a:srgbClr val="F2F2F2"/>
              </a:solidFill>
            </a:rPr>
            <a:t>og</a:t>
          </a:r>
          <a:r>
            <a:rPr lang="en-GB" sz="1000" dirty="0">
              <a:solidFill>
                <a:srgbClr val="F2F2F2"/>
              </a:solidFill>
            </a:rPr>
            <a:t> </a:t>
          </a:r>
          <a:r>
            <a:rPr lang="en-GB" sz="1000" dirty="0" err="1">
              <a:solidFill>
                <a:srgbClr val="F2F2F2"/>
              </a:solidFill>
            </a:rPr>
            <a:t>dagtilbud</a:t>
          </a:r>
          <a:br>
            <a:rPr lang="en-GB" sz="1000" dirty="0"/>
          </a:br>
          <a:r>
            <a:rPr lang="en-GB" sz="1000" dirty="0" err="1"/>
            <a:t>Virksomhetsleder</a:t>
          </a:r>
          <a:endParaRPr lang="en-GB" sz="1000" dirty="0"/>
        </a:p>
        <a:p>
          <a:r>
            <a:rPr lang="en-GB" sz="1000" dirty="0"/>
            <a:t>Ann Kristin Dramdal </a:t>
          </a:r>
        </a:p>
      </dgm:t>
    </dgm:pt>
    <dgm:pt modelId="{12F74273-34B3-46C6-BF8D-886F6710DD60}" type="parTrans" cxnId="{3AEA60CB-A57E-410C-9132-BF9C4ADF22EF}">
      <dgm:prSet/>
      <dgm:spPr/>
      <dgm:t>
        <a:bodyPr/>
        <a:lstStyle/>
        <a:p>
          <a:endParaRPr lang="en-GB"/>
        </a:p>
      </dgm:t>
    </dgm:pt>
    <dgm:pt modelId="{5E6890AB-F79F-4CCA-A97A-7EAF3257BCB2}" type="sibTrans" cxnId="{3AEA60CB-A57E-410C-9132-BF9C4ADF22EF}">
      <dgm:prSet/>
      <dgm:spPr/>
      <dgm:t>
        <a:bodyPr/>
        <a:lstStyle/>
        <a:p>
          <a:endParaRPr lang="en-GB"/>
        </a:p>
      </dgm:t>
    </dgm:pt>
    <dgm:pt modelId="{AF024ED6-8087-44AB-BCF8-71BDF641DF01}" type="asst">
      <dgm:prSet phldrT="[Tekst]" custT="1"/>
      <dgm:spPr/>
      <dgm:t>
        <a:bodyPr/>
        <a:lstStyle/>
        <a:p>
          <a:r>
            <a:rPr lang="en-GB" sz="900" dirty="0" err="1"/>
            <a:t>Sykehjemsleger</a:t>
          </a:r>
          <a:br>
            <a:rPr lang="en-GB" sz="900" dirty="0"/>
          </a:br>
          <a:r>
            <a:rPr lang="en-GB" sz="900" dirty="0"/>
            <a:t>Hilde Lobben, Mari Fiske </a:t>
          </a:r>
          <a:r>
            <a:rPr lang="en-GB" sz="900" dirty="0" err="1"/>
            <a:t>og</a:t>
          </a:r>
          <a:r>
            <a:rPr lang="en-GB" sz="900" dirty="0"/>
            <a:t> Svetlana </a:t>
          </a:r>
          <a:r>
            <a:rPr lang="en-GB" sz="900" dirty="0">
              <a:solidFill>
                <a:srgbClr val="F2F2F2"/>
              </a:solidFill>
            </a:rPr>
            <a:t>Petrovic-</a:t>
          </a:r>
          <a:r>
            <a:rPr lang="en-GB" sz="900" dirty="0" err="1">
              <a:solidFill>
                <a:srgbClr val="F2F2F2"/>
              </a:solidFill>
            </a:rPr>
            <a:t>Baukovic</a:t>
          </a:r>
          <a:endParaRPr lang="en-GB" sz="900" dirty="0">
            <a:solidFill>
              <a:srgbClr val="F2F2F2"/>
            </a:solidFill>
          </a:endParaRPr>
        </a:p>
        <a:p>
          <a:r>
            <a:rPr lang="en-GB" sz="900" b="1" dirty="0" err="1">
              <a:solidFill>
                <a:srgbClr val="F2F2F2"/>
              </a:solidFill>
            </a:rPr>
            <a:t>Fagrådgiver</a:t>
          </a:r>
          <a:r>
            <a:rPr lang="en-GB" sz="900" b="1" dirty="0">
              <a:solidFill>
                <a:srgbClr val="F2F2F2"/>
              </a:solidFill>
            </a:rPr>
            <a:t> Eline W. Nikkerud</a:t>
          </a:r>
        </a:p>
      </dgm:t>
    </dgm:pt>
    <dgm:pt modelId="{AA053D31-D2C1-4FC6-8530-831164A9C8BE}" type="parTrans" cxnId="{5D641F60-5F21-42AF-A2D5-898E4AC4940E}">
      <dgm:prSet/>
      <dgm:spPr/>
      <dgm:t>
        <a:bodyPr/>
        <a:lstStyle/>
        <a:p>
          <a:endParaRPr lang="en-GB"/>
        </a:p>
      </dgm:t>
    </dgm:pt>
    <dgm:pt modelId="{CE158112-0E7D-4CFE-B546-CC0948229F33}" type="sibTrans" cxnId="{5D641F60-5F21-42AF-A2D5-898E4AC4940E}">
      <dgm:prSet/>
      <dgm:spPr/>
      <dgm:t>
        <a:bodyPr/>
        <a:lstStyle/>
        <a:p>
          <a:endParaRPr lang="en-GB"/>
        </a:p>
      </dgm:t>
    </dgm:pt>
    <dgm:pt modelId="{1BE1F089-0383-4EF7-9A0E-C71CEAA4522D}">
      <dgm:prSet phldrT="[Tekst]" custT="1"/>
      <dgm:spPr/>
      <dgm:t>
        <a:bodyPr/>
        <a:lstStyle/>
        <a:p>
          <a:r>
            <a:rPr lang="nb-NO" sz="700" dirty="0"/>
            <a:t>Eikertun helsehus</a:t>
          </a:r>
          <a:br>
            <a:rPr lang="nb-NO" sz="700" dirty="0"/>
          </a:br>
          <a:r>
            <a:rPr lang="nb-NO" sz="700" dirty="0"/>
            <a:t>Korttid - /rehabilitering/</a:t>
          </a:r>
          <a:br>
            <a:rPr lang="nb-NO" sz="700" dirty="0"/>
          </a:br>
          <a:r>
            <a:rPr lang="nb-NO" sz="700" dirty="0"/>
            <a:t>lindrende avdeling</a:t>
          </a:r>
        </a:p>
        <a:p>
          <a:r>
            <a:rPr lang="nb-NO" sz="700" dirty="0"/>
            <a:t>tjenesteleder  </a:t>
          </a:r>
          <a:r>
            <a:rPr lang="nb-NO" sz="700" dirty="0">
              <a:solidFill>
                <a:schemeClr val="bg1"/>
              </a:solidFill>
            </a:rPr>
            <a:t>Wenche Lindseth</a:t>
          </a:r>
          <a:br>
            <a:rPr lang="nb-NO" sz="700" dirty="0"/>
          </a:br>
          <a:r>
            <a:rPr lang="nb-NO" sz="700" dirty="0"/>
            <a:t>Bedr.nr: 976667433</a:t>
          </a:r>
          <a:br>
            <a:rPr lang="nb-NO" sz="500" dirty="0"/>
          </a:br>
          <a:endParaRPr lang="en-GB" sz="500" dirty="0"/>
        </a:p>
      </dgm:t>
    </dgm:pt>
    <dgm:pt modelId="{C93F969F-F8BB-4470-841E-3A56C0653F6D}" type="parTrans" cxnId="{EEF7D38E-81A2-4E2D-96B0-FA0FF8A9E008}">
      <dgm:prSet/>
      <dgm:spPr/>
      <dgm:t>
        <a:bodyPr/>
        <a:lstStyle/>
        <a:p>
          <a:endParaRPr lang="en-GB"/>
        </a:p>
      </dgm:t>
    </dgm:pt>
    <dgm:pt modelId="{A8601FB6-8260-408A-B1DB-A7BE28799A15}" type="sibTrans" cxnId="{EEF7D38E-81A2-4E2D-96B0-FA0FF8A9E008}">
      <dgm:prSet/>
      <dgm:spPr/>
      <dgm:t>
        <a:bodyPr/>
        <a:lstStyle/>
        <a:p>
          <a:endParaRPr lang="en-GB"/>
        </a:p>
      </dgm:t>
    </dgm:pt>
    <dgm:pt modelId="{0F6AF4FB-FF35-4B15-96CD-0C061AB71FCD}">
      <dgm:prSet phldrT="[Tekst]"/>
      <dgm:spPr/>
      <dgm:t>
        <a:bodyPr/>
        <a:lstStyle/>
        <a:p>
          <a:r>
            <a:rPr lang="en-GB" dirty="0"/>
            <a:t>Utsikten </a:t>
          </a:r>
        </a:p>
        <a:p>
          <a:r>
            <a:rPr lang="en-GB" dirty="0">
              <a:solidFill>
                <a:schemeClr val="bg1"/>
              </a:solidFill>
            </a:rPr>
            <a:t>CD2</a:t>
          </a:r>
        </a:p>
        <a:p>
          <a:r>
            <a:rPr lang="en-GB" dirty="0" err="1">
              <a:solidFill>
                <a:schemeClr val="bg1"/>
              </a:solidFill>
            </a:rPr>
            <a:t>tjenesteleder</a:t>
          </a:r>
          <a:br>
            <a:rPr lang="en-GB" dirty="0">
              <a:solidFill>
                <a:schemeClr val="bg1"/>
              </a:solidFill>
            </a:rPr>
          </a:br>
          <a:r>
            <a:rPr lang="en-GB" dirty="0">
              <a:solidFill>
                <a:schemeClr val="bg1"/>
              </a:solidFill>
            </a:rPr>
            <a:t>Mona Helleve Bye</a:t>
          </a:r>
        </a:p>
      </dgm:t>
    </dgm:pt>
    <dgm:pt modelId="{AC636EF6-4195-47CA-B5BC-1F0C80031F2C}" type="parTrans" cxnId="{F7F67D53-51FF-4F50-86B1-221B35471276}">
      <dgm:prSet/>
      <dgm:spPr/>
      <dgm:t>
        <a:bodyPr/>
        <a:lstStyle/>
        <a:p>
          <a:endParaRPr lang="en-GB"/>
        </a:p>
      </dgm:t>
    </dgm:pt>
    <dgm:pt modelId="{1F616395-D39A-46BB-8E7C-060B860FD020}" type="sibTrans" cxnId="{F7F67D53-51FF-4F50-86B1-221B35471276}">
      <dgm:prSet/>
      <dgm:spPr/>
      <dgm:t>
        <a:bodyPr/>
        <a:lstStyle/>
        <a:p>
          <a:endParaRPr lang="en-GB"/>
        </a:p>
      </dgm:t>
    </dgm:pt>
    <dgm:pt modelId="{2136A4C2-83FA-407B-A16D-2A983A229E70}">
      <dgm:prSet phldrT="[Tekst]"/>
      <dgm:spPr/>
      <dgm:t>
        <a:bodyPr/>
        <a:lstStyle/>
        <a:p>
          <a:r>
            <a:rPr lang="en-GB" dirty="0" err="1">
              <a:solidFill>
                <a:srgbClr val="F2F2F2"/>
              </a:solidFill>
            </a:rPr>
            <a:t>Solgløtt</a:t>
          </a:r>
          <a:endParaRPr lang="en-GB" dirty="0">
            <a:solidFill>
              <a:srgbClr val="F2F2F2"/>
            </a:solidFill>
          </a:endParaRPr>
        </a:p>
        <a:p>
          <a:r>
            <a:rPr lang="en-GB" b="1" dirty="0" err="1">
              <a:solidFill>
                <a:srgbClr val="F2F2F2"/>
              </a:solidFill>
            </a:rPr>
            <a:t>Demens</a:t>
          </a:r>
          <a:r>
            <a:rPr lang="en-GB" b="1" dirty="0">
              <a:solidFill>
                <a:srgbClr val="F2F2F2"/>
              </a:solidFill>
            </a:rPr>
            <a:t> E1.1, E1.2</a:t>
          </a:r>
        </a:p>
        <a:p>
          <a:r>
            <a:rPr lang="en-GB" b="1" dirty="0" err="1">
              <a:solidFill>
                <a:srgbClr val="F2F2F2"/>
              </a:solidFill>
            </a:rPr>
            <a:t>tjenesteleder</a:t>
          </a:r>
          <a:br>
            <a:rPr lang="en-GB" b="1" dirty="0">
              <a:solidFill>
                <a:srgbClr val="F2F2F2"/>
              </a:solidFill>
            </a:rPr>
          </a:br>
          <a:r>
            <a:rPr lang="en-GB" b="1" dirty="0">
              <a:solidFill>
                <a:srgbClr val="F2F2F2"/>
              </a:solidFill>
            </a:rPr>
            <a:t>Aleksandar Dasic</a:t>
          </a:r>
        </a:p>
      </dgm:t>
    </dgm:pt>
    <dgm:pt modelId="{8B9135E2-BB3C-475A-8E26-6458F364629C}" type="parTrans" cxnId="{951C4042-0307-466D-94C2-EDC021947246}">
      <dgm:prSet/>
      <dgm:spPr/>
      <dgm:t>
        <a:bodyPr/>
        <a:lstStyle/>
        <a:p>
          <a:endParaRPr lang="en-GB"/>
        </a:p>
      </dgm:t>
    </dgm:pt>
    <dgm:pt modelId="{4D6E6D0F-A0B2-441E-BD32-46A9DD5E5869}" type="sibTrans" cxnId="{951C4042-0307-466D-94C2-EDC021947246}">
      <dgm:prSet/>
      <dgm:spPr/>
      <dgm:t>
        <a:bodyPr/>
        <a:lstStyle/>
        <a:p>
          <a:endParaRPr lang="en-GB"/>
        </a:p>
      </dgm:t>
    </dgm:pt>
    <dgm:pt modelId="{C0ED469C-6127-4033-A9A0-B5842B9B3BAD}">
      <dgm:prSet/>
      <dgm:spPr/>
      <dgm:t>
        <a:bodyPr/>
        <a:lstStyle/>
        <a:p>
          <a:r>
            <a:rPr lang="en-GB" dirty="0" err="1"/>
            <a:t>Felles</a:t>
          </a:r>
          <a:r>
            <a:rPr lang="en-GB" dirty="0"/>
            <a:t> </a:t>
          </a:r>
          <a:r>
            <a:rPr lang="en-GB" dirty="0" err="1"/>
            <a:t>nattjeneste</a:t>
          </a:r>
          <a:r>
            <a:rPr lang="en-GB" dirty="0"/>
            <a:t> </a:t>
          </a:r>
        </a:p>
        <a:p>
          <a:r>
            <a:rPr lang="en-GB" dirty="0" err="1">
              <a:solidFill>
                <a:schemeClr val="bg1"/>
              </a:solidFill>
            </a:rPr>
            <a:t>tjenesteleder</a:t>
          </a:r>
          <a:br>
            <a:rPr lang="en-GB" dirty="0">
              <a:solidFill>
                <a:schemeClr val="bg1"/>
              </a:solidFill>
            </a:rPr>
          </a:br>
          <a:r>
            <a:rPr lang="en-GB" dirty="0">
              <a:solidFill>
                <a:schemeClr val="bg1"/>
              </a:solidFill>
            </a:rPr>
            <a:t>Monica Leikvoll</a:t>
          </a:r>
        </a:p>
      </dgm:t>
    </dgm:pt>
    <dgm:pt modelId="{4CA432B1-BC0E-45E6-AC1F-A8E134E0F72B}" type="parTrans" cxnId="{A6E9958F-3D13-4927-B565-F292CCD27500}">
      <dgm:prSet/>
      <dgm:spPr/>
      <dgm:t>
        <a:bodyPr/>
        <a:lstStyle/>
        <a:p>
          <a:endParaRPr lang="en-GB"/>
        </a:p>
      </dgm:t>
    </dgm:pt>
    <dgm:pt modelId="{7C6BE5D8-BEAE-40D0-86FF-55499ACD318A}" type="sibTrans" cxnId="{A6E9958F-3D13-4927-B565-F292CCD27500}">
      <dgm:prSet/>
      <dgm:spPr/>
      <dgm:t>
        <a:bodyPr/>
        <a:lstStyle/>
        <a:p>
          <a:endParaRPr lang="en-GB"/>
        </a:p>
      </dgm:t>
    </dgm:pt>
    <dgm:pt modelId="{4D2EE6BA-8B70-4557-A013-4C7BF0B63F57}">
      <dgm:prSet phldrT="[Tekst]" custT="1"/>
      <dgm:spPr/>
      <dgm:t>
        <a:bodyPr/>
        <a:lstStyle/>
        <a:p>
          <a:r>
            <a:rPr lang="nb-NO" sz="800" dirty="0">
              <a:solidFill>
                <a:schemeClr val="bg1"/>
              </a:solidFill>
            </a:rPr>
            <a:t>Trivsels- og mestringssenteret</a:t>
          </a:r>
          <a:br>
            <a:rPr lang="nb-NO" sz="800" dirty="0">
              <a:solidFill>
                <a:schemeClr val="bg1"/>
              </a:solidFill>
            </a:rPr>
          </a:br>
          <a:r>
            <a:rPr lang="nb-NO" sz="800" dirty="0">
              <a:solidFill>
                <a:schemeClr val="bg1"/>
              </a:solidFill>
            </a:rPr>
            <a:t>tjenesteleder </a:t>
          </a:r>
          <a:br>
            <a:rPr lang="nb-NO" sz="800" dirty="0">
              <a:solidFill>
                <a:schemeClr val="bg1"/>
              </a:solidFill>
            </a:rPr>
          </a:br>
          <a:r>
            <a:rPr lang="nb-NO" sz="800" dirty="0">
              <a:solidFill>
                <a:schemeClr val="bg1"/>
              </a:solidFill>
            </a:rPr>
            <a:t>Gry Cora </a:t>
          </a:r>
          <a:br>
            <a:rPr lang="nb-NO" sz="800" dirty="0">
              <a:solidFill>
                <a:schemeClr val="bg1"/>
              </a:solidFill>
            </a:rPr>
          </a:br>
          <a:r>
            <a:rPr lang="nb-NO" sz="800" dirty="0">
              <a:solidFill>
                <a:schemeClr val="bg1"/>
              </a:solidFill>
            </a:rPr>
            <a:t>Christensen Nordahl </a:t>
          </a:r>
          <a:br>
            <a:rPr lang="nb-NO" sz="800" dirty="0">
              <a:solidFill>
                <a:schemeClr val="bg1"/>
              </a:solidFill>
            </a:rPr>
          </a:br>
          <a:r>
            <a:rPr lang="nb-NO" sz="800" dirty="0">
              <a:solidFill>
                <a:schemeClr val="bg1"/>
              </a:solidFill>
            </a:rPr>
            <a:t>Bedr.nr: 92020443</a:t>
          </a:r>
        </a:p>
      </dgm:t>
    </dgm:pt>
    <dgm:pt modelId="{4BD22796-3DDA-4336-A235-E0EC0142C30F}" type="parTrans" cxnId="{62B23C4A-5BAA-4FFC-987B-E7D789CF488D}">
      <dgm:prSet/>
      <dgm:spPr/>
      <dgm:t>
        <a:bodyPr/>
        <a:lstStyle/>
        <a:p>
          <a:endParaRPr lang="nb-NO"/>
        </a:p>
      </dgm:t>
    </dgm:pt>
    <dgm:pt modelId="{D03C5FC2-ABB8-4DA4-ACE2-21C60B83B3F8}" type="sibTrans" cxnId="{62B23C4A-5BAA-4FFC-987B-E7D789CF488D}">
      <dgm:prSet/>
      <dgm:spPr/>
      <dgm:t>
        <a:bodyPr/>
        <a:lstStyle/>
        <a:p>
          <a:endParaRPr lang="nb-NO"/>
        </a:p>
      </dgm:t>
    </dgm:pt>
    <dgm:pt modelId="{1DB5780C-E592-4762-BF8E-17469D6AAD0D}">
      <dgm:prSet phldrT="[Tekst]"/>
      <dgm:spPr/>
      <dgm:t>
        <a:bodyPr/>
        <a:lstStyle/>
        <a:p>
          <a:r>
            <a:rPr lang="en-GB" dirty="0" err="1">
              <a:solidFill>
                <a:srgbClr val="F2F2F2"/>
              </a:solidFill>
            </a:rPr>
            <a:t>Huldrehaugen</a:t>
          </a:r>
          <a:endParaRPr lang="en-GB" dirty="0">
            <a:solidFill>
              <a:srgbClr val="F2F2F2"/>
            </a:solidFill>
          </a:endParaRPr>
        </a:p>
        <a:p>
          <a:r>
            <a:rPr lang="en-GB" dirty="0" err="1">
              <a:solidFill>
                <a:srgbClr val="F2F2F2"/>
              </a:solidFill>
            </a:rPr>
            <a:t>Demens</a:t>
          </a:r>
          <a:r>
            <a:rPr lang="en-GB" dirty="0">
              <a:solidFill>
                <a:srgbClr val="F2F2F2"/>
              </a:solidFill>
            </a:rPr>
            <a:t> </a:t>
          </a:r>
          <a:r>
            <a:rPr lang="en-GB" b="1" dirty="0">
              <a:solidFill>
                <a:srgbClr val="F2F2F2"/>
              </a:solidFill>
            </a:rPr>
            <a:t>D1.1, D1.2, C1 og B1</a:t>
          </a:r>
        </a:p>
        <a:p>
          <a:r>
            <a:rPr lang="en-GB" b="1" dirty="0" err="1">
              <a:solidFill>
                <a:srgbClr val="F2F2F2"/>
              </a:solidFill>
            </a:rPr>
            <a:t>tjenesteleder</a:t>
          </a:r>
          <a:br>
            <a:rPr lang="en-GB" b="1" dirty="0">
              <a:solidFill>
                <a:srgbClr val="F2F2F2"/>
              </a:solidFill>
            </a:rPr>
          </a:br>
          <a:r>
            <a:rPr lang="en-GB" b="1" dirty="0">
              <a:solidFill>
                <a:srgbClr val="F2F2F2"/>
              </a:solidFill>
            </a:rPr>
            <a:t>Anne-Mona Aasheim</a:t>
          </a:r>
        </a:p>
      </dgm:t>
    </dgm:pt>
    <dgm:pt modelId="{E13322CE-CD92-4AE0-8714-21FEBC1FA0AD}" type="parTrans" cxnId="{57316652-F349-4755-A3C5-E774148A10B2}">
      <dgm:prSet/>
      <dgm:spPr/>
      <dgm:t>
        <a:bodyPr/>
        <a:lstStyle/>
        <a:p>
          <a:endParaRPr lang="nb-NO"/>
        </a:p>
      </dgm:t>
    </dgm:pt>
    <dgm:pt modelId="{688BF761-7C1B-4C23-A0D5-0E9A3EC8B2EA}" type="sibTrans" cxnId="{57316652-F349-4755-A3C5-E774148A10B2}">
      <dgm:prSet/>
      <dgm:spPr/>
      <dgm:t>
        <a:bodyPr/>
        <a:lstStyle/>
        <a:p>
          <a:endParaRPr lang="nb-NO"/>
        </a:p>
      </dgm:t>
    </dgm:pt>
    <dgm:pt modelId="{34A56818-66E8-474C-913D-F559049C6866}">
      <dgm:prSet/>
      <dgm:spPr/>
      <dgm:t>
        <a:bodyPr/>
        <a:lstStyle/>
        <a:p>
          <a:r>
            <a:rPr lang="en-GB" dirty="0" err="1">
              <a:solidFill>
                <a:srgbClr val="F2F2F2"/>
              </a:solidFill>
            </a:rPr>
            <a:t>Korttidsavdeling</a:t>
          </a:r>
          <a:endParaRPr lang="en-GB" dirty="0">
            <a:solidFill>
              <a:srgbClr val="F2F2F2"/>
            </a:solidFill>
          </a:endParaRPr>
        </a:p>
        <a:p>
          <a:r>
            <a:rPr lang="en-GB" dirty="0" err="1">
              <a:solidFill>
                <a:srgbClr val="F2F2F2"/>
              </a:solidFill>
            </a:rPr>
            <a:t>Demens</a:t>
          </a:r>
          <a:r>
            <a:rPr lang="en-GB" dirty="0">
              <a:solidFill>
                <a:srgbClr val="F2F2F2"/>
              </a:solidFill>
            </a:rPr>
            <a:t> </a:t>
          </a:r>
          <a:r>
            <a:rPr lang="en-GB" b="1" dirty="0">
              <a:solidFill>
                <a:srgbClr val="F2F2F2"/>
              </a:solidFill>
            </a:rPr>
            <a:t>A2, B2 og E2    </a:t>
          </a:r>
          <a:r>
            <a:rPr lang="en-GB" b="1" dirty="0" err="1">
              <a:solidFill>
                <a:srgbClr val="F2F2F2"/>
              </a:solidFill>
            </a:rPr>
            <a:t>tjenesteleder</a:t>
          </a:r>
          <a:br>
            <a:rPr lang="en-GB" b="1" dirty="0">
              <a:solidFill>
                <a:srgbClr val="F2F2F2"/>
              </a:solidFill>
            </a:rPr>
          </a:br>
          <a:r>
            <a:rPr lang="en-GB" b="1" dirty="0">
              <a:solidFill>
                <a:srgbClr val="F2F2F2"/>
              </a:solidFill>
            </a:rPr>
            <a:t>Wenche Lill Aakre</a:t>
          </a:r>
        </a:p>
      </dgm:t>
    </dgm:pt>
    <dgm:pt modelId="{6729759C-0D8C-4240-8BA0-A957DE68B19E}" type="parTrans" cxnId="{E679F6CC-6F06-42F6-8ED9-32CEBCFA2F4E}">
      <dgm:prSet/>
      <dgm:spPr/>
      <dgm:t>
        <a:bodyPr/>
        <a:lstStyle/>
        <a:p>
          <a:endParaRPr lang="nb-NO"/>
        </a:p>
      </dgm:t>
    </dgm:pt>
    <dgm:pt modelId="{8645A4DF-B038-438D-866D-A7C8AAC46B42}" type="sibTrans" cxnId="{E679F6CC-6F06-42F6-8ED9-32CEBCFA2F4E}">
      <dgm:prSet/>
      <dgm:spPr/>
      <dgm:t>
        <a:bodyPr/>
        <a:lstStyle/>
        <a:p>
          <a:endParaRPr lang="nb-NO"/>
        </a:p>
      </dgm:t>
    </dgm:pt>
    <dgm:pt modelId="{5638A0AB-B389-4CBB-80A9-6F1B122D4570}" type="pres">
      <dgm:prSet presAssocID="{EE27FF2E-C1A4-4E3B-B56E-C775CE4A6C6E}" presName="hierChild1" presStyleCnt="0">
        <dgm:presLayoutVars>
          <dgm:orgChart val="1"/>
          <dgm:chPref val="1"/>
          <dgm:dir/>
          <dgm:animOne val="branch"/>
          <dgm:animLvl val="lvl"/>
          <dgm:resizeHandles/>
        </dgm:presLayoutVars>
      </dgm:prSet>
      <dgm:spPr/>
    </dgm:pt>
    <dgm:pt modelId="{DD953E5D-8FDE-4569-9343-A3AEA4ED1950}" type="pres">
      <dgm:prSet presAssocID="{488252A5-2BFC-4DC2-A953-3E8D7921FA0B}" presName="hierRoot1" presStyleCnt="0">
        <dgm:presLayoutVars>
          <dgm:hierBranch val="init"/>
        </dgm:presLayoutVars>
      </dgm:prSet>
      <dgm:spPr/>
    </dgm:pt>
    <dgm:pt modelId="{EA6D2876-85BC-4343-BD9E-4A6EF878FBC3}" type="pres">
      <dgm:prSet presAssocID="{488252A5-2BFC-4DC2-A953-3E8D7921FA0B}" presName="rootComposite1" presStyleCnt="0"/>
      <dgm:spPr/>
    </dgm:pt>
    <dgm:pt modelId="{39704DC7-3346-4023-BAE7-B7878DD7269D}" type="pres">
      <dgm:prSet presAssocID="{488252A5-2BFC-4DC2-A953-3E8D7921FA0B}" presName="rootText1" presStyleLbl="node0" presStyleIdx="0" presStyleCnt="1" custScaleY="220946" custLinFactNeighborY="-51423">
        <dgm:presLayoutVars>
          <dgm:chPref val="3"/>
        </dgm:presLayoutVars>
      </dgm:prSet>
      <dgm:spPr/>
    </dgm:pt>
    <dgm:pt modelId="{4A18C2FB-DFBB-4018-B164-BF2BEDC2CD18}" type="pres">
      <dgm:prSet presAssocID="{488252A5-2BFC-4DC2-A953-3E8D7921FA0B}" presName="rootConnector1" presStyleLbl="node1" presStyleIdx="0" presStyleCnt="0"/>
      <dgm:spPr/>
    </dgm:pt>
    <dgm:pt modelId="{A2131EB2-A066-4BF3-AD25-DFE2492DC63D}" type="pres">
      <dgm:prSet presAssocID="{488252A5-2BFC-4DC2-A953-3E8D7921FA0B}" presName="hierChild2" presStyleCnt="0"/>
      <dgm:spPr/>
    </dgm:pt>
    <dgm:pt modelId="{EE7C4781-E1E0-43A4-BF68-73762C1E979B}" type="pres">
      <dgm:prSet presAssocID="{C93F969F-F8BB-4470-841E-3A56C0653F6D}" presName="Name37" presStyleLbl="parChTrans1D2" presStyleIdx="0" presStyleCnt="8"/>
      <dgm:spPr/>
    </dgm:pt>
    <dgm:pt modelId="{2B0A0434-C840-40FA-A3B3-C0E8FF8A4B36}" type="pres">
      <dgm:prSet presAssocID="{1BE1F089-0383-4EF7-9A0E-C71CEAA4522D}" presName="hierRoot2" presStyleCnt="0">
        <dgm:presLayoutVars>
          <dgm:hierBranch val="init"/>
        </dgm:presLayoutVars>
      </dgm:prSet>
      <dgm:spPr/>
    </dgm:pt>
    <dgm:pt modelId="{C357CB9F-8A3E-4D96-9760-49F09425ACA1}" type="pres">
      <dgm:prSet presAssocID="{1BE1F089-0383-4EF7-9A0E-C71CEAA4522D}" presName="rootComposite" presStyleCnt="0"/>
      <dgm:spPr/>
    </dgm:pt>
    <dgm:pt modelId="{76F3B685-747F-4D28-B54F-ECACA945B3E9}" type="pres">
      <dgm:prSet presAssocID="{1BE1F089-0383-4EF7-9A0E-C71CEAA4522D}" presName="rootText" presStyleLbl="node2" presStyleIdx="0" presStyleCnt="7" custScaleY="161855">
        <dgm:presLayoutVars>
          <dgm:chPref val="3"/>
        </dgm:presLayoutVars>
      </dgm:prSet>
      <dgm:spPr/>
    </dgm:pt>
    <dgm:pt modelId="{0A94993D-2310-41A1-8942-67BDB5DBF73C}" type="pres">
      <dgm:prSet presAssocID="{1BE1F089-0383-4EF7-9A0E-C71CEAA4522D}" presName="rootConnector" presStyleLbl="node2" presStyleIdx="0" presStyleCnt="7"/>
      <dgm:spPr/>
    </dgm:pt>
    <dgm:pt modelId="{B4119C4F-D7E4-4F5D-91B7-E94E27226B5B}" type="pres">
      <dgm:prSet presAssocID="{1BE1F089-0383-4EF7-9A0E-C71CEAA4522D}" presName="hierChild4" presStyleCnt="0"/>
      <dgm:spPr/>
    </dgm:pt>
    <dgm:pt modelId="{CE7460FE-439D-423E-8326-DE10779DD2F5}" type="pres">
      <dgm:prSet presAssocID="{1BE1F089-0383-4EF7-9A0E-C71CEAA4522D}" presName="hierChild5" presStyleCnt="0"/>
      <dgm:spPr/>
    </dgm:pt>
    <dgm:pt modelId="{1C9C8AE8-245D-4E04-B73A-A6B13CA61640}" type="pres">
      <dgm:prSet presAssocID="{4BD22796-3DDA-4336-A235-E0EC0142C30F}" presName="Name37" presStyleLbl="parChTrans1D2" presStyleIdx="1" presStyleCnt="8"/>
      <dgm:spPr/>
    </dgm:pt>
    <dgm:pt modelId="{FF603464-613C-40BD-8052-716ED2CD8905}" type="pres">
      <dgm:prSet presAssocID="{4D2EE6BA-8B70-4557-A013-4C7BF0B63F57}" presName="hierRoot2" presStyleCnt="0">
        <dgm:presLayoutVars>
          <dgm:hierBranch val="init"/>
        </dgm:presLayoutVars>
      </dgm:prSet>
      <dgm:spPr/>
    </dgm:pt>
    <dgm:pt modelId="{867F3542-E0B7-45B3-9BF1-50A4D2DBFF5D}" type="pres">
      <dgm:prSet presAssocID="{4D2EE6BA-8B70-4557-A013-4C7BF0B63F57}" presName="rootComposite" presStyleCnt="0"/>
      <dgm:spPr/>
    </dgm:pt>
    <dgm:pt modelId="{47D4BB44-836B-4BE8-A291-C0A70BBD862B}" type="pres">
      <dgm:prSet presAssocID="{4D2EE6BA-8B70-4557-A013-4C7BF0B63F57}" presName="rootText" presStyleLbl="node2" presStyleIdx="1" presStyleCnt="7" custScaleY="165861">
        <dgm:presLayoutVars>
          <dgm:chPref val="3"/>
        </dgm:presLayoutVars>
      </dgm:prSet>
      <dgm:spPr/>
    </dgm:pt>
    <dgm:pt modelId="{00E78C7D-7378-43DE-9051-09A614F33A56}" type="pres">
      <dgm:prSet presAssocID="{4D2EE6BA-8B70-4557-A013-4C7BF0B63F57}" presName="rootConnector" presStyleLbl="node2" presStyleIdx="1" presStyleCnt="7"/>
      <dgm:spPr/>
    </dgm:pt>
    <dgm:pt modelId="{480A4FC3-B71F-452F-BBE9-936C0DF66606}" type="pres">
      <dgm:prSet presAssocID="{4D2EE6BA-8B70-4557-A013-4C7BF0B63F57}" presName="hierChild4" presStyleCnt="0"/>
      <dgm:spPr/>
    </dgm:pt>
    <dgm:pt modelId="{75162FDA-1684-47E5-B465-335856FDFA3C}" type="pres">
      <dgm:prSet presAssocID="{4D2EE6BA-8B70-4557-A013-4C7BF0B63F57}" presName="hierChild5" presStyleCnt="0"/>
      <dgm:spPr/>
    </dgm:pt>
    <dgm:pt modelId="{BA4E34AC-A8BA-42F5-B743-6869B240E83A}" type="pres">
      <dgm:prSet presAssocID="{E13322CE-CD92-4AE0-8714-21FEBC1FA0AD}" presName="Name37" presStyleLbl="parChTrans1D2" presStyleIdx="2" presStyleCnt="8"/>
      <dgm:spPr/>
    </dgm:pt>
    <dgm:pt modelId="{E65908DE-B8D0-449E-BBFB-F84B1EF1426A}" type="pres">
      <dgm:prSet presAssocID="{1DB5780C-E592-4762-BF8E-17469D6AAD0D}" presName="hierRoot2" presStyleCnt="0">
        <dgm:presLayoutVars>
          <dgm:hierBranch val="init"/>
        </dgm:presLayoutVars>
      </dgm:prSet>
      <dgm:spPr/>
    </dgm:pt>
    <dgm:pt modelId="{E233A082-8C97-4F83-AE56-8498D1D0E8A6}" type="pres">
      <dgm:prSet presAssocID="{1DB5780C-E592-4762-BF8E-17469D6AAD0D}" presName="rootComposite" presStyleCnt="0"/>
      <dgm:spPr/>
    </dgm:pt>
    <dgm:pt modelId="{BDCDB52E-B17A-4BBE-AE16-F5D9D73A7941}" type="pres">
      <dgm:prSet presAssocID="{1DB5780C-E592-4762-BF8E-17469D6AAD0D}" presName="rootText" presStyleLbl="node2" presStyleIdx="2" presStyleCnt="7" custScaleY="165861">
        <dgm:presLayoutVars>
          <dgm:chPref val="3"/>
        </dgm:presLayoutVars>
      </dgm:prSet>
      <dgm:spPr/>
    </dgm:pt>
    <dgm:pt modelId="{9743BE80-D4E3-41CB-9346-B6CF5E5EF964}" type="pres">
      <dgm:prSet presAssocID="{1DB5780C-E592-4762-BF8E-17469D6AAD0D}" presName="rootConnector" presStyleLbl="node2" presStyleIdx="2" presStyleCnt="7"/>
      <dgm:spPr/>
    </dgm:pt>
    <dgm:pt modelId="{31F39881-0222-4FC7-BA8C-779734014D6A}" type="pres">
      <dgm:prSet presAssocID="{1DB5780C-E592-4762-BF8E-17469D6AAD0D}" presName="hierChild4" presStyleCnt="0"/>
      <dgm:spPr/>
    </dgm:pt>
    <dgm:pt modelId="{98F9BAFB-7D90-4DF7-B82C-4E72A0AE0F97}" type="pres">
      <dgm:prSet presAssocID="{1DB5780C-E592-4762-BF8E-17469D6AAD0D}" presName="hierChild5" presStyleCnt="0"/>
      <dgm:spPr/>
    </dgm:pt>
    <dgm:pt modelId="{0120B965-E350-414A-A463-36F378914994}" type="pres">
      <dgm:prSet presAssocID="{AC636EF6-4195-47CA-B5BC-1F0C80031F2C}" presName="Name37" presStyleLbl="parChTrans1D2" presStyleIdx="3" presStyleCnt="8"/>
      <dgm:spPr/>
    </dgm:pt>
    <dgm:pt modelId="{E62B9F58-12EA-4014-BD06-9800315721EC}" type="pres">
      <dgm:prSet presAssocID="{0F6AF4FB-FF35-4B15-96CD-0C061AB71FCD}" presName="hierRoot2" presStyleCnt="0">
        <dgm:presLayoutVars>
          <dgm:hierBranch val="init"/>
        </dgm:presLayoutVars>
      </dgm:prSet>
      <dgm:spPr/>
    </dgm:pt>
    <dgm:pt modelId="{594993CD-A819-4F9B-9B4F-B19F8FDED3F9}" type="pres">
      <dgm:prSet presAssocID="{0F6AF4FB-FF35-4B15-96CD-0C061AB71FCD}" presName="rootComposite" presStyleCnt="0"/>
      <dgm:spPr/>
    </dgm:pt>
    <dgm:pt modelId="{77E194F3-CBE0-449F-B89F-B06E2E3B6978}" type="pres">
      <dgm:prSet presAssocID="{0F6AF4FB-FF35-4B15-96CD-0C061AB71FCD}" presName="rootText" presStyleLbl="node2" presStyleIdx="3" presStyleCnt="7" custScaleY="161855">
        <dgm:presLayoutVars>
          <dgm:chPref val="3"/>
        </dgm:presLayoutVars>
      </dgm:prSet>
      <dgm:spPr/>
    </dgm:pt>
    <dgm:pt modelId="{87088D28-08ED-46CE-849B-6449D51E9D71}" type="pres">
      <dgm:prSet presAssocID="{0F6AF4FB-FF35-4B15-96CD-0C061AB71FCD}" presName="rootConnector" presStyleLbl="node2" presStyleIdx="3" presStyleCnt="7"/>
      <dgm:spPr/>
    </dgm:pt>
    <dgm:pt modelId="{66573C3B-242D-4D88-8168-1B4F57F8E62A}" type="pres">
      <dgm:prSet presAssocID="{0F6AF4FB-FF35-4B15-96CD-0C061AB71FCD}" presName="hierChild4" presStyleCnt="0"/>
      <dgm:spPr/>
    </dgm:pt>
    <dgm:pt modelId="{8A39F8C0-CE37-4B30-8A51-91755BF7DBA0}" type="pres">
      <dgm:prSet presAssocID="{0F6AF4FB-FF35-4B15-96CD-0C061AB71FCD}" presName="hierChild5" presStyleCnt="0"/>
      <dgm:spPr/>
    </dgm:pt>
    <dgm:pt modelId="{59811444-11C0-4F10-8BD0-F49E076BC296}" type="pres">
      <dgm:prSet presAssocID="{8B9135E2-BB3C-475A-8E26-6458F364629C}" presName="Name37" presStyleLbl="parChTrans1D2" presStyleIdx="4" presStyleCnt="8"/>
      <dgm:spPr/>
    </dgm:pt>
    <dgm:pt modelId="{620BCB2B-AFA4-4097-837E-762B9B487B60}" type="pres">
      <dgm:prSet presAssocID="{2136A4C2-83FA-407B-A16D-2A983A229E70}" presName="hierRoot2" presStyleCnt="0">
        <dgm:presLayoutVars>
          <dgm:hierBranch val="init"/>
        </dgm:presLayoutVars>
      </dgm:prSet>
      <dgm:spPr/>
    </dgm:pt>
    <dgm:pt modelId="{A1686AAB-A404-457C-A0E7-90C6435EF052}" type="pres">
      <dgm:prSet presAssocID="{2136A4C2-83FA-407B-A16D-2A983A229E70}" presName="rootComposite" presStyleCnt="0"/>
      <dgm:spPr/>
    </dgm:pt>
    <dgm:pt modelId="{70B568D7-F700-4CE8-AD71-74AD1424F2E1}" type="pres">
      <dgm:prSet presAssocID="{2136A4C2-83FA-407B-A16D-2A983A229E70}" presName="rootText" presStyleLbl="node2" presStyleIdx="4" presStyleCnt="7" custScaleY="161855">
        <dgm:presLayoutVars>
          <dgm:chPref val="3"/>
        </dgm:presLayoutVars>
      </dgm:prSet>
      <dgm:spPr/>
    </dgm:pt>
    <dgm:pt modelId="{AA0E244E-6CE1-44CC-8A02-6B051A7F774E}" type="pres">
      <dgm:prSet presAssocID="{2136A4C2-83FA-407B-A16D-2A983A229E70}" presName="rootConnector" presStyleLbl="node2" presStyleIdx="4" presStyleCnt="7"/>
      <dgm:spPr/>
    </dgm:pt>
    <dgm:pt modelId="{9D0EFFAD-F7FA-4B00-80DF-0FBFB83ADB38}" type="pres">
      <dgm:prSet presAssocID="{2136A4C2-83FA-407B-A16D-2A983A229E70}" presName="hierChild4" presStyleCnt="0"/>
      <dgm:spPr/>
    </dgm:pt>
    <dgm:pt modelId="{D2F75C22-F6D1-4E86-A01B-C436E584E935}" type="pres">
      <dgm:prSet presAssocID="{2136A4C2-83FA-407B-A16D-2A983A229E70}" presName="hierChild5" presStyleCnt="0"/>
      <dgm:spPr/>
    </dgm:pt>
    <dgm:pt modelId="{DD3F42C3-6DFE-47DA-B440-0073A14AB9FE}" type="pres">
      <dgm:prSet presAssocID="{4CA432B1-BC0E-45E6-AC1F-A8E134E0F72B}" presName="Name37" presStyleLbl="parChTrans1D2" presStyleIdx="5" presStyleCnt="8"/>
      <dgm:spPr/>
    </dgm:pt>
    <dgm:pt modelId="{F8A7D69E-93E2-49CF-B1FB-8EAA1C41DA69}" type="pres">
      <dgm:prSet presAssocID="{C0ED469C-6127-4033-A9A0-B5842B9B3BAD}" presName="hierRoot2" presStyleCnt="0">
        <dgm:presLayoutVars>
          <dgm:hierBranch val="init"/>
        </dgm:presLayoutVars>
      </dgm:prSet>
      <dgm:spPr/>
    </dgm:pt>
    <dgm:pt modelId="{14505265-49F5-4DF5-90B8-FB24356662D3}" type="pres">
      <dgm:prSet presAssocID="{C0ED469C-6127-4033-A9A0-B5842B9B3BAD}" presName="rootComposite" presStyleCnt="0"/>
      <dgm:spPr/>
    </dgm:pt>
    <dgm:pt modelId="{FC6BE75C-9C89-48E1-8583-44F1F998D13B}" type="pres">
      <dgm:prSet presAssocID="{C0ED469C-6127-4033-A9A0-B5842B9B3BAD}" presName="rootText" presStyleLbl="node2" presStyleIdx="5" presStyleCnt="7" custScaleY="161855">
        <dgm:presLayoutVars>
          <dgm:chPref val="3"/>
        </dgm:presLayoutVars>
      </dgm:prSet>
      <dgm:spPr/>
    </dgm:pt>
    <dgm:pt modelId="{1D8B8793-1CBB-4E31-B44E-FDA3C2AAE0AE}" type="pres">
      <dgm:prSet presAssocID="{C0ED469C-6127-4033-A9A0-B5842B9B3BAD}" presName="rootConnector" presStyleLbl="node2" presStyleIdx="5" presStyleCnt="7"/>
      <dgm:spPr/>
    </dgm:pt>
    <dgm:pt modelId="{E03AFB61-CE36-45D6-B82C-7ACF525A040D}" type="pres">
      <dgm:prSet presAssocID="{C0ED469C-6127-4033-A9A0-B5842B9B3BAD}" presName="hierChild4" presStyleCnt="0"/>
      <dgm:spPr/>
    </dgm:pt>
    <dgm:pt modelId="{9A5729F1-D393-46F5-A462-D01F9FAEC238}" type="pres">
      <dgm:prSet presAssocID="{C0ED469C-6127-4033-A9A0-B5842B9B3BAD}" presName="hierChild5" presStyleCnt="0"/>
      <dgm:spPr/>
    </dgm:pt>
    <dgm:pt modelId="{EE8D3B53-277C-476D-889B-75628036E54E}" type="pres">
      <dgm:prSet presAssocID="{6729759C-0D8C-4240-8BA0-A957DE68B19E}" presName="Name37" presStyleLbl="parChTrans1D2" presStyleIdx="6" presStyleCnt="8"/>
      <dgm:spPr/>
    </dgm:pt>
    <dgm:pt modelId="{23B8CCA5-CB4D-484F-B0A8-AEF6E5D6E27C}" type="pres">
      <dgm:prSet presAssocID="{34A56818-66E8-474C-913D-F559049C6866}" presName="hierRoot2" presStyleCnt="0">
        <dgm:presLayoutVars>
          <dgm:hierBranch val="init"/>
        </dgm:presLayoutVars>
      </dgm:prSet>
      <dgm:spPr/>
    </dgm:pt>
    <dgm:pt modelId="{BF429BBF-3065-46CE-BED8-093A3B64384A}" type="pres">
      <dgm:prSet presAssocID="{34A56818-66E8-474C-913D-F559049C6866}" presName="rootComposite" presStyleCnt="0"/>
      <dgm:spPr/>
    </dgm:pt>
    <dgm:pt modelId="{84FB858E-A12D-469A-9F81-DC2AE9F86BC5}" type="pres">
      <dgm:prSet presAssocID="{34A56818-66E8-474C-913D-F559049C6866}" presName="rootText" presStyleLbl="node2" presStyleIdx="6" presStyleCnt="7" custScaleY="157850">
        <dgm:presLayoutVars>
          <dgm:chPref val="3"/>
        </dgm:presLayoutVars>
      </dgm:prSet>
      <dgm:spPr/>
    </dgm:pt>
    <dgm:pt modelId="{479E3318-0F8F-430D-981F-C031D0536599}" type="pres">
      <dgm:prSet presAssocID="{34A56818-66E8-474C-913D-F559049C6866}" presName="rootConnector" presStyleLbl="node2" presStyleIdx="6" presStyleCnt="7"/>
      <dgm:spPr/>
    </dgm:pt>
    <dgm:pt modelId="{A32E7E72-A174-43F0-98FC-DAB28910267B}" type="pres">
      <dgm:prSet presAssocID="{34A56818-66E8-474C-913D-F559049C6866}" presName="hierChild4" presStyleCnt="0"/>
      <dgm:spPr/>
    </dgm:pt>
    <dgm:pt modelId="{C2071DBF-C529-46F3-BFDE-29E1B6A1670D}" type="pres">
      <dgm:prSet presAssocID="{34A56818-66E8-474C-913D-F559049C6866}" presName="hierChild5" presStyleCnt="0"/>
      <dgm:spPr/>
    </dgm:pt>
    <dgm:pt modelId="{411AA94E-110C-4534-80A6-091C441777E9}" type="pres">
      <dgm:prSet presAssocID="{488252A5-2BFC-4DC2-A953-3E8D7921FA0B}" presName="hierChild3" presStyleCnt="0"/>
      <dgm:spPr/>
    </dgm:pt>
    <dgm:pt modelId="{0CDCB0CD-A77C-46DE-927B-9652E2A4F89D}" type="pres">
      <dgm:prSet presAssocID="{AA053D31-D2C1-4FC6-8530-831164A9C8BE}" presName="Name111" presStyleLbl="parChTrans1D2" presStyleIdx="7" presStyleCnt="8"/>
      <dgm:spPr/>
    </dgm:pt>
    <dgm:pt modelId="{F49C6464-EC7C-4C8C-87B5-1013ECEBFC7F}" type="pres">
      <dgm:prSet presAssocID="{AF024ED6-8087-44AB-BCF8-71BDF641DF01}" presName="hierRoot3" presStyleCnt="0">
        <dgm:presLayoutVars>
          <dgm:hierBranch val="init"/>
        </dgm:presLayoutVars>
      </dgm:prSet>
      <dgm:spPr/>
    </dgm:pt>
    <dgm:pt modelId="{13F57515-B80F-4741-810B-30B31B9D978B}" type="pres">
      <dgm:prSet presAssocID="{AF024ED6-8087-44AB-BCF8-71BDF641DF01}" presName="rootComposite3" presStyleCnt="0"/>
      <dgm:spPr/>
    </dgm:pt>
    <dgm:pt modelId="{A4122EFF-18E1-43AA-8188-ADE0299434D2}" type="pres">
      <dgm:prSet presAssocID="{AF024ED6-8087-44AB-BCF8-71BDF641DF01}" presName="rootText3" presStyleLbl="asst1" presStyleIdx="0" presStyleCnt="1" custScaleY="226535" custLinFactNeighborX="-5199" custLinFactNeighborY="-58470">
        <dgm:presLayoutVars>
          <dgm:chPref val="3"/>
        </dgm:presLayoutVars>
      </dgm:prSet>
      <dgm:spPr/>
    </dgm:pt>
    <dgm:pt modelId="{28CD5E94-3910-442A-A40F-5B431EF4C9CF}" type="pres">
      <dgm:prSet presAssocID="{AF024ED6-8087-44AB-BCF8-71BDF641DF01}" presName="rootConnector3" presStyleLbl="asst1" presStyleIdx="0" presStyleCnt="1"/>
      <dgm:spPr/>
    </dgm:pt>
    <dgm:pt modelId="{6305F934-46BA-447B-983B-2208EE9FAF4B}" type="pres">
      <dgm:prSet presAssocID="{AF024ED6-8087-44AB-BCF8-71BDF641DF01}" presName="hierChild6" presStyleCnt="0"/>
      <dgm:spPr/>
    </dgm:pt>
    <dgm:pt modelId="{679ED3DD-96A0-4A55-81CA-C2ADF682BEF9}" type="pres">
      <dgm:prSet presAssocID="{AF024ED6-8087-44AB-BCF8-71BDF641DF01}" presName="hierChild7" presStyleCnt="0"/>
      <dgm:spPr/>
    </dgm:pt>
  </dgm:ptLst>
  <dgm:cxnLst>
    <dgm:cxn modelId="{F276F900-EDAA-4DEE-90CA-7E003D74DC86}" type="presOf" srcId="{EE27FF2E-C1A4-4E3B-B56E-C775CE4A6C6E}" destId="{5638A0AB-B389-4CBB-80A9-6F1B122D4570}" srcOrd="0" destOrd="0" presId="urn:microsoft.com/office/officeart/2005/8/layout/orgChart1"/>
    <dgm:cxn modelId="{BB76DC0C-650C-4BFB-9A39-2C1C0A67C5E9}" type="presOf" srcId="{1BE1F089-0383-4EF7-9A0E-C71CEAA4522D}" destId="{0A94993D-2310-41A1-8942-67BDB5DBF73C}" srcOrd="1" destOrd="0" presId="urn:microsoft.com/office/officeart/2005/8/layout/orgChart1"/>
    <dgm:cxn modelId="{88DCD024-EED3-4B7E-AC2D-5294A233E558}" type="presOf" srcId="{8B9135E2-BB3C-475A-8E26-6458F364629C}" destId="{59811444-11C0-4F10-8BD0-F49E076BC296}" srcOrd="0" destOrd="0" presId="urn:microsoft.com/office/officeart/2005/8/layout/orgChart1"/>
    <dgm:cxn modelId="{79E65E2A-A638-46E8-8356-47F55037EBED}" type="presOf" srcId="{34A56818-66E8-474C-913D-F559049C6866}" destId="{84FB858E-A12D-469A-9F81-DC2AE9F86BC5}" srcOrd="0" destOrd="0" presId="urn:microsoft.com/office/officeart/2005/8/layout/orgChart1"/>
    <dgm:cxn modelId="{16DCDD39-BEAF-4705-AB43-1C85684C8460}" type="presOf" srcId="{4BD22796-3DDA-4336-A235-E0EC0142C30F}" destId="{1C9C8AE8-245D-4E04-B73A-A6B13CA61640}" srcOrd="0" destOrd="0" presId="urn:microsoft.com/office/officeart/2005/8/layout/orgChart1"/>
    <dgm:cxn modelId="{08F8795F-6D54-4F04-8EEC-DDA8C596AD45}" type="presOf" srcId="{AC636EF6-4195-47CA-B5BC-1F0C80031F2C}" destId="{0120B965-E350-414A-A463-36F378914994}" srcOrd="0" destOrd="0" presId="urn:microsoft.com/office/officeart/2005/8/layout/orgChart1"/>
    <dgm:cxn modelId="{5D641F60-5F21-42AF-A2D5-898E4AC4940E}" srcId="{488252A5-2BFC-4DC2-A953-3E8D7921FA0B}" destId="{AF024ED6-8087-44AB-BCF8-71BDF641DF01}" srcOrd="0" destOrd="0" parTransId="{AA053D31-D2C1-4FC6-8530-831164A9C8BE}" sibTransId="{CE158112-0E7D-4CFE-B546-CC0948229F33}"/>
    <dgm:cxn modelId="{951C4042-0307-466D-94C2-EDC021947246}" srcId="{488252A5-2BFC-4DC2-A953-3E8D7921FA0B}" destId="{2136A4C2-83FA-407B-A16D-2A983A229E70}" srcOrd="5" destOrd="0" parTransId="{8B9135E2-BB3C-475A-8E26-6458F364629C}" sibTransId="{4D6E6D0F-A0B2-441E-BD32-46A9DD5E5869}"/>
    <dgm:cxn modelId="{A85F6443-C95F-4669-B616-9682AD5ECFDD}" type="presOf" srcId="{34A56818-66E8-474C-913D-F559049C6866}" destId="{479E3318-0F8F-430D-981F-C031D0536599}" srcOrd="1" destOrd="0" presId="urn:microsoft.com/office/officeart/2005/8/layout/orgChart1"/>
    <dgm:cxn modelId="{62B23C4A-5BAA-4FFC-987B-E7D789CF488D}" srcId="{488252A5-2BFC-4DC2-A953-3E8D7921FA0B}" destId="{4D2EE6BA-8B70-4557-A013-4C7BF0B63F57}" srcOrd="2" destOrd="0" parTransId="{4BD22796-3DDA-4336-A235-E0EC0142C30F}" sibTransId="{D03C5FC2-ABB8-4DA4-ACE2-21C60B83B3F8}"/>
    <dgm:cxn modelId="{C965BB4E-0853-471B-A791-C15A2147DBCE}" type="presOf" srcId="{E13322CE-CD92-4AE0-8714-21FEBC1FA0AD}" destId="{BA4E34AC-A8BA-42F5-B743-6869B240E83A}" srcOrd="0" destOrd="0" presId="urn:microsoft.com/office/officeart/2005/8/layout/orgChart1"/>
    <dgm:cxn modelId="{758FC871-EE59-4A10-BDEE-C6CD3CA40E79}" type="presOf" srcId="{AA053D31-D2C1-4FC6-8530-831164A9C8BE}" destId="{0CDCB0CD-A77C-46DE-927B-9652E2A4F89D}" srcOrd="0" destOrd="0" presId="urn:microsoft.com/office/officeart/2005/8/layout/orgChart1"/>
    <dgm:cxn modelId="{57316652-F349-4755-A3C5-E774148A10B2}" srcId="{488252A5-2BFC-4DC2-A953-3E8D7921FA0B}" destId="{1DB5780C-E592-4762-BF8E-17469D6AAD0D}" srcOrd="3" destOrd="0" parTransId="{E13322CE-CD92-4AE0-8714-21FEBC1FA0AD}" sibTransId="{688BF761-7C1B-4C23-A0D5-0E9A3EC8B2EA}"/>
    <dgm:cxn modelId="{AB737572-A197-4C8A-B7A7-926CA1610852}" type="presOf" srcId="{1BE1F089-0383-4EF7-9A0E-C71CEAA4522D}" destId="{76F3B685-747F-4D28-B54F-ECACA945B3E9}" srcOrd="0" destOrd="0" presId="urn:microsoft.com/office/officeart/2005/8/layout/orgChart1"/>
    <dgm:cxn modelId="{F7F67D53-51FF-4F50-86B1-221B35471276}" srcId="{488252A5-2BFC-4DC2-A953-3E8D7921FA0B}" destId="{0F6AF4FB-FF35-4B15-96CD-0C061AB71FCD}" srcOrd="4" destOrd="0" parTransId="{AC636EF6-4195-47CA-B5BC-1F0C80031F2C}" sibTransId="{1F616395-D39A-46BB-8E7C-060B860FD020}"/>
    <dgm:cxn modelId="{DE583274-D4C4-468D-9D97-6442E9BC5013}" type="presOf" srcId="{C93F969F-F8BB-4470-841E-3A56C0653F6D}" destId="{EE7C4781-E1E0-43A4-BF68-73762C1E979B}" srcOrd="0" destOrd="0" presId="urn:microsoft.com/office/officeart/2005/8/layout/orgChart1"/>
    <dgm:cxn modelId="{34173879-997A-495A-ADC3-19777F8E2518}" type="presOf" srcId="{C0ED469C-6127-4033-A9A0-B5842B9B3BAD}" destId="{FC6BE75C-9C89-48E1-8583-44F1F998D13B}" srcOrd="0" destOrd="0" presId="urn:microsoft.com/office/officeart/2005/8/layout/orgChart1"/>
    <dgm:cxn modelId="{A3803F7B-EC5C-4103-83C7-B38D87B9A064}" type="presOf" srcId="{1DB5780C-E592-4762-BF8E-17469D6AAD0D}" destId="{9743BE80-D4E3-41CB-9346-B6CF5E5EF964}" srcOrd="1" destOrd="0" presId="urn:microsoft.com/office/officeart/2005/8/layout/orgChart1"/>
    <dgm:cxn modelId="{89425E85-9F6E-4F00-AF48-46980D9C595C}" type="presOf" srcId="{2136A4C2-83FA-407B-A16D-2A983A229E70}" destId="{AA0E244E-6CE1-44CC-8A02-6B051A7F774E}" srcOrd="1" destOrd="0" presId="urn:microsoft.com/office/officeart/2005/8/layout/orgChart1"/>
    <dgm:cxn modelId="{881F628E-D712-45E4-94AA-2773264B5E4E}" type="presOf" srcId="{2136A4C2-83FA-407B-A16D-2A983A229E70}" destId="{70B568D7-F700-4CE8-AD71-74AD1424F2E1}" srcOrd="0" destOrd="0" presId="urn:microsoft.com/office/officeart/2005/8/layout/orgChart1"/>
    <dgm:cxn modelId="{EEF7D38E-81A2-4E2D-96B0-FA0FF8A9E008}" srcId="{488252A5-2BFC-4DC2-A953-3E8D7921FA0B}" destId="{1BE1F089-0383-4EF7-9A0E-C71CEAA4522D}" srcOrd="1" destOrd="0" parTransId="{C93F969F-F8BB-4470-841E-3A56C0653F6D}" sibTransId="{A8601FB6-8260-408A-B1DB-A7BE28799A15}"/>
    <dgm:cxn modelId="{A6E9958F-3D13-4927-B565-F292CCD27500}" srcId="{488252A5-2BFC-4DC2-A953-3E8D7921FA0B}" destId="{C0ED469C-6127-4033-A9A0-B5842B9B3BAD}" srcOrd="6" destOrd="0" parTransId="{4CA432B1-BC0E-45E6-AC1F-A8E134E0F72B}" sibTransId="{7C6BE5D8-BEAE-40D0-86FF-55499ACD318A}"/>
    <dgm:cxn modelId="{38D4A99C-AF81-44D6-93AC-71A927D7555C}" type="presOf" srcId="{0F6AF4FB-FF35-4B15-96CD-0C061AB71FCD}" destId="{77E194F3-CBE0-449F-B89F-B06E2E3B6978}" srcOrd="0" destOrd="0" presId="urn:microsoft.com/office/officeart/2005/8/layout/orgChart1"/>
    <dgm:cxn modelId="{A6099C9F-172B-4F30-80C6-09AF814419F9}" type="presOf" srcId="{C0ED469C-6127-4033-A9A0-B5842B9B3BAD}" destId="{1D8B8793-1CBB-4E31-B44E-FDA3C2AAE0AE}" srcOrd="1" destOrd="0" presId="urn:microsoft.com/office/officeart/2005/8/layout/orgChart1"/>
    <dgm:cxn modelId="{3A95CAB5-EB2C-4432-AAA5-28EA783BC0D9}" type="presOf" srcId="{6729759C-0D8C-4240-8BA0-A957DE68B19E}" destId="{EE8D3B53-277C-476D-889B-75628036E54E}" srcOrd="0" destOrd="0" presId="urn:microsoft.com/office/officeart/2005/8/layout/orgChart1"/>
    <dgm:cxn modelId="{13426DBD-4BC0-4056-9197-A252E9C948B5}" type="presOf" srcId="{488252A5-2BFC-4DC2-A953-3E8D7921FA0B}" destId="{39704DC7-3346-4023-BAE7-B7878DD7269D}" srcOrd="0" destOrd="0" presId="urn:microsoft.com/office/officeart/2005/8/layout/orgChart1"/>
    <dgm:cxn modelId="{10E55FCB-BD3A-41B7-9E7A-560B45F20F1A}" type="presOf" srcId="{AF024ED6-8087-44AB-BCF8-71BDF641DF01}" destId="{A4122EFF-18E1-43AA-8188-ADE0299434D2}" srcOrd="0" destOrd="0" presId="urn:microsoft.com/office/officeart/2005/8/layout/orgChart1"/>
    <dgm:cxn modelId="{3AEA60CB-A57E-410C-9132-BF9C4ADF22EF}" srcId="{EE27FF2E-C1A4-4E3B-B56E-C775CE4A6C6E}" destId="{488252A5-2BFC-4DC2-A953-3E8D7921FA0B}" srcOrd="0" destOrd="0" parTransId="{12F74273-34B3-46C6-BF8D-886F6710DD60}" sibTransId="{5E6890AB-F79F-4CCA-A97A-7EAF3257BCB2}"/>
    <dgm:cxn modelId="{E679F6CC-6F06-42F6-8ED9-32CEBCFA2F4E}" srcId="{488252A5-2BFC-4DC2-A953-3E8D7921FA0B}" destId="{34A56818-66E8-474C-913D-F559049C6866}" srcOrd="7" destOrd="0" parTransId="{6729759C-0D8C-4240-8BA0-A957DE68B19E}" sibTransId="{8645A4DF-B038-438D-866D-A7C8AAC46B42}"/>
    <dgm:cxn modelId="{427A4FCD-FD20-4679-8D63-886C15C88219}" type="presOf" srcId="{4D2EE6BA-8B70-4557-A013-4C7BF0B63F57}" destId="{00E78C7D-7378-43DE-9051-09A614F33A56}" srcOrd="1" destOrd="0" presId="urn:microsoft.com/office/officeart/2005/8/layout/orgChart1"/>
    <dgm:cxn modelId="{62B4B0CF-2D76-4F07-8FCD-A76B3DB1E803}" type="presOf" srcId="{4CA432B1-BC0E-45E6-AC1F-A8E134E0F72B}" destId="{DD3F42C3-6DFE-47DA-B440-0073A14AB9FE}" srcOrd="0" destOrd="0" presId="urn:microsoft.com/office/officeart/2005/8/layout/orgChart1"/>
    <dgm:cxn modelId="{DEA4EAD3-2B2B-4E9A-A091-22623A4AA867}" type="presOf" srcId="{AF024ED6-8087-44AB-BCF8-71BDF641DF01}" destId="{28CD5E94-3910-442A-A40F-5B431EF4C9CF}" srcOrd="1" destOrd="0" presId="urn:microsoft.com/office/officeart/2005/8/layout/orgChart1"/>
    <dgm:cxn modelId="{6510A2E5-28AD-4D64-848B-D40EBC5EB8E1}" type="presOf" srcId="{1DB5780C-E592-4762-BF8E-17469D6AAD0D}" destId="{BDCDB52E-B17A-4BBE-AE16-F5D9D73A7941}" srcOrd="0" destOrd="0" presId="urn:microsoft.com/office/officeart/2005/8/layout/orgChart1"/>
    <dgm:cxn modelId="{A6BF3CF4-85D4-4B37-B320-4823A298C3CC}" type="presOf" srcId="{488252A5-2BFC-4DC2-A953-3E8D7921FA0B}" destId="{4A18C2FB-DFBB-4018-B164-BF2BEDC2CD18}" srcOrd="1" destOrd="0" presId="urn:microsoft.com/office/officeart/2005/8/layout/orgChart1"/>
    <dgm:cxn modelId="{604DCAF6-C3BE-4D99-AB28-9F3E6557B75E}" type="presOf" srcId="{4D2EE6BA-8B70-4557-A013-4C7BF0B63F57}" destId="{47D4BB44-836B-4BE8-A291-C0A70BBD862B}" srcOrd="0" destOrd="0" presId="urn:microsoft.com/office/officeart/2005/8/layout/orgChart1"/>
    <dgm:cxn modelId="{16F221FF-94FA-45D6-8025-BC6C7BED756C}" type="presOf" srcId="{0F6AF4FB-FF35-4B15-96CD-0C061AB71FCD}" destId="{87088D28-08ED-46CE-849B-6449D51E9D71}" srcOrd="1" destOrd="0" presId="urn:microsoft.com/office/officeart/2005/8/layout/orgChart1"/>
    <dgm:cxn modelId="{39A634B1-3256-4D4E-A458-F41552CAE56C}" type="presParOf" srcId="{5638A0AB-B389-4CBB-80A9-6F1B122D4570}" destId="{DD953E5D-8FDE-4569-9343-A3AEA4ED1950}" srcOrd="0" destOrd="0" presId="urn:microsoft.com/office/officeart/2005/8/layout/orgChart1"/>
    <dgm:cxn modelId="{4EA8FB42-B35C-44AA-B2D1-EA007B782B55}" type="presParOf" srcId="{DD953E5D-8FDE-4569-9343-A3AEA4ED1950}" destId="{EA6D2876-85BC-4343-BD9E-4A6EF878FBC3}" srcOrd="0" destOrd="0" presId="urn:microsoft.com/office/officeart/2005/8/layout/orgChart1"/>
    <dgm:cxn modelId="{12344789-0EE0-4A69-90FC-8D85A659C586}" type="presParOf" srcId="{EA6D2876-85BC-4343-BD9E-4A6EF878FBC3}" destId="{39704DC7-3346-4023-BAE7-B7878DD7269D}" srcOrd="0" destOrd="0" presId="urn:microsoft.com/office/officeart/2005/8/layout/orgChart1"/>
    <dgm:cxn modelId="{2A0C2EB8-F45A-45F3-99E4-749A04CA4D15}" type="presParOf" srcId="{EA6D2876-85BC-4343-BD9E-4A6EF878FBC3}" destId="{4A18C2FB-DFBB-4018-B164-BF2BEDC2CD18}" srcOrd="1" destOrd="0" presId="urn:microsoft.com/office/officeart/2005/8/layout/orgChart1"/>
    <dgm:cxn modelId="{5895F944-F34B-4165-B353-1CA1BF1A05F3}" type="presParOf" srcId="{DD953E5D-8FDE-4569-9343-A3AEA4ED1950}" destId="{A2131EB2-A066-4BF3-AD25-DFE2492DC63D}" srcOrd="1" destOrd="0" presId="urn:microsoft.com/office/officeart/2005/8/layout/orgChart1"/>
    <dgm:cxn modelId="{0BFEB673-3A48-4FA6-A5DB-EA1ACDFAB073}" type="presParOf" srcId="{A2131EB2-A066-4BF3-AD25-DFE2492DC63D}" destId="{EE7C4781-E1E0-43A4-BF68-73762C1E979B}" srcOrd="0" destOrd="0" presId="urn:microsoft.com/office/officeart/2005/8/layout/orgChart1"/>
    <dgm:cxn modelId="{1F1EE5D3-3F4C-4B72-AE2B-D85BA2BEE760}" type="presParOf" srcId="{A2131EB2-A066-4BF3-AD25-DFE2492DC63D}" destId="{2B0A0434-C840-40FA-A3B3-C0E8FF8A4B36}" srcOrd="1" destOrd="0" presId="urn:microsoft.com/office/officeart/2005/8/layout/orgChart1"/>
    <dgm:cxn modelId="{C3D8F9A5-D84E-469A-95EF-35C448192653}" type="presParOf" srcId="{2B0A0434-C840-40FA-A3B3-C0E8FF8A4B36}" destId="{C357CB9F-8A3E-4D96-9760-49F09425ACA1}" srcOrd="0" destOrd="0" presId="urn:microsoft.com/office/officeart/2005/8/layout/orgChart1"/>
    <dgm:cxn modelId="{CFB3B716-D9F9-452C-8B70-CB07997D405E}" type="presParOf" srcId="{C357CB9F-8A3E-4D96-9760-49F09425ACA1}" destId="{76F3B685-747F-4D28-B54F-ECACA945B3E9}" srcOrd="0" destOrd="0" presId="urn:microsoft.com/office/officeart/2005/8/layout/orgChart1"/>
    <dgm:cxn modelId="{C956A6EC-A0CD-4B1E-B988-863A8E530B5F}" type="presParOf" srcId="{C357CB9F-8A3E-4D96-9760-49F09425ACA1}" destId="{0A94993D-2310-41A1-8942-67BDB5DBF73C}" srcOrd="1" destOrd="0" presId="urn:microsoft.com/office/officeart/2005/8/layout/orgChart1"/>
    <dgm:cxn modelId="{2C82FC9A-4078-4ACB-BC27-90DF0F4AE478}" type="presParOf" srcId="{2B0A0434-C840-40FA-A3B3-C0E8FF8A4B36}" destId="{B4119C4F-D7E4-4F5D-91B7-E94E27226B5B}" srcOrd="1" destOrd="0" presId="urn:microsoft.com/office/officeart/2005/8/layout/orgChart1"/>
    <dgm:cxn modelId="{91EB180D-798F-41D4-ABE5-A043309A9C13}" type="presParOf" srcId="{2B0A0434-C840-40FA-A3B3-C0E8FF8A4B36}" destId="{CE7460FE-439D-423E-8326-DE10779DD2F5}" srcOrd="2" destOrd="0" presId="urn:microsoft.com/office/officeart/2005/8/layout/orgChart1"/>
    <dgm:cxn modelId="{1C47C34A-F51D-456A-88BE-C30006BA30A8}" type="presParOf" srcId="{A2131EB2-A066-4BF3-AD25-DFE2492DC63D}" destId="{1C9C8AE8-245D-4E04-B73A-A6B13CA61640}" srcOrd="2" destOrd="0" presId="urn:microsoft.com/office/officeart/2005/8/layout/orgChart1"/>
    <dgm:cxn modelId="{6B9FEB1A-30EB-46B9-9627-324E9D7BC1A8}" type="presParOf" srcId="{A2131EB2-A066-4BF3-AD25-DFE2492DC63D}" destId="{FF603464-613C-40BD-8052-716ED2CD8905}" srcOrd="3" destOrd="0" presId="urn:microsoft.com/office/officeart/2005/8/layout/orgChart1"/>
    <dgm:cxn modelId="{AEB15EF3-B7E1-4D5E-988E-AE68E6A85766}" type="presParOf" srcId="{FF603464-613C-40BD-8052-716ED2CD8905}" destId="{867F3542-E0B7-45B3-9BF1-50A4D2DBFF5D}" srcOrd="0" destOrd="0" presId="urn:microsoft.com/office/officeart/2005/8/layout/orgChart1"/>
    <dgm:cxn modelId="{20876638-B907-4CE6-A74A-67EFF764CEDF}" type="presParOf" srcId="{867F3542-E0B7-45B3-9BF1-50A4D2DBFF5D}" destId="{47D4BB44-836B-4BE8-A291-C0A70BBD862B}" srcOrd="0" destOrd="0" presId="urn:microsoft.com/office/officeart/2005/8/layout/orgChart1"/>
    <dgm:cxn modelId="{EDF05FAB-4AA1-428E-A202-31478E6A316E}" type="presParOf" srcId="{867F3542-E0B7-45B3-9BF1-50A4D2DBFF5D}" destId="{00E78C7D-7378-43DE-9051-09A614F33A56}" srcOrd="1" destOrd="0" presId="urn:microsoft.com/office/officeart/2005/8/layout/orgChart1"/>
    <dgm:cxn modelId="{5FF4AA9C-076D-43EC-AFD8-CACFCD85783A}" type="presParOf" srcId="{FF603464-613C-40BD-8052-716ED2CD8905}" destId="{480A4FC3-B71F-452F-BBE9-936C0DF66606}" srcOrd="1" destOrd="0" presId="urn:microsoft.com/office/officeart/2005/8/layout/orgChart1"/>
    <dgm:cxn modelId="{97111954-1EAA-4807-88B6-185A3FCCB67D}" type="presParOf" srcId="{FF603464-613C-40BD-8052-716ED2CD8905}" destId="{75162FDA-1684-47E5-B465-335856FDFA3C}" srcOrd="2" destOrd="0" presId="urn:microsoft.com/office/officeart/2005/8/layout/orgChart1"/>
    <dgm:cxn modelId="{80DE0705-60AF-4D23-A072-C50E3F625E7C}" type="presParOf" srcId="{A2131EB2-A066-4BF3-AD25-DFE2492DC63D}" destId="{BA4E34AC-A8BA-42F5-B743-6869B240E83A}" srcOrd="4" destOrd="0" presId="urn:microsoft.com/office/officeart/2005/8/layout/orgChart1"/>
    <dgm:cxn modelId="{1380E2D8-DDD8-416A-9027-88508B3E6E16}" type="presParOf" srcId="{A2131EB2-A066-4BF3-AD25-DFE2492DC63D}" destId="{E65908DE-B8D0-449E-BBFB-F84B1EF1426A}" srcOrd="5" destOrd="0" presId="urn:microsoft.com/office/officeart/2005/8/layout/orgChart1"/>
    <dgm:cxn modelId="{CB244EA8-D33E-4842-A4F3-30BA3546C1F3}" type="presParOf" srcId="{E65908DE-B8D0-449E-BBFB-F84B1EF1426A}" destId="{E233A082-8C97-4F83-AE56-8498D1D0E8A6}" srcOrd="0" destOrd="0" presId="urn:microsoft.com/office/officeart/2005/8/layout/orgChart1"/>
    <dgm:cxn modelId="{39DDFC74-265A-41DF-AEC0-747DFBBA3A3D}" type="presParOf" srcId="{E233A082-8C97-4F83-AE56-8498D1D0E8A6}" destId="{BDCDB52E-B17A-4BBE-AE16-F5D9D73A7941}" srcOrd="0" destOrd="0" presId="urn:microsoft.com/office/officeart/2005/8/layout/orgChart1"/>
    <dgm:cxn modelId="{10A7EBB3-F093-470B-9A50-8BD2136C3759}" type="presParOf" srcId="{E233A082-8C97-4F83-AE56-8498D1D0E8A6}" destId="{9743BE80-D4E3-41CB-9346-B6CF5E5EF964}" srcOrd="1" destOrd="0" presId="urn:microsoft.com/office/officeart/2005/8/layout/orgChart1"/>
    <dgm:cxn modelId="{1C78AC2A-E670-4235-A63E-F23932B51ECB}" type="presParOf" srcId="{E65908DE-B8D0-449E-BBFB-F84B1EF1426A}" destId="{31F39881-0222-4FC7-BA8C-779734014D6A}" srcOrd="1" destOrd="0" presId="urn:microsoft.com/office/officeart/2005/8/layout/orgChart1"/>
    <dgm:cxn modelId="{4FAC1B2B-59BE-41B6-A761-2B453B6B5F6A}" type="presParOf" srcId="{E65908DE-B8D0-449E-BBFB-F84B1EF1426A}" destId="{98F9BAFB-7D90-4DF7-B82C-4E72A0AE0F97}" srcOrd="2" destOrd="0" presId="urn:microsoft.com/office/officeart/2005/8/layout/orgChart1"/>
    <dgm:cxn modelId="{028195BB-A6C6-4491-8F66-4871E6B15951}" type="presParOf" srcId="{A2131EB2-A066-4BF3-AD25-DFE2492DC63D}" destId="{0120B965-E350-414A-A463-36F378914994}" srcOrd="6" destOrd="0" presId="urn:microsoft.com/office/officeart/2005/8/layout/orgChart1"/>
    <dgm:cxn modelId="{F635CC25-71DC-41FF-A492-C17167986D93}" type="presParOf" srcId="{A2131EB2-A066-4BF3-AD25-DFE2492DC63D}" destId="{E62B9F58-12EA-4014-BD06-9800315721EC}" srcOrd="7" destOrd="0" presId="urn:microsoft.com/office/officeart/2005/8/layout/orgChart1"/>
    <dgm:cxn modelId="{3E728881-426B-49A9-A8D1-6CCDEDA415CD}" type="presParOf" srcId="{E62B9F58-12EA-4014-BD06-9800315721EC}" destId="{594993CD-A819-4F9B-9B4F-B19F8FDED3F9}" srcOrd="0" destOrd="0" presId="urn:microsoft.com/office/officeart/2005/8/layout/orgChart1"/>
    <dgm:cxn modelId="{9CE58BD7-486D-4BA7-AA07-E4DF53D821F3}" type="presParOf" srcId="{594993CD-A819-4F9B-9B4F-B19F8FDED3F9}" destId="{77E194F3-CBE0-449F-B89F-B06E2E3B6978}" srcOrd="0" destOrd="0" presId="urn:microsoft.com/office/officeart/2005/8/layout/orgChart1"/>
    <dgm:cxn modelId="{5A34286E-7CAE-4290-860F-2DBB5CD635E5}" type="presParOf" srcId="{594993CD-A819-4F9B-9B4F-B19F8FDED3F9}" destId="{87088D28-08ED-46CE-849B-6449D51E9D71}" srcOrd="1" destOrd="0" presId="urn:microsoft.com/office/officeart/2005/8/layout/orgChart1"/>
    <dgm:cxn modelId="{FB500A74-7C23-420B-BED4-FA3ABBBF4C8A}" type="presParOf" srcId="{E62B9F58-12EA-4014-BD06-9800315721EC}" destId="{66573C3B-242D-4D88-8168-1B4F57F8E62A}" srcOrd="1" destOrd="0" presId="urn:microsoft.com/office/officeart/2005/8/layout/orgChart1"/>
    <dgm:cxn modelId="{D5717555-13E0-4407-BF0D-143787F9FA62}" type="presParOf" srcId="{E62B9F58-12EA-4014-BD06-9800315721EC}" destId="{8A39F8C0-CE37-4B30-8A51-91755BF7DBA0}" srcOrd="2" destOrd="0" presId="urn:microsoft.com/office/officeart/2005/8/layout/orgChart1"/>
    <dgm:cxn modelId="{24C8A06E-C518-4CC9-B37B-C9E3EBB411A6}" type="presParOf" srcId="{A2131EB2-A066-4BF3-AD25-DFE2492DC63D}" destId="{59811444-11C0-4F10-8BD0-F49E076BC296}" srcOrd="8" destOrd="0" presId="urn:microsoft.com/office/officeart/2005/8/layout/orgChart1"/>
    <dgm:cxn modelId="{F4CD67E3-391A-4117-BD5F-7000E49EC513}" type="presParOf" srcId="{A2131EB2-A066-4BF3-AD25-DFE2492DC63D}" destId="{620BCB2B-AFA4-4097-837E-762B9B487B60}" srcOrd="9" destOrd="0" presId="urn:microsoft.com/office/officeart/2005/8/layout/orgChart1"/>
    <dgm:cxn modelId="{1FC0B662-55F6-479F-A234-FDE4671EA501}" type="presParOf" srcId="{620BCB2B-AFA4-4097-837E-762B9B487B60}" destId="{A1686AAB-A404-457C-A0E7-90C6435EF052}" srcOrd="0" destOrd="0" presId="urn:microsoft.com/office/officeart/2005/8/layout/orgChart1"/>
    <dgm:cxn modelId="{6EB798F4-BFD0-4174-84AE-781582E89206}" type="presParOf" srcId="{A1686AAB-A404-457C-A0E7-90C6435EF052}" destId="{70B568D7-F700-4CE8-AD71-74AD1424F2E1}" srcOrd="0" destOrd="0" presId="urn:microsoft.com/office/officeart/2005/8/layout/orgChart1"/>
    <dgm:cxn modelId="{F9DBB9DA-754D-493C-99D9-DAF1E63DD428}" type="presParOf" srcId="{A1686AAB-A404-457C-A0E7-90C6435EF052}" destId="{AA0E244E-6CE1-44CC-8A02-6B051A7F774E}" srcOrd="1" destOrd="0" presId="urn:microsoft.com/office/officeart/2005/8/layout/orgChart1"/>
    <dgm:cxn modelId="{339B56E7-81D2-419A-944F-222EE568E34D}" type="presParOf" srcId="{620BCB2B-AFA4-4097-837E-762B9B487B60}" destId="{9D0EFFAD-F7FA-4B00-80DF-0FBFB83ADB38}" srcOrd="1" destOrd="0" presId="urn:microsoft.com/office/officeart/2005/8/layout/orgChart1"/>
    <dgm:cxn modelId="{77AB68FE-3011-4A38-B766-BEEC1B0EAE8D}" type="presParOf" srcId="{620BCB2B-AFA4-4097-837E-762B9B487B60}" destId="{D2F75C22-F6D1-4E86-A01B-C436E584E935}" srcOrd="2" destOrd="0" presId="urn:microsoft.com/office/officeart/2005/8/layout/orgChart1"/>
    <dgm:cxn modelId="{8DE789B0-448E-42A6-A204-14FECD358D5C}" type="presParOf" srcId="{A2131EB2-A066-4BF3-AD25-DFE2492DC63D}" destId="{DD3F42C3-6DFE-47DA-B440-0073A14AB9FE}" srcOrd="10" destOrd="0" presId="urn:microsoft.com/office/officeart/2005/8/layout/orgChart1"/>
    <dgm:cxn modelId="{3A923A7A-5A7B-4E84-BFEC-592EA841DBDD}" type="presParOf" srcId="{A2131EB2-A066-4BF3-AD25-DFE2492DC63D}" destId="{F8A7D69E-93E2-49CF-B1FB-8EAA1C41DA69}" srcOrd="11" destOrd="0" presId="urn:microsoft.com/office/officeart/2005/8/layout/orgChart1"/>
    <dgm:cxn modelId="{20C813B6-7753-40D7-8F05-F55D48573C64}" type="presParOf" srcId="{F8A7D69E-93E2-49CF-B1FB-8EAA1C41DA69}" destId="{14505265-49F5-4DF5-90B8-FB24356662D3}" srcOrd="0" destOrd="0" presId="urn:microsoft.com/office/officeart/2005/8/layout/orgChart1"/>
    <dgm:cxn modelId="{7CF2161E-A0E1-4E2B-898B-87EF694B7E9B}" type="presParOf" srcId="{14505265-49F5-4DF5-90B8-FB24356662D3}" destId="{FC6BE75C-9C89-48E1-8583-44F1F998D13B}" srcOrd="0" destOrd="0" presId="urn:microsoft.com/office/officeart/2005/8/layout/orgChart1"/>
    <dgm:cxn modelId="{A252BC77-95BD-44DC-8702-4D908931A11A}" type="presParOf" srcId="{14505265-49F5-4DF5-90B8-FB24356662D3}" destId="{1D8B8793-1CBB-4E31-B44E-FDA3C2AAE0AE}" srcOrd="1" destOrd="0" presId="urn:microsoft.com/office/officeart/2005/8/layout/orgChart1"/>
    <dgm:cxn modelId="{D5F179D2-BEF4-4DFE-B237-3C8D4EB74057}" type="presParOf" srcId="{F8A7D69E-93E2-49CF-B1FB-8EAA1C41DA69}" destId="{E03AFB61-CE36-45D6-B82C-7ACF525A040D}" srcOrd="1" destOrd="0" presId="urn:microsoft.com/office/officeart/2005/8/layout/orgChart1"/>
    <dgm:cxn modelId="{00225AA4-C004-4CE7-A6F9-8EE74F443DD4}" type="presParOf" srcId="{F8A7D69E-93E2-49CF-B1FB-8EAA1C41DA69}" destId="{9A5729F1-D393-46F5-A462-D01F9FAEC238}" srcOrd="2" destOrd="0" presId="urn:microsoft.com/office/officeart/2005/8/layout/orgChart1"/>
    <dgm:cxn modelId="{C1EE7209-8331-47E7-B454-CD53E667DBAB}" type="presParOf" srcId="{A2131EB2-A066-4BF3-AD25-DFE2492DC63D}" destId="{EE8D3B53-277C-476D-889B-75628036E54E}" srcOrd="12" destOrd="0" presId="urn:microsoft.com/office/officeart/2005/8/layout/orgChart1"/>
    <dgm:cxn modelId="{020B5A9A-8796-415D-9C37-13146E5DE59B}" type="presParOf" srcId="{A2131EB2-A066-4BF3-AD25-DFE2492DC63D}" destId="{23B8CCA5-CB4D-484F-B0A8-AEF6E5D6E27C}" srcOrd="13" destOrd="0" presId="urn:microsoft.com/office/officeart/2005/8/layout/orgChart1"/>
    <dgm:cxn modelId="{DC757E79-37F1-4F78-A090-5F22D36DE897}" type="presParOf" srcId="{23B8CCA5-CB4D-484F-B0A8-AEF6E5D6E27C}" destId="{BF429BBF-3065-46CE-BED8-093A3B64384A}" srcOrd="0" destOrd="0" presId="urn:microsoft.com/office/officeart/2005/8/layout/orgChart1"/>
    <dgm:cxn modelId="{0EC24F39-FFDD-49BA-8F36-29FCA013E101}" type="presParOf" srcId="{BF429BBF-3065-46CE-BED8-093A3B64384A}" destId="{84FB858E-A12D-469A-9F81-DC2AE9F86BC5}" srcOrd="0" destOrd="0" presId="urn:microsoft.com/office/officeart/2005/8/layout/orgChart1"/>
    <dgm:cxn modelId="{15292CB2-BB1A-4D50-A09E-5721567AB2E0}" type="presParOf" srcId="{BF429BBF-3065-46CE-BED8-093A3B64384A}" destId="{479E3318-0F8F-430D-981F-C031D0536599}" srcOrd="1" destOrd="0" presId="urn:microsoft.com/office/officeart/2005/8/layout/orgChart1"/>
    <dgm:cxn modelId="{1F282781-66DD-43A7-AECD-83142E224EFC}" type="presParOf" srcId="{23B8CCA5-CB4D-484F-B0A8-AEF6E5D6E27C}" destId="{A32E7E72-A174-43F0-98FC-DAB28910267B}" srcOrd="1" destOrd="0" presId="urn:microsoft.com/office/officeart/2005/8/layout/orgChart1"/>
    <dgm:cxn modelId="{9DB32B5A-B91E-4055-B390-9D3979D343D0}" type="presParOf" srcId="{23B8CCA5-CB4D-484F-B0A8-AEF6E5D6E27C}" destId="{C2071DBF-C529-46F3-BFDE-29E1B6A1670D}" srcOrd="2" destOrd="0" presId="urn:microsoft.com/office/officeart/2005/8/layout/orgChart1"/>
    <dgm:cxn modelId="{76B41C84-66E4-4ACF-81BD-5D00F629F79B}" type="presParOf" srcId="{DD953E5D-8FDE-4569-9343-A3AEA4ED1950}" destId="{411AA94E-110C-4534-80A6-091C441777E9}" srcOrd="2" destOrd="0" presId="urn:microsoft.com/office/officeart/2005/8/layout/orgChart1"/>
    <dgm:cxn modelId="{C36DD298-EB3A-47F0-915A-A69AAEDA8EF4}" type="presParOf" srcId="{411AA94E-110C-4534-80A6-091C441777E9}" destId="{0CDCB0CD-A77C-46DE-927B-9652E2A4F89D}" srcOrd="0" destOrd="0" presId="urn:microsoft.com/office/officeart/2005/8/layout/orgChart1"/>
    <dgm:cxn modelId="{6A116C06-5184-457C-A0F4-AFCE8C03B4B6}" type="presParOf" srcId="{411AA94E-110C-4534-80A6-091C441777E9}" destId="{F49C6464-EC7C-4C8C-87B5-1013ECEBFC7F}" srcOrd="1" destOrd="0" presId="urn:microsoft.com/office/officeart/2005/8/layout/orgChart1"/>
    <dgm:cxn modelId="{BB91310B-25E1-4C69-A031-4129F358B234}" type="presParOf" srcId="{F49C6464-EC7C-4C8C-87B5-1013ECEBFC7F}" destId="{13F57515-B80F-4741-810B-30B31B9D978B}" srcOrd="0" destOrd="0" presId="urn:microsoft.com/office/officeart/2005/8/layout/orgChart1"/>
    <dgm:cxn modelId="{6B93102D-DDB9-41A4-90D8-0C5CF03D6D30}" type="presParOf" srcId="{13F57515-B80F-4741-810B-30B31B9D978B}" destId="{A4122EFF-18E1-43AA-8188-ADE0299434D2}" srcOrd="0" destOrd="0" presId="urn:microsoft.com/office/officeart/2005/8/layout/orgChart1"/>
    <dgm:cxn modelId="{A69B5562-A6CA-4888-B7C8-877D74B7EC4A}" type="presParOf" srcId="{13F57515-B80F-4741-810B-30B31B9D978B}" destId="{28CD5E94-3910-442A-A40F-5B431EF4C9CF}" srcOrd="1" destOrd="0" presId="urn:microsoft.com/office/officeart/2005/8/layout/orgChart1"/>
    <dgm:cxn modelId="{FA0D6D26-0BC9-449C-8167-82AD46BBADB0}" type="presParOf" srcId="{F49C6464-EC7C-4C8C-87B5-1013ECEBFC7F}" destId="{6305F934-46BA-447B-983B-2208EE9FAF4B}" srcOrd="1" destOrd="0" presId="urn:microsoft.com/office/officeart/2005/8/layout/orgChart1"/>
    <dgm:cxn modelId="{03B6E147-A49E-4BD1-8D5E-080073D4FF05}" type="presParOf" srcId="{F49C6464-EC7C-4C8C-87B5-1013ECEBFC7F}" destId="{679ED3DD-96A0-4A55-81CA-C2ADF682BEF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6B4FBE4-0CCB-48AE-8A05-DD5265D3705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AF271862-FEED-48E0-B49A-C59B405DEAA4}">
      <dgm:prSet phldrT="[Tekst]" custT="1"/>
      <dgm:spPr/>
      <dgm:t>
        <a:bodyPr/>
        <a:lstStyle/>
        <a:p>
          <a:r>
            <a:rPr lang="nb-NO" sz="1000" dirty="0">
              <a:solidFill>
                <a:schemeClr val="bg1"/>
              </a:solidFill>
            </a:rPr>
            <a:t>HR-Sjef</a:t>
          </a:r>
          <a:br>
            <a:rPr lang="nb-NO" sz="1000" dirty="0">
              <a:solidFill>
                <a:schemeClr val="bg1"/>
              </a:solidFill>
            </a:rPr>
          </a:br>
          <a:r>
            <a:rPr lang="nb-NO" sz="1000" dirty="0">
              <a:solidFill>
                <a:schemeClr val="bg1"/>
              </a:solidFill>
            </a:rPr>
            <a:t>Christine S. Bischoff  </a:t>
          </a:r>
          <a:br>
            <a:rPr lang="nb-NO" sz="1000" dirty="0"/>
          </a:br>
          <a:r>
            <a:rPr lang="nb-NO" sz="1000" dirty="0" err="1"/>
            <a:t>Org.ledd</a:t>
          </a:r>
          <a:r>
            <a:rPr lang="nb-NO" sz="1000" dirty="0"/>
            <a:t>: 974643626</a:t>
          </a:r>
          <a:br>
            <a:rPr lang="nb-NO" sz="1000" dirty="0"/>
          </a:br>
          <a:r>
            <a:rPr lang="nb-NO" sz="1000" dirty="0"/>
            <a:t>Bedr.nr: 974586959</a:t>
          </a:r>
          <a:endParaRPr lang="nb-NO" sz="800" dirty="0"/>
        </a:p>
      </dgm:t>
    </dgm:pt>
    <dgm:pt modelId="{0C279CD9-97A1-42AB-914F-83C3C048030C}" type="parTrans" cxnId="{9E3E114C-A668-4B6B-9D1D-B9A4D5AD5F63}">
      <dgm:prSet/>
      <dgm:spPr/>
      <dgm:t>
        <a:bodyPr/>
        <a:lstStyle/>
        <a:p>
          <a:endParaRPr lang="nb-NO"/>
        </a:p>
      </dgm:t>
    </dgm:pt>
    <dgm:pt modelId="{9E7DCF9D-7F6E-42F1-AB20-9E26DB4F000B}" type="sibTrans" cxnId="{9E3E114C-A668-4B6B-9D1D-B9A4D5AD5F63}">
      <dgm:prSet/>
      <dgm:spPr/>
      <dgm:t>
        <a:bodyPr/>
        <a:lstStyle/>
        <a:p>
          <a:endParaRPr lang="nb-NO"/>
        </a:p>
      </dgm:t>
    </dgm:pt>
    <dgm:pt modelId="{51CB3D84-893C-42C8-8389-C86ACE963295}">
      <dgm:prSet phldrT="[Tekst]" custT="1"/>
      <dgm:spPr/>
      <dgm:t>
        <a:bodyPr/>
        <a:lstStyle/>
        <a:p>
          <a:r>
            <a:rPr lang="nb-NO" sz="800"/>
            <a:t>HR</a:t>
          </a:r>
          <a:endParaRPr lang="nb-NO" sz="800" dirty="0"/>
        </a:p>
      </dgm:t>
    </dgm:pt>
    <dgm:pt modelId="{1368A044-3469-45B3-823A-AE40196BABE1}" type="parTrans" cxnId="{76651CE2-73F1-4485-9BEF-426F83F88196}">
      <dgm:prSet/>
      <dgm:spPr/>
      <dgm:t>
        <a:bodyPr/>
        <a:lstStyle/>
        <a:p>
          <a:endParaRPr lang="nb-NO"/>
        </a:p>
      </dgm:t>
    </dgm:pt>
    <dgm:pt modelId="{2C8032D1-D74E-4CB5-AE0C-942DB46CCA04}" type="sibTrans" cxnId="{76651CE2-73F1-4485-9BEF-426F83F88196}">
      <dgm:prSet/>
      <dgm:spPr/>
      <dgm:t>
        <a:bodyPr/>
        <a:lstStyle/>
        <a:p>
          <a:endParaRPr lang="nb-NO"/>
        </a:p>
      </dgm:t>
    </dgm:pt>
    <dgm:pt modelId="{56DE9FEE-62EE-4B69-8B02-9C1BCB409413}">
      <dgm:prSet phldrT="[Tekst]" custT="1"/>
      <dgm:spPr/>
      <dgm:t>
        <a:bodyPr/>
        <a:lstStyle/>
        <a:p>
          <a:r>
            <a:rPr lang="nb-NO" sz="800"/>
            <a:t>Servicesenteret</a:t>
          </a:r>
          <a:br>
            <a:rPr lang="nb-NO" sz="1000"/>
          </a:br>
          <a:endParaRPr lang="nb-NO" sz="800" dirty="0"/>
        </a:p>
      </dgm:t>
    </dgm:pt>
    <dgm:pt modelId="{53BBD2DF-7C61-41CF-BEBB-36D7D69D7664}" type="parTrans" cxnId="{C3EB0E42-D6C0-48D2-AC7C-F8EE08E2EDCD}">
      <dgm:prSet/>
      <dgm:spPr/>
      <dgm:t>
        <a:bodyPr/>
        <a:lstStyle/>
        <a:p>
          <a:endParaRPr lang="nb-NO"/>
        </a:p>
      </dgm:t>
    </dgm:pt>
    <dgm:pt modelId="{AD7ECD92-84F9-4E7F-BD91-9F8E628500DB}" type="sibTrans" cxnId="{C3EB0E42-D6C0-48D2-AC7C-F8EE08E2EDCD}">
      <dgm:prSet/>
      <dgm:spPr/>
      <dgm:t>
        <a:bodyPr/>
        <a:lstStyle/>
        <a:p>
          <a:endParaRPr lang="nb-NO"/>
        </a:p>
      </dgm:t>
    </dgm:pt>
    <dgm:pt modelId="{DD4139A8-670B-4F80-A30B-5164856398CE}" type="pres">
      <dgm:prSet presAssocID="{46B4FBE4-0CCB-48AE-8A05-DD5265D37051}" presName="hierChild1" presStyleCnt="0">
        <dgm:presLayoutVars>
          <dgm:orgChart val="1"/>
          <dgm:chPref val="1"/>
          <dgm:dir/>
          <dgm:animOne val="branch"/>
          <dgm:animLvl val="lvl"/>
          <dgm:resizeHandles/>
        </dgm:presLayoutVars>
      </dgm:prSet>
      <dgm:spPr/>
    </dgm:pt>
    <dgm:pt modelId="{965B9D2B-EDA8-4C0E-BD58-AC6F3392E132}" type="pres">
      <dgm:prSet presAssocID="{AF271862-FEED-48E0-B49A-C59B405DEAA4}" presName="hierRoot1" presStyleCnt="0">
        <dgm:presLayoutVars>
          <dgm:hierBranch val="init"/>
        </dgm:presLayoutVars>
      </dgm:prSet>
      <dgm:spPr/>
    </dgm:pt>
    <dgm:pt modelId="{8ABB0E44-7F8C-4B2B-A47D-94D0D4D39AAE}" type="pres">
      <dgm:prSet presAssocID="{AF271862-FEED-48E0-B49A-C59B405DEAA4}" presName="rootComposite1" presStyleCnt="0"/>
      <dgm:spPr/>
    </dgm:pt>
    <dgm:pt modelId="{D030EC6F-A9C2-4F83-8580-AA3D6DD46571}" type="pres">
      <dgm:prSet presAssocID="{AF271862-FEED-48E0-B49A-C59B405DEAA4}" presName="rootText1" presStyleLbl="node0" presStyleIdx="0" presStyleCnt="1" custScaleX="52279" custScaleY="99095" custLinFactNeighborY="-62989">
        <dgm:presLayoutVars>
          <dgm:chPref val="3"/>
        </dgm:presLayoutVars>
      </dgm:prSet>
      <dgm:spPr/>
    </dgm:pt>
    <dgm:pt modelId="{3D48E7FD-AA0D-427F-ACD4-5971662E5FC5}" type="pres">
      <dgm:prSet presAssocID="{AF271862-FEED-48E0-B49A-C59B405DEAA4}" presName="rootConnector1" presStyleLbl="node1" presStyleIdx="0" presStyleCnt="0"/>
      <dgm:spPr/>
    </dgm:pt>
    <dgm:pt modelId="{C2812280-B956-4398-A749-53FFC7F21B5F}" type="pres">
      <dgm:prSet presAssocID="{AF271862-FEED-48E0-B49A-C59B405DEAA4}" presName="hierChild2" presStyleCnt="0"/>
      <dgm:spPr/>
    </dgm:pt>
    <dgm:pt modelId="{2518D148-5386-4265-AFBF-0FF671C7AE47}" type="pres">
      <dgm:prSet presAssocID="{1368A044-3469-45B3-823A-AE40196BABE1}" presName="Name37" presStyleLbl="parChTrans1D2" presStyleIdx="0" presStyleCnt="2"/>
      <dgm:spPr/>
    </dgm:pt>
    <dgm:pt modelId="{8C8B8A78-7F39-4555-AF3F-9429A7878D20}" type="pres">
      <dgm:prSet presAssocID="{51CB3D84-893C-42C8-8389-C86ACE963295}" presName="hierRoot2" presStyleCnt="0">
        <dgm:presLayoutVars>
          <dgm:hierBranch val="init"/>
        </dgm:presLayoutVars>
      </dgm:prSet>
      <dgm:spPr/>
    </dgm:pt>
    <dgm:pt modelId="{656FC0DE-39FB-4A18-9E54-4CB107577D3E}" type="pres">
      <dgm:prSet presAssocID="{51CB3D84-893C-42C8-8389-C86ACE963295}" presName="rootComposite" presStyleCnt="0"/>
      <dgm:spPr/>
    </dgm:pt>
    <dgm:pt modelId="{3C52F68F-6446-4C4D-B522-82729E9EC0CC}" type="pres">
      <dgm:prSet presAssocID="{51CB3D84-893C-42C8-8389-C86ACE963295}" presName="rootText" presStyleLbl="node2" presStyleIdx="0" presStyleCnt="2" custScaleX="45445" custScaleY="68207" custLinFactNeighborX="2864" custLinFactNeighborY="-9950">
        <dgm:presLayoutVars>
          <dgm:chPref val="3"/>
        </dgm:presLayoutVars>
      </dgm:prSet>
      <dgm:spPr/>
    </dgm:pt>
    <dgm:pt modelId="{81591612-E207-4C85-8645-DDFEC02335F5}" type="pres">
      <dgm:prSet presAssocID="{51CB3D84-893C-42C8-8389-C86ACE963295}" presName="rootConnector" presStyleLbl="node2" presStyleIdx="0" presStyleCnt="2"/>
      <dgm:spPr/>
    </dgm:pt>
    <dgm:pt modelId="{FAE9B5AD-1308-410A-8FA1-07ABAF02B67B}" type="pres">
      <dgm:prSet presAssocID="{51CB3D84-893C-42C8-8389-C86ACE963295}" presName="hierChild4" presStyleCnt="0"/>
      <dgm:spPr/>
    </dgm:pt>
    <dgm:pt modelId="{1D490DC8-0348-4965-8F54-F065330D456C}" type="pres">
      <dgm:prSet presAssocID="{51CB3D84-893C-42C8-8389-C86ACE963295}" presName="hierChild5" presStyleCnt="0"/>
      <dgm:spPr/>
    </dgm:pt>
    <dgm:pt modelId="{530C30C6-E94F-4488-B111-04BC568FE8D2}" type="pres">
      <dgm:prSet presAssocID="{53BBD2DF-7C61-41CF-BEBB-36D7D69D7664}" presName="Name37" presStyleLbl="parChTrans1D2" presStyleIdx="1" presStyleCnt="2"/>
      <dgm:spPr/>
    </dgm:pt>
    <dgm:pt modelId="{0A2C678E-8E65-48AD-A993-A3B0D0DF5D29}" type="pres">
      <dgm:prSet presAssocID="{56DE9FEE-62EE-4B69-8B02-9C1BCB409413}" presName="hierRoot2" presStyleCnt="0">
        <dgm:presLayoutVars>
          <dgm:hierBranch val="init"/>
        </dgm:presLayoutVars>
      </dgm:prSet>
      <dgm:spPr/>
    </dgm:pt>
    <dgm:pt modelId="{A7433BAE-4024-46E6-9D54-6FD87591FBE6}" type="pres">
      <dgm:prSet presAssocID="{56DE9FEE-62EE-4B69-8B02-9C1BCB409413}" presName="rootComposite" presStyleCnt="0"/>
      <dgm:spPr/>
    </dgm:pt>
    <dgm:pt modelId="{800A0A00-66E2-4202-9C81-3B059A515924}" type="pres">
      <dgm:prSet presAssocID="{56DE9FEE-62EE-4B69-8B02-9C1BCB409413}" presName="rootText" presStyleLbl="node2" presStyleIdx="1" presStyleCnt="2" custScaleX="43704" custScaleY="68707" custLinFactNeighborX="-6033" custLinFactNeighborY="-9950">
        <dgm:presLayoutVars>
          <dgm:chPref val="3"/>
        </dgm:presLayoutVars>
      </dgm:prSet>
      <dgm:spPr/>
    </dgm:pt>
    <dgm:pt modelId="{40DFD703-AE86-4E61-B6D3-702EBA4A1278}" type="pres">
      <dgm:prSet presAssocID="{56DE9FEE-62EE-4B69-8B02-9C1BCB409413}" presName="rootConnector" presStyleLbl="node2" presStyleIdx="1" presStyleCnt="2"/>
      <dgm:spPr/>
    </dgm:pt>
    <dgm:pt modelId="{EBC242B0-1B06-4331-A653-631461C2DFC5}" type="pres">
      <dgm:prSet presAssocID="{56DE9FEE-62EE-4B69-8B02-9C1BCB409413}" presName="hierChild4" presStyleCnt="0"/>
      <dgm:spPr/>
    </dgm:pt>
    <dgm:pt modelId="{4ED3B426-96D3-4E7B-BE40-CC9046F42762}" type="pres">
      <dgm:prSet presAssocID="{56DE9FEE-62EE-4B69-8B02-9C1BCB409413}" presName="hierChild5" presStyleCnt="0"/>
      <dgm:spPr/>
    </dgm:pt>
    <dgm:pt modelId="{43028255-C8AA-4F91-B310-B7DC83BA9F09}" type="pres">
      <dgm:prSet presAssocID="{AF271862-FEED-48E0-B49A-C59B405DEAA4}" presName="hierChild3" presStyleCnt="0"/>
      <dgm:spPr/>
    </dgm:pt>
  </dgm:ptLst>
  <dgm:cxnLst>
    <dgm:cxn modelId="{ADAC9005-10A5-45AB-84C8-3CA58983BA0B}" type="presOf" srcId="{51CB3D84-893C-42C8-8389-C86ACE963295}" destId="{81591612-E207-4C85-8645-DDFEC02335F5}" srcOrd="1" destOrd="0" presId="urn:microsoft.com/office/officeart/2005/8/layout/orgChart1"/>
    <dgm:cxn modelId="{5C133735-EA44-4E44-8102-613455DB68E2}" type="presOf" srcId="{56DE9FEE-62EE-4B69-8B02-9C1BCB409413}" destId="{800A0A00-66E2-4202-9C81-3B059A515924}" srcOrd="0" destOrd="0" presId="urn:microsoft.com/office/officeart/2005/8/layout/orgChart1"/>
    <dgm:cxn modelId="{B9F2555F-4BE8-45E4-A4D0-1A1AFD4705D3}" type="presOf" srcId="{AF271862-FEED-48E0-B49A-C59B405DEAA4}" destId="{3D48E7FD-AA0D-427F-ACD4-5971662E5FC5}" srcOrd="1" destOrd="0" presId="urn:microsoft.com/office/officeart/2005/8/layout/orgChart1"/>
    <dgm:cxn modelId="{C3EB0E42-D6C0-48D2-AC7C-F8EE08E2EDCD}" srcId="{AF271862-FEED-48E0-B49A-C59B405DEAA4}" destId="{56DE9FEE-62EE-4B69-8B02-9C1BCB409413}" srcOrd="1" destOrd="0" parTransId="{53BBD2DF-7C61-41CF-BEBB-36D7D69D7664}" sibTransId="{AD7ECD92-84F9-4E7F-BD91-9F8E628500DB}"/>
    <dgm:cxn modelId="{9E3E114C-A668-4B6B-9D1D-B9A4D5AD5F63}" srcId="{46B4FBE4-0CCB-48AE-8A05-DD5265D37051}" destId="{AF271862-FEED-48E0-B49A-C59B405DEAA4}" srcOrd="0" destOrd="0" parTransId="{0C279CD9-97A1-42AB-914F-83C3C048030C}" sibTransId="{9E7DCF9D-7F6E-42F1-AB20-9E26DB4F000B}"/>
    <dgm:cxn modelId="{4C5B0D7A-42FE-4837-9F00-5A4953321CB4}" type="presOf" srcId="{51CB3D84-893C-42C8-8389-C86ACE963295}" destId="{3C52F68F-6446-4C4D-B522-82729E9EC0CC}" srcOrd="0" destOrd="0" presId="urn:microsoft.com/office/officeart/2005/8/layout/orgChart1"/>
    <dgm:cxn modelId="{2BD6A794-20D8-4DBC-8FEB-D35B49758E7D}" type="presOf" srcId="{56DE9FEE-62EE-4B69-8B02-9C1BCB409413}" destId="{40DFD703-AE86-4E61-B6D3-702EBA4A1278}" srcOrd="1" destOrd="0" presId="urn:microsoft.com/office/officeart/2005/8/layout/orgChart1"/>
    <dgm:cxn modelId="{CAEA13D2-0028-4674-9BE3-D2ADC5361A6D}" type="presOf" srcId="{1368A044-3469-45B3-823A-AE40196BABE1}" destId="{2518D148-5386-4265-AFBF-0FF671C7AE47}" srcOrd="0" destOrd="0" presId="urn:microsoft.com/office/officeart/2005/8/layout/orgChart1"/>
    <dgm:cxn modelId="{A724EDDE-C61E-4FFB-8348-78553D324AB0}" type="presOf" srcId="{53BBD2DF-7C61-41CF-BEBB-36D7D69D7664}" destId="{530C30C6-E94F-4488-B111-04BC568FE8D2}" srcOrd="0" destOrd="0" presId="urn:microsoft.com/office/officeart/2005/8/layout/orgChart1"/>
    <dgm:cxn modelId="{76651CE2-73F1-4485-9BEF-426F83F88196}" srcId="{AF271862-FEED-48E0-B49A-C59B405DEAA4}" destId="{51CB3D84-893C-42C8-8389-C86ACE963295}" srcOrd="0" destOrd="0" parTransId="{1368A044-3469-45B3-823A-AE40196BABE1}" sibTransId="{2C8032D1-D74E-4CB5-AE0C-942DB46CCA04}"/>
    <dgm:cxn modelId="{1E66B6EB-7093-41CA-939C-B86893ED24A9}" type="presOf" srcId="{46B4FBE4-0CCB-48AE-8A05-DD5265D37051}" destId="{DD4139A8-670B-4F80-A30B-5164856398CE}" srcOrd="0" destOrd="0" presId="urn:microsoft.com/office/officeart/2005/8/layout/orgChart1"/>
    <dgm:cxn modelId="{BECC15F6-D22B-4854-B6A0-03164484B27F}" type="presOf" srcId="{AF271862-FEED-48E0-B49A-C59B405DEAA4}" destId="{D030EC6F-A9C2-4F83-8580-AA3D6DD46571}" srcOrd="0" destOrd="0" presId="urn:microsoft.com/office/officeart/2005/8/layout/orgChart1"/>
    <dgm:cxn modelId="{BC3B4959-2E64-4B3A-9172-01D679CC580C}" type="presParOf" srcId="{DD4139A8-670B-4F80-A30B-5164856398CE}" destId="{965B9D2B-EDA8-4C0E-BD58-AC6F3392E132}" srcOrd="0" destOrd="0" presId="urn:microsoft.com/office/officeart/2005/8/layout/orgChart1"/>
    <dgm:cxn modelId="{052A8F4C-3AA2-4E24-AAED-201B9EB8A17E}" type="presParOf" srcId="{965B9D2B-EDA8-4C0E-BD58-AC6F3392E132}" destId="{8ABB0E44-7F8C-4B2B-A47D-94D0D4D39AAE}" srcOrd="0" destOrd="0" presId="urn:microsoft.com/office/officeart/2005/8/layout/orgChart1"/>
    <dgm:cxn modelId="{86663626-CDE0-49F9-BB52-FC706B8D6452}" type="presParOf" srcId="{8ABB0E44-7F8C-4B2B-A47D-94D0D4D39AAE}" destId="{D030EC6F-A9C2-4F83-8580-AA3D6DD46571}" srcOrd="0" destOrd="0" presId="urn:microsoft.com/office/officeart/2005/8/layout/orgChart1"/>
    <dgm:cxn modelId="{CA02D7C2-0105-4765-B04D-BBD175603CA7}" type="presParOf" srcId="{8ABB0E44-7F8C-4B2B-A47D-94D0D4D39AAE}" destId="{3D48E7FD-AA0D-427F-ACD4-5971662E5FC5}" srcOrd="1" destOrd="0" presId="urn:microsoft.com/office/officeart/2005/8/layout/orgChart1"/>
    <dgm:cxn modelId="{BDA8D2C7-EFE6-481E-94E0-9ABEEDF14152}" type="presParOf" srcId="{965B9D2B-EDA8-4C0E-BD58-AC6F3392E132}" destId="{C2812280-B956-4398-A749-53FFC7F21B5F}" srcOrd="1" destOrd="0" presId="urn:microsoft.com/office/officeart/2005/8/layout/orgChart1"/>
    <dgm:cxn modelId="{AB495D31-865F-464C-BF71-A31CAD3DA598}" type="presParOf" srcId="{C2812280-B956-4398-A749-53FFC7F21B5F}" destId="{2518D148-5386-4265-AFBF-0FF671C7AE47}" srcOrd="0" destOrd="0" presId="urn:microsoft.com/office/officeart/2005/8/layout/orgChart1"/>
    <dgm:cxn modelId="{06FEC9BA-BDE9-4D39-9C3C-805CEAC814F8}" type="presParOf" srcId="{C2812280-B956-4398-A749-53FFC7F21B5F}" destId="{8C8B8A78-7F39-4555-AF3F-9429A7878D20}" srcOrd="1" destOrd="0" presId="urn:microsoft.com/office/officeart/2005/8/layout/orgChart1"/>
    <dgm:cxn modelId="{0BDAC4D6-2031-4B28-9C0B-0697567418CD}" type="presParOf" srcId="{8C8B8A78-7F39-4555-AF3F-9429A7878D20}" destId="{656FC0DE-39FB-4A18-9E54-4CB107577D3E}" srcOrd="0" destOrd="0" presId="urn:microsoft.com/office/officeart/2005/8/layout/orgChart1"/>
    <dgm:cxn modelId="{31846CCD-20A1-4B3C-A49F-5A33568F1873}" type="presParOf" srcId="{656FC0DE-39FB-4A18-9E54-4CB107577D3E}" destId="{3C52F68F-6446-4C4D-B522-82729E9EC0CC}" srcOrd="0" destOrd="0" presId="urn:microsoft.com/office/officeart/2005/8/layout/orgChart1"/>
    <dgm:cxn modelId="{9E807EF5-3E67-45C1-BE9A-9F3C91FEE07B}" type="presParOf" srcId="{656FC0DE-39FB-4A18-9E54-4CB107577D3E}" destId="{81591612-E207-4C85-8645-DDFEC02335F5}" srcOrd="1" destOrd="0" presId="urn:microsoft.com/office/officeart/2005/8/layout/orgChart1"/>
    <dgm:cxn modelId="{E0E4456F-B47F-46FF-9D83-BC313B961E0F}" type="presParOf" srcId="{8C8B8A78-7F39-4555-AF3F-9429A7878D20}" destId="{FAE9B5AD-1308-410A-8FA1-07ABAF02B67B}" srcOrd="1" destOrd="0" presId="urn:microsoft.com/office/officeart/2005/8/layout/orgChart1"/>
    <dgm:cxn modelId="{FDB0EEE4-08A9-4528-B89A-F4A12F4FC80E}" type="presParOf" srcId="{8C8B8A78-7F39-4555-AF3F-9429A7878D20}" destId="{1D490DC8-0348-4965-8F54-F065330D456C}" srcOrd="2" destOrd="0" presId="urn:microsoft.com/office/officeart/2005/8/layout/orgChart1"/>
    <dgm:cxn modelId="{4DA19632-BEA5-4848-AD5C-FFE16AE7983A}" type="presParOf" srcId="{C2812280-B956-4398-A749-53FFC7F21B5F}" destId="{530C30C6-E94F-4488-B111-04BC568FE8D2}" srcOrd="2" destOrd="0" presId="urn:microsoft.com/office/officeart/2005/8/layout/orgChart1"/>
    <dgm:cxn modelId="{58589E2C-A136-436B-8F8F-1F3001751708}" type="presParOf" srcId="{C2812280-B956-4398-A749-53FFC7F21B5F}" destId="{0A2C678E-8E65-48AD-A993-A3B0D0DF5D29}" srcOrd="3" destOrd="0" presId="urn:microsoft.com/office/officeart/2005/8/layout/orgChart1"/>
    <dgm:cxn modelId="{5077EE0B-5C62-4051-B59C-8B6DEBBEB6ED}" type="presParOf" srcId="{0A2C678E-8E65-48AD-A993-A3B0D0DF5D29}" destId="{A7433BAE-4024-46E6-9D54-6FD87591FBE6}" srcOrd="0" destOrd="0" presId="urn:microsoft.com/office/officeart/2005/8/layout/orgChart1"/>
    <dgm:cxn modelId="{EB72CDA7-1340-4C8F-9C2E-C3EBD84DEF66}" type="presParOf" srcId="{A7433BAE-4024-46E6-9D54-6FD87591FBE6}" destId="{800A0A00-66E2-4202-9C81-3B059A515924}" srcOrd="0" destOrd="0" presId="urn:microsoft.com/office/officeart/2005/8/layout/orgChart1"/>
    <dgm:cxn modelId="{48D9A234-7ABD-49E3-91B7-8D4A4BDCB710}" type="presParOf" srcId="{A7433BAE-4024-46E6-9D54-6FD87591FBE6}" destId="{40DFD703-AE86-4E61-B6D3-702EBA4A1278}" srcOrd="1" destOrd="0" presId="urn:microsoft.com/office/officeart/2005/8/layout/orgChart1"/>
    <dgm:cxn modelId="{1C8A003A-5794-4A7C-83BB-3CD76BA1AB48}" type="presParOf" srcId="{0A2C678E-8E65-48AD-A993-A3B0D0DF5D29}" destId="{EBC242B0-1B06-4331-A653-631461C2DFC5}" srcOrd="1" destOrd="0" presId="urn:microsoft.com/office/officeart/2005/8/layout/orgChart1"/>
    <dgm:cxn modelId="{234AA7DA-268C-4734-937D-FE5229CA1942}" type="presParOf" srcId="{0A2C678E-8E65-48AD-A993-A3B0D0DF5D29}" destId="{4ED3B426-96D3-4E7B-BE40-CC9046F42762}" srcOrd="2" destOrd="0" presId="urn:microsoft.com/office/officeart/2005/8/layout/orgChart1"/>
    <dgm:cxn modelId="{3816B69B-6E73-46A9-B232-E8C9FF257034}" type="presParOf" srcId="{965B9D2B-EDA8-4C0E-BD58-AC6F3392E132}" destId="{43028255-C8AA-4F91-B310-B7DC83BA9F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AB850-537D-47E0-B0D5-C8E0C3A21BB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0DA1D2D0-BCA9-4596-A379-EAE5E65BFC2D}" type="pres">
      <dgm:prSet presAssocID="{592AB850-537D-47E0-B0D5-C8E0C3A21BBA}" presName="hierChild1" presStyleCnt="0">
        <dgm:presLayoutVars>
          <dgm:orgChart val="1"/>
          <dgm:chPref val="1"/>
          <dgm:dir/>
          <dgm:animOne val="branch"/>
          <dgm:animLvl val="lvl"/>
          <dgm:resizeHandles/>
        </dgm:presLayoutVars>
      </dgm:prSet>
      <dgm:spPr/>
    </dgm:pt>
  </dgm:ptLst>
  <dgm:cxnLst>
    <dgm:cxn modelId="{3F0E5E8E-08BB-4170-9AAA-478FA4446EA3}" type="presOf" srcId="{592AB850-537D-47E0-B0D5-C8E0C3A21BBA}" destId="{0DA1D2D0-BCA9-4596-A379-EAE5E65BFC2D}"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771D6B-0F07-4FA3-9342-0B126A861F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B3D7FB89-9CB6-40F1-B48B-D1D82799EF0D}">
      <dgm:prSet phldrT="[Tekst]"/>
      <dgm:spPr/>
      <dgm:t>
        <a:bodyPr/>
        <a:lstStyle/>
        <a:p>
          <a:r>
            <a:rPr lang="nb-NO" dirty="0"/>
            <a:t>Politisk ledelse </a:t>
          </a:r>
          <a:br>
            <a:rPr lang="nb-NO" dirty="0"/>
          </a:br>
          <a:r>
            <a:rPr lang="nb-NO" dirty="0"/>
            <a:t>Org.nr:  954597482</a:t>
          </a:r>
        </a:p>
      </dgm:t>
    </dgm:pt>
    <dgm:pt modelId="{0DF77B14-24FF-4531-A72F-4E3D5FE2CBFE}" type="parTrans" cxnId="{8B347A49-25C0-414B-B91B-B0E1E89365BB}">
      <dgm:prSet/>
      <dgm:spPr/>
      <dgm:t>
        <a:bodyPr/>
        <a:lstStyle/>
        <a:p>
          <a:endParaRPr lang="nb-NO"/>
        </a:p>
      </dgm:t>
    </dgm:pt>
    <dgm:pt modelId="{E86A1B83-53B5-462F-89B0-8BEAFCBC07C5}" type="sibTrans" cxnId="{8B347A49-25C0-414B-B91B-B0E1E89365BB}">
      <dgm:prSet/>
      <dgm:spPr/>
      <dgm:t>
        <a:bodyPr/>
        <a:lstStyle/>
        <a:p>
          <a:endParaRPr lang="nb-NO"/>
        </a:p>
      </dgm:t>
    </dgm:pt>
    <dgm:pt modelId="{C6D0AD44-8A81-4F71-B330-0F12AAAA31A3}" type="asst">
      <dgm:prSet phldrT="[Tekst]"/>
      <dgm:spPr/>
      <dgm:t>
        <a:bodyPr/>
        <a:lstStyle/>
        <a:p>
          <a:r>
            <a:rPr lang="nb-NO" dirty="0"/>
            <a:t>Kommunedirektør</a:t>
          </a:r>
        </a:p>
        <a:p>
          <a:r>
            <a:rPr lang="nb-NO" dirty="0" err="1"/>
            <a:t>Org.ledd</a:t>
          </a:r>
          <a:r>
            <a:rPr lang="nb-NO" dirty="0"/>
            <a:t>: 920397034</a:t>
          </a:r>
        </a:p>
      </dgm:t>
    </dgm:pt>
    <dgm:pt modelId="{3807F42F-3E52-460F-B59D-D2A0E2202F3D}" type="parTrans" cxnId="{6F7ACD36-5884-4F49-9327-49CB00869E50}">
      <dgm:prSet/>
      <dgm:spPr/>
      <dgm:t>
        <a:bodyPr/>
        <a:lstStyle/>
        <a:p>
          <a:endParaRPr lang="nb-NO"/>
        </a:p>
      </dgm:t>
    </dgm:pt>
    <dgm:pt modelId="{156BCAD7-84A1-4930-B4E7-400B46EA7BD7}" type="sibTrans" cxnId="{6F7ACD36-5884-4F49-9327-49CB00869E50}">
      <dgm:prSet/>
      <dgm:spPr/>
      <dgm:t>
        <a:bodyPr/>
        <a:lstStyle/>
        <a:p>
          <a:endParaRPr lang="nb-NO"/>
        </a:p>
      </dgm:t>
    </dgm:pt>
    <dgm:pt modelId="{62B28FE3-CBFB-4C81-9CE2-788DCD6A1112}">
      <dgm:prSet phldrT="[Tekst]"/>
      <dgm:spPr/>
      <dgm:t>
        <a:bodyPr/>
        <a:lstStyle/>
        <a:p>
          <a:pPr algn="ctr"/>
          <a:r>
            <a:rPr lang="nb-NO" dirty="0"/>
            <a:t>Øvre Eiker kommunale eiendom KF</a:t>
          </a:r>
          <a:br>
            <a:rPr lang="nb-NO" dirty="0"/>
          </a:br>
          <a:r>
            <a:rPr lang="nb-NO" dirty="0"/>
            <a:t>Eierandel: 100%</a:t>
          </a:r>
          <a:br>
            <a:rPr lang="nb-NO" dirty="0"/>
          </a:br>
          <a:r>
            <a:rPr lang="nb-NO" dirty="0"/>
            <a:t>Org.nr:  82154162</a:t>
          </a:r>
        </a:p>
      </dgm:t>
    </dgm:pt>
    <dgm:pt modelId="{6D74DB1C-55A3-4D69-9696-F40B0127D271}" type="parTrans" cxnId="{2C0C1516-7AF9-4F3D-B377-0065B0470934}">
      <dgm:prSet/>
      <dgm:spPr/>
      <dgm:t>
        <a:bodyPr/>
        <a:lstStyle/>
        <a:p>
          <a:endParaRPr lang="nb-NO"/>
        </a:p>
      </dgm:t>
    </dgm:pt>
    <dgm:pt modelId="{3D8B80CC-3335-45E7-8F38-09DEF127C08D}" type="sibTrans" cxnId="{2C0C1516-7AF9-4F3D-B377-0065B0470934}">
      <dgm:prSet/>
      <dgm:spPr/>
      <dgm:t>
        <a:bodyPr/>
        <a:lstStyle/>
        <a:p>
          <a:endParaRPr lang="nb-NO"/>
        </a:p>
      </dgm:t>
    </dgm:pt>
    <dgm:pt modelId="{42CB5B05-C7F4-4297-81D1-057338E0D751}">
      <dgm:prSet phldrT="[Tekst]"/>
      <dgm:spPr/>
      <dgm:t>
        <a:bodyPr/>
        <a:lstStyle/>
        <a:p>
          <a:r>
            <a:rPr lang="nb-NO" dirty="0"/>
            <a:t>Eiker eiendomsutvikling AS</a:t>
          </a:r>
          <a:br>
            <a:rPr lang="nb-NO" dirty="0"/>
          </a:br>
          <a:r>
            <a:rPr lang="nb-NO" dirty="0"/>
            <a:t>Eierandel:100% </a:t>
          </a:r>
        </a:p>
        <a:p>
          <a:r>
            <a:rPr lang="nb-NO" dirty="0"/>
            <a:t>Org.nr:  965690328</a:t>
          </a:r>
        </a:p>
      </dgm:t>
    </dgm:pt>
    <dgm:pt modelId="{6C52508A-065F-4662-A2BE-383C7B630F4B}" type="parTrans" cxnId="{7E6CBD4A-02BF-47DF-8AC3-8A41C2A9D12F}">
      <dgm:prSet/>
      <dgm:spPr/>
      <dgm:t>
        <a:bodyPr/>
        <a:lstStyle/>
        <a:p>
          <a:endParaRPr lang="nb-NO"/>
        </a:p>
      </dgm:t>
    </dgm:pt>
    <dgm:pt modelId="{1E3A62AA-BA9C-4804-A33F-871BB9BD842A}" type="sibTrans" cxnId="{7E6CBD4A-02BF-47DF-8AC3-8A41C2A9D12F}">
      <dgm:prSet/>
      <dgm:spPr/>
      <dgm:t>
        <a:bodyPr/>
        <a:lstStyle/>
        <a:p>
          <a:endParaRPr lang="nb-NO"/>
        </a:p>
      </dgm:t>
    </dgm:pt>
    <dgm:pt modelId="{8152B025-11E8-4D7A-AD73-76D6C1D85FEB}">
      <dgm:prSet phldrT="[Tekst]"/>
      <dgm:spPr/>
      <dgm:t>
        <a:bodyPr/>
        <a:lstStyle/>
        <a:p>
          <a:r>
            <a:rPr lang="nb-NO" dirty="0">
              <a:solidFill>
                <a:srgbClr val="F2F2F2"/>
              </a:solidFill>
            </a:rPr>
            <a:t>Eiker Energi AS</a:t>
          </a:r>
          <a:br>
            <a:rPr lang="nb-NO" dirty="0"/>
          </a:br>
          <a:r>
            <a:rPr lang="nb-NO" dirty="0"/>
            <a:t>Eierandel:100%</a:t>
          </a:r>
        </a:p>
        <a:p>
          <a:r>
            <a:rPr lang="nb-NO" dirty="0"/>
            <a:t>Org.nr: 979497563 </a:t>
          </a:r>
        </a:p>
      </dgm:t>
    </dgm:pt>
    <dgm:pt modelId="{775388DF-EE54-43C7-8A1A-673CC8D44D65}" type="parTrans" cxnId="{5BA8E4F4-9ECC-445A-9C40-FB1FC3420162}">
      <dgm:prSet/>
      <dgm:spPr/>
      <dgm:t>
        <a:bodyPr/>
        <a:lstStyle/>
        <a:p>
          <a:endParaRPr lang="nb-NO"/>
        </a:p>
      </dgm:t>
    </dgm:pt>
    <dgm:pt modelId="{AAC8B5F4-D48B-4892-828C-58EED8D39B1E}" type="sibTrans" cxnId="{5BA8E4F4-9ECC-445A-9C40-FB1FC3420162}">
      <dgm:prSet/>
      <dgm:spPr/>
      <dgm:t>
        <a:bodyPr/>
        <a:lstStyle/>
        <a:p>
          <a:endParaRPr lang="nb-NO"/>
        </a:p>
      </dgm:t>
    </dgm:pt>
    <dgm:pt modelId="{96391963-A3BE-4CBF-8C95-4DB746ED5002}">
      <dgm:prSet/>
      <dgm:spPr/>
      <dgm:t>
        <a:bodyPr/>
        <a:lstStyle/>
        <a:p>
          <a:r>
            <a:rPr lang="nb-NO" dirty="0"/>
            <a:t>Eiker vekst  AS</a:t>
          </a:r>
          <a:br>
            <a:rPr lang="nb-NO" dirty="0"/>
          </a:br>
          <a:r>
            <a:rPr lang="nb-NO" dirty="0"/>
            <a:t>Eierandel: 50%</a:t>
          </a:r>
        </a:p>
        <a:p>
          <a:r>
            <a:rPr lang="nb-NO" dirty="0"/>
            <a:t>Org.nr: 963771932</a:t>
          </a:r>
        </a:p>
      </dgm:t>
    </dgm:pt>
    <dgm:pt modelId="{9480EEBE-7ACB-440B-ACEE-6E32B567BE27}" type="parTrans" cxnId="{663B80B4-62A2-4808-8181-5D51130C8143}">
      <dgm:prSet/>
      <dgm:spPr/>
      <dgm:t>
        <a:bodyPr/>
        <a:lstStyle/>
        <a:p>
          <a:endParaRPr lang="nb-NO"/>
        </a:p>
      </dgm:t>
    </dgm:pt>
    <dgm:pt modelId="{627D0B54-D257-46A2-8311-6C36C27BC736}" type="sibTrans" cxnId="{663B80B4-62A2-4808-8181-5D51130C8143}">
      <dgm:prSet/>
      <dgm:spPr/>
      <dgm:t>
        <a:bodyPr/>
        <a:lstStyle/>
        <a:p>
          <a:endParaRPr lang="nb-NO"/>
        </a:p>
      </dgm:t>
    </dgm:pt>
    <dgm:pt modelId="{A2147FD7-6BAD-42F8-AA41-66C8CCC4D4F3}">
      <dgm:prSet/>
      <dgm:spPr/>
      <dgm:t>
        <a:bodyPr/>
        <a:lstStyle/>
        <a:p>
          <a:r>
            <a:rPr lang="nb-NO" dirty="0"/>
            <a:t>Vardar AS</a:t>
          </a:r>
        </a:p>
        <a:p>
          <a:r>
            <a:rPr lang="nb-NO" dirty="0"/>
            <a:t>Eierandel : 8%</a:t>
          </a:r>
        </a:p>
        <a:p>
          <a:r>
            <a:rPr lang="nb-NO" dirty="0"/>
            <a:t>Org.nr: 977028442</a:t>
          </a:r>
        </a:p>
      </dgm:t>
    </dgm:pt>
    <dgm:pt modelId="{42DE6783-8374-4DC2-92C5-8D51CA0B0A28}" type="parTrans" cxnId="{A46EC96E-7EA3-44BF-A943-F806354B03F9}">
      <dgm:prSet/>
      <dgm:spPr/>
      <dgm:t>
        <a:bodyPr/>
        <a:lstStyle/>
        <a:p>
          <a:endParaRPr lang="nb-NO"/>
        </a:p>
      </dgm:t>
    </dgm:pt>
    <dgm:pt modelId="{84659489-F531-4864-BDDD-9730881E4518}" type="sibTrans" cxnId="{A46EC96E-7EA3-44BF-A943-F806354B03F9}">
      <dgm:prSet/>
      <dgm:spPr/>
      <dgm:t>
        <a:bodyPr/>
        <a:lstStyle/>
        <a:p>
          <a:endParaRPr lang="nb-NO"/>
        </a:p>
      </dgm:t>
    </dgm:pt>
    <dgm:pt modelId="{4BDBFBEA-A639-4931-8A8F-58FCED1DC323}">
      <dgm:prSet/>
      <dgm:spPr/>
      <dgm:t>
        <a:bodyPr/>
        <a:lstStyle/>
        <a:p>
          <a:r>
            <a:rPr lang="nb-NO" dirty="0">
              <a:solidFill>
                <a:srgbClr val="F2F2F2"/>
              </a:solidFill>
            </a:rPr>
            <a:t>Biblioteksentralen SA</a:t>
          </a:r>
        </a:p>
        <a:p>
          <a:r>
            <a:rPr lang="nb-NO" dirty="0">
              <a:solidFill>
                <a:srgbClr val="F2F2F2"/>
              </a:solidFill>
            </a:rPr>
            <a:t>Org.nr: 910568183</a:t>
          </a:r>
        </a:p>
      </dgm:t>
    </dgm:pt>
    <dgm:pt modelId="{E1C83107-A6FE-4B25-AB7D-6B16576F7656}" type="parTrans" cxnId="{55F902D3-7324-485F-89D8-14AB247FAB8C}">
      <dgm:prSet/>
      <dgm:spPr/>
      <dgm:t>
        <a:bodyPr/>
        <a:lstStyle/>
        <a:p>
          <a:endParaRPr lang="nb-NO"/>
        </a:p>
      </dgm:t>
    </dgm:pt>
    <dgm:pt modelId="{F9BE0F70-E5DC-4BB9-96D1-ABA28FAC0A6D}" type="sibTrans" cxnId="{55F902D3-7324-485F-89D8-14AB247FAB8C}">
      <dgm:prSet/>
      <dgm:spPr/>
      <dgm:t>
        <a:bodyPr/>
        <a:lstStyle/>
        <a:p>
          <a:endParaRPr lang="nb-NO"/>
        </a:p>
      </dgm:t>
    </dgm:pt>
    <dgm:pt modelId="{C38E0113-861E-49EB-952B-7B2FE0BF3AC1}" type="pres">
      <dgm:prSet presAssocID="{EC771D6B-0F07-4FA3-9342-0B126A861F38}" presName="hierChild1" presStyleCnt="0">
        <dgm:presLayoutVars>
          <dgm:orgChart val="1"/>
          <dgm:chPref val="1"/>
          <dgm:dir/>
          <dgm:animOne val="branch"/>
          <dgm:animLvl val="lvl"/>
          <dgm:resizeHandles/>
        </dgm:presLayoutVars>
      </dgm:prSet>
      <dgm:spPr/>
    </dgm:pt>
    <dgm:pt modelId="{7BDBC9CD-82DB-494E-80B5-5D79DDD95FB0}" type="pres">
      <dgm:prSet presAssocID="{B3D7FB89-9CB6-40F1-B48B-D1D82799EF0D}" presName="hierRoot1" presStyleCnt="0">
        <dgm:presLayoutVars>
          <dgm:hierBranch val="init"/>
        </dgm:presLayoutVars>
      </dgm:prSet>
      <dgm:spPr/>
    </dgm:pt>
    <dgm:pt modelId="{B625D847-BFEC-4FD5-B333-9119AE3706DC}" type="pres">
      <dgm:prSet presAssocID="{B3D7FB89-9CB6-40F1-B48B-D1D82799EF0D}" presName="rootComposite1" presStyleCnt="0"/>
      <dgm:spPr/>
    </dgm:pt>
    <dgm:pt modelId="{9E4D161A-9A0B-425B-8BBC-918C0B5388DC}" type="pres">
      <dgm:prSet presAssocID="{B3D7FB89-9CB6-40F1-B48B-D1D82799EF0D}" presName="rootText1" presStyleLbl="node0" presStyleIdx="0" presStyleCnt="1">
        <dgm:presLayoutVars>
          <dgm:chPref val="3"/>
        </dgm:presLayoutVars>
      </dgm:prSet>
      <dgm:spPr/>
    </dgm:pt>
    <dgm:pt modelId="{4847807F-F3BF-4ADC-A12A-53469FA7C2C0}" type="pres">
      <dgm:prSet presAssocID="{B3D7FB89-9CB6-40F1-B48B-D1D82799EF0D}" presName="rootConnector1" presStyleLbl="node1" presStyleIdx="0" presStyleCnt="0"/>
      <dgm:spPr/>
    </dgm:pt>
    <dgm:pt modelId="{16480AFD-CE15-4DD9-BE00-C3A4B775045B}" type="pres">
      <dgm:prSet presAssocID="{B3D7FB89-9CB6-40F1-B48B-D1D82799EF0D}" presName="hierChild2" presStyleCnt="0"/>
      <dgm:spPr/>
    </dgm:pt>
    <dgm:pt modelId="{8212E52E-383B-45AD-80D1-4A4D0B63E3D7}" type="pres">
      <dgm:prSet presAssocID="{6D74DB1C-55A3-4D69-9696-F40B0127D271}" presName="Name37" presStyleLbl="parChTrans1D2" presStyleIdx="0" presStyleCnt="7"/>
      <dgm:spPr/>
    </dgm:pt>
    <dgm:pt modelId="{4F45A39E-FB75-4AA8-837E-B809E98C0FA0}" type="pres">
      <dgm:prSet presAssocID="{62B28FE3-CBFB-4C81-9CE2-788DCD6A1112}" presName="hierRoot2" presStyleCnt="0">
        <dgm:presLayoutVars>
          <dgm:hierBranch val="init"/>
        </dgm:presLayoutVars>
      </dgm:prSet>
      <dgm:spPr/>
    </dgm:pt>
    <dgm:pt modelId="{365D1FED-7459-4DF6-8FA5-E7DD9CFF5737}" type="pres">
      <dgm:prSet presAssocID="{62B28FE3-CBFB-4C81-9CE2-788DCD6A1112}" presName="rootComposite" presStyleCnt="0"/>
      <dgm:spPr/>
    </dgm:pt>
    <dgm:pt modelId="{2CBB08D1-002D-4166-9787-120208058C01}" type="pres">
      <dgm:prSet presAssocID="{62B28FE3-CBFB-4C81-9CE2-788DCD6A1112}" presName="rootText" presStyleLbl="node2" presStyleIdx="0" presStyleCnt="6" custScaleY="100000" custLinFactNeighborY="1937">
        <dgm:presLayoutVars>
          <dgm:chPref val="3"/>
        </dgm:presLayoutVars>
      </dgm:prSet>
      <dgm:spPr/>
    </dgm:pt>
    <dgm:pt modelId="{F1628202-78C6-4A2B-BE20-1F58813AB11B}" type="pres">
      <dgm:prSet presAssocID="{62B28FE3-CBFB-4C81-9CE2-788DCD6A1112}" presName="rootConnector" presStyleLbl="node2" presStyleIdx="0" presStyleCnt="6"/>
      <dgm:spPr/>
    </dgm:pt>
    <dgm:pt modelId="{5D6FCED2-6A82-4BCE-905E-C5EC156416E2}" type="pres">
      <dgm:prSet presAssocID="{62B28FE3-CBFB-4C81-9CE2-788DCD6A1112}" presName="hierChild4" presStyleCnt="0"/>
      <dgm:spPr/>
    </dgm:pt>
    <dgm:pt modelId="{C607106F-36A8-4807-898D-D8A50DCADED5}" type="pres">
      <dgm:prSet presAssocID="{62B28FE3-CBFB-4C81-9CE2-788DCD6A1112}" presName="hierChild5" presStyleCnt="0"/>
      <dgm:spPr/>
    </dgm:pt>
    <dgm:pt modelId="{737DBB81-1C46-4481-9CD4-2A82DF551F5B}" type="pres">
      <dgm:prSet presAssocID="{6C52508A-065F-4662-A2BE-383C7B630F4B}" presName="Name37" presStyleLbl="parChTrans1D2" presStyleIdx="1" presStyleCnt="7"/>
      <dgm:spPr/>
    </dgm:pt>
    <dgm:pt modelId="{E412D7DF-13FC-4D71-9C26-986983CB45F7}" type="pres">
      <dgm:prSet presAssocID="{42CB5B05-C7F4-4297-81D1-057338E0D751}" presName="hierRoot2" presStyleCnt="0">
        <dgm:presLayoutVars>
          <dgm:hierBranch val="init"/>
        </dgm:presLayoutVars>
      </dgm:prSet>
      <dgm:spPr/>
    </dgm:pt>
    <dgm:pt modelId="{C80BA84F-92B4-479A-A242-2CDD66C4C1EA}" type="pres">
      <dgm:prSet presAssocID="{42CB5B05-C7F4-4297-81D1-057338E0D751}" presName="rootComposite" presStyleCnt="0"/>
      <dgm:spPr/>
    </dgm:pt>
    <dgm:pt modelId="{3976EF11-AB8E-46CE-AC83-EC904064E77A}" type="pres">
      <dgm:prSet presAssocID="{42CB5B05-C7F4-4297-81D1-057338E0D751}" presName="rootText" presStyleLbl="node2" presStyleIdx="1" presStyleCnt="6">
        <dgm:presLayoutVars>
          <dgm:chPref val="3"/>
        </dgm:presLayoutVars>
      </dgm:prSet>
      <dgm:spPr/>
    </dgm:pt>
    <dgm:pt modelId="{5BA40FA6-0B72-4363-90E8-C56D052A6B1F}" type="pres">
      <dgm:prSet presAssocID="{42CB5B05-C7F4-4297-81D1-057338E0D751}" presName="rootConnector" presStyleLbl="node2" presStyleIdx="1" presStyleCnt="6"/>
      <dgm:spPr/>
    </dgm:pt>
    <dgm:pt modelId="{34D723A7-A7DC-45B2-99C5-46F05497BF48}" type="pres">
      <dgm:prSet presAssocID="{42CB5B05-C7F4-4297-81D1-057338E0D751}" presName="hierChild4" presStyleCnt="0"/>
      <dgm:spPr/>
    </dgm:pt>
    <dgm:pt modelId="{69CD3957-23E4-425E-AD48-F9C050A40DC3}" type="pres">
      <dgm:prSet presAssocID="{42CB5B05-C7F4-4297-81D1-057338E0D751}" presName="hierChild5" presStyleCnt="0"/>
      <dgm:spPr/>
    </dgm:pt>
    <dgm:pt modelId="{DB0C2A56-9962-4988-B491-89E1E89ADA63}" type="pres">
      <dgm:prSet presAssocID="{775388DF-EE54-43C7-8A1A-673CC8D44D65}" presName="Name37" presStyleLbl="parChTrans1D2" presStyleIdx="2" presStyleCnt="7"/>
      <dgm:spPr/>
    </dgm:pt>
    <dgm:pt modelId="{B74B0858-00F4-4A76-8E20-6DF7EA61F9F5}" type="pres">
      <dgm:prSet presAssocID="{8152B025-11E8-4D7A-AD73-76D6C1D85FEB}" presName="hierRoot2" presStyleCnt="0">
        <dgm:presLayoutVars>
          <dgm:hierBranch val="init"/>
        </dgm:presLayoutVars>
      </dgm:prSet>
      <dgm:spPr/>
    </dgm:pt>
    <dgm:pt modelId="{56B297CC-F8DE-401F-9021-C70669FB8D8F}" type="pres">
      <dgm:prSet presAssocID="{8152B025-11E8-4D7A-AD73-76D6C1D85FEB}" presName="rootComposite" presStyleCnt="0"/>
      <dgm:spPr/>
    </dgm:pt>
    <dgm:pt modelId="{1369D161-DC75-4F68-B107-78BECB4A026F}" type="pres">
      <dgm:prSet presAssocID="{8152B025-11E8-4D7A-AD73-76D6C1D85FEB}" presName="rootText" presStyleLbl="node2" presStyleIdx="2" presStyleCnt="6">
        <dgm:presLayoutVars>
          <dgm:chPref val="3"/>
        </dgm:presLayoutVars>
      </dgm:prSet>
      <dgm:spPr/>
    </dgm:pt>
    <dgm:pt modelId="{324B1B95-433D-44B4-8403-946DB8F077A8}" type="pres">
      <dgm:prSet presAssocID="{8152B025-11E8-4D7A-AD73-76D6C1D85FEB}" presName="rootConnector" presStyleLbl="node2" presStyleIdx="2" presStyleCnt="6"/>
      <dgm:spPr/>
    </dgm:pt>
    <dgm:pt modelId="{B0D7230B-DAB4-43A2-AD2C-70E123E0A566}" type="pres">
      <dgm:prSet presAssocID="{8152B025-11E8-4D7A-AD73-76D6C1D85FEB}" presName="hierChild4" presStyleCnt="0"/>
      <dgm:spPr/>
    </dgm:pt>
    <dgm:pt modelId="{EA8BA912-DE71-4FD2-B815-85E2426CCB45}" type="pres">
      <dgm:prSet presAssocID="{8152B025-11E8-4D7A-AD73-76D6C1D85FEB}" presName="hierChild5" presStyleCnt="0"/>
      <dgm:spPr/>
    </dgm:pt>
    <dgm:pt modelId="{CE684FF8-568E-4729-B8AB-06AE1B87F8B9}" type="pres">
      <dgm:prSet presAssocID="{9480EEBE-7ACB-440B-ACEE-6E32B567BE27}" presName="Name37" presStyleLbl="parChTrans1D2" presStyleIdx="3" presStyleCnt="7"/>
      <dgm:spPr/>
    </dgm:pt>
    <dgm:pt modelId="{86934BC4-251B-4216-BF05-055451AB687A}" type="pres">
      <dgm:prSet presAssocID="{96391963-A3BE-4CBF-8C95-4DB746ED5002}" presName="hierRoot2" presStyleCnt="0">
        <dgm:presLayoutVars>
          <dgm:hierBranch val="init"/>
        </dgm:presLayoutVars>
      </dgm:prSet>
      <dgm:spPr/>
    </dgm:pt>
    <dgm:pt modelId="{AC212825-4BC2-4B88-9B58-CAA36C90E1B2}" type="pres">
      <dgm:prSet presAssocID="{96391963-A3BE-4CBF-8C95-4DB746ED5002}" presName="rootComposite" presStyleCnt="0"/>
      <dgm:spPr/>
    </dgm:pt>
    <dgm:pt modelId="{419CABF4-6AA7-4A44-8FB6-9A78625CEE9A}" type="pres">
      <dgm:prSet presAssocID="{96391963-A3BE-4CBF-8C95-4DB746ED5002}" presName="rootText" presStyleLbl="node2" presStyleIdx="3" presStyleCnt="6">
        <dgm:presLayoutVars>
          <dgm:chPref val="3"/>
        </dgm:presLayoutVars>
      </dgm:prSet>
      <dgm:spPr/>
    </dgm:pt>
    <dgm:pt modelId="{0D0DA580-8993-4AEA-A636-16877CA5DC5A}" type="pres">
      <dgm:prSet presAssocID="{96391963-A3BE-4CBF-8C95-4DB746ED5002}" presName="rootConnector" presStyleLbl="node2" presStyleIdx="3" presStyleCnt="6"/>
      <dgm:spPr/>
    </dgm:pt>
    <dgm:pt modelId="{15BDCEB7-510A-47D3-9507-F6DBE5DEABDA}" type="pres">
      <dgm:prSet presAssocID="{96391963-A3BE-4CBF-8C95-4DB746ED5002}" presName="hierChild4" presStyleCnt="0"/>
      <dgm:spPr/>
    </dgm:pt>
    <dgm:pt modelId="{905C418F-5935-40DE-A016-C5BC4E26072B}" type="pres">
      <dgm:prSet presAssocID="{96391963-A3BE-4CBF-8C95-4DB746ED5002}" presName="hierChild5" presStyleCnt="0"/>
      <dgm:spPr/>
    </dgm:pt>
    <dgm:pt modelId="{F7055928-5759-4B94-A0D9-37EB20D186AA}" type="pres">
      <dgm:prSet presAssocID="{42DE6783-8374-4DC2-92C5-8D51CA0B0A28}" presName="Name37" presStyleLbl="parChTrans1D2" presStyleIdx="4" presStyleCnt="7"/>
      <dgm:spPr/>
    </dgm:pt>
    <dgm:pt modelId="{420984DA-D587-477D-AB2E-C4BAADCEEEB1}" type="pres">
      <dgm:prSet presAssocID="{A2147FD7-6BAD-42F8-AA41-66C8CCC4D4F3}" presName="hierRoot2" presStyleCnt="0">
        <dgm:presLayoutVars>
          <dgm:hierBranch val="init"/>
        </dgm:presLayoutVars>
      </dgm:prSet>
      <dgm:spPr/>
    </dgm:pt>
    <dgm:pt modelId="{9A0E6769-00C2-41C4-8539-92F390580369}" type="pres">
      <dgm:prSet presAssocID="{A2147FD7-6BAD-42F8-AA41-66C8CCC4D4F3}" presName="rootComposite" presStyleCnt="0"/>
      <dgm:spPr/>
    </dgm:pt>
    <dgm:pt modelId="{C6801C70-D692-42C1-9C06-E628D07F519F}" type="pres">
      <dgm:prSet presAssocID="{A2147FD7-6BAD-42F8-AA41-66C8CCC4D4F3}" presName="rootText" presStyleLbl="node2" presStyleIdx="4" presStyleCnt="6">
        <dgm:presLayoutVars>
          <dgm:chPref val="3"/>
        </dgm:presLayoutVars>
      </dgm:prSet>
      <dgm:spPr/>
    </dgm:pt>
    <dgm:pt modelId="{C656FCE0-1207-4C81-AAA9-2425C68BA44C}" type="pres">
      <dgm:prSet presAssocID="{A2147FD7-6BAD-42F8-AA41-66C8CCC4D4F3}" presName="rootConnector" presStyleLbl="node2" presStyleIdx="4" presStyleCnt="6"/>
      <dgm:spPr/>
    </dgm:pt>
    <dgm:pt modelId="{886B5858-77A2-4909-84AC-3795BC92BD43}" type="pres">
      <dgm:prSet presAssocID="{A2147FD7-6BAD-42F8-AA41-66C8CCC4D4F3}" presName="hierChild4" presStyleCnt="0"/>
      <dgm:spPr/>
    </dgm:pt>
    <dgm:pt modelId="{62BAB097-BDCA-46EA-8A5F-4B2F2A0FB038}" type="pres">
      <dgm:prSet presAssocID="{A2147FD7-6BAD-42F8-AA41-66C8CCC4D4F3}" presName="hierChild5" presStyleCnt="0"/>
      <dgm:spPr/>
    </dgm:pt>
    <dgm:pt modelId="{3E5A9B61-E567-4F63-A62D-B9DF30ABA2A2}" type="pres">
      <dgm:prSet presAssocID="{E1C83107-A6FE-4B25-AB7D-6B16576F7656}" presName="Name37" presStyleLbl="parChTrans1D2" presStyleIdx="5" presStyleCnt="7"/>
      <dgm:spPr/>
    </dgm:pt>
    <dgm:pt modelId="{B7659439-0787-4857-9EF2-C7F7379C134F}" type="pres">
      <dgm:prSet presAssocID="{4BDBFBEA-A639-4931-8A8F-58FCED1DC323}" presName="hierRoot2" presStyleCnt="0">
        <dgm:presLayoutVars>
          <dgm:hierBranch val="init"/>
        </dgm:presLayoutVars>
      </dgm:prSet>
      <dgm:spPr/>
    </dgm:pt>
    <dgm:pt modelId="{3D37DB7F-42ED-4413-A2DD-BEAAC0FAB47C}" type="pres">
      <dgm:prSet presAssocID="{4BDBFBEA-A639-4931-8A8F-58FCED1DC323}" presName="rootComposite" presStyleCnt="0"/>
      <dgm:spPr/>
    </dgm:pt>
    <dgm:pt modelId="{05BA2118-F54C-4F61-BA5F-E1309EE0E049}" type="pres">
      <dgm:prSet presAssocID="{4BDBFBEA-A639-4931-8A8F-58FCED1DC323}" presName="rootText" presStyleLbl="node2" presStyleIdx="5" presStyleCnt="6">
        <dgm:presLayoutVars>
          <dgm:chPref val="3"/>
        </dgm:presLayoutVars>
      </dgm:prSet>
      <dgm:spPr/>
    </dgm:pt>
    <dgm:pt modelId="{C28FCE75-3C2B-4B78-AE24-D2FF421D226E}" type="pres">
      <dgm:prSet presAssocID="{4BDBFBEA-A639-4931-8A8F-58FCED1DC323}" presName="rootConnector" presStyleLbl="node2" presStyleIdx="5" presStyleCnt="6"/>
      <dgm:spPr/>
    </dgm:pt>
    <dgm:pt modelId="{FEE91B9A-8330-42F0-80D2-DDC1EC31A9D2}" type="pres">
      <dgm:prSet presAssocID="{4BDBFBEA-A639-4931-8A8F-58FCED1DC323}" presName="hierChild4" presStyleCnt="0"/>
      <dgm:spPr/>
    </dgm:pt>
    <dgm:pt modelId="{FDE77B99-2095-44FF-BE77-54500BFD058F}" type="pres">
      <dgm:prSet presAssocID="{4BDBFBEA-A639-4931-8A8F-58FCED1DC323}" presName="hierChild5" presStyleCnt="0"/>
      <dgm:spPr/>
    </dgm:pt>
    <dgm:pt modelId="{B6CEB941-9DF4-42CE-8386-B58878BB3AA4}" type="pres">
      <dgm:prSet presAssocID="{B3D7FB89-9CB6-40F1-B48B-D1D82799EF0D}" presName="hierChild3" presStyleCnt="0"/>
      <dgm:spPr/>
    </dgm:pt>
    <dgm:pt modelId="{462EC52C-EED9-4645-A9AC-113C72DBFDB7}" type="pres">
      <dgm:prSet presAssocID="{3807F42F-3E52-460F-B59D-D2A0E2202F3D}" presName="Name111" presStyleLbl="parChTrans1D2" presStyleIdx="6" presStyleCnt="7"/>
      <dgm:spPr/>
    </dgm:pt>
    <dgm:pt modelId="{8E952213-5046-40FD-BEB7-2D2873E57279}" type="pres">
      <dgm:prSet presAssocID="{C6D0AD44-8A81-4F71-B330-0F12AAAA31A3}" presName="hierRoot3" presStyleCnt="0">
        <dgm:presLayoutVars>
          <dgm:hierBranch val="init"/>
        </dgm:presLayoutVars>
      </dgm:prSet>
      <dgm:spPr/>
    </dgm:pt>
    <dgm:pt modelId="{AB797669-6C96-40BD-ADE0-E0F8FF6D6F0A}" type="pres">
      <dgm:prSet presAssocID="{C6D0AD44-8A81-4F71-B330-0F12AAAA31A3}" presName="rootComposite3" presStyleCnt="0"/>
      <dgm:spPr/>
    </dgm:pt>
    <dgm:pt modelId="{D04247C0-2844-4F7B-AA2F-D611EF5388C8}" type="pres">
      <dgm:prSet presAssocID="{C6D0AD44-8A81-4F71-B330-0F12AAAA31A3}" presName="rootText3" presStyleLbl="asst1" presStyleIdx="0" presStyleCnt="1">
        <dgm:presLayoutVars>
          <dgm:chPref val="3"/>
        </dgm:presLayoutVars>
      </dgm:prSet>
      <dgm:spPr/>
    </dgm:pt>
    <dgm:pt modelId="{31F24E4A-7C93-4619-B329-BF74C65D08D4}" type="pres">
      <dgm:prSet presAssocID="{C6D0AD44-8A81-4F71-B330-0F12AAAA31A3}" presName="rootConnector3" presStyleLbl="asst1" presStyleIdx="0" presStyleCnt="1"/>
      <dgm:spPr/>
    </dgm:pt>
    <dgm:pt modelId="{C2E72B5F-9F4A-4945-8B36-52194D558CD6}" type="pres">
      <dgm:prSet presAssocID="{C6D0AD44-8A81-4F71-B330-0F12AAAA31A3}" presName="hierChild6" presStyleCnt="0"/>
      <dgm:spPr/>
    </dgm:pt>
    <dgm:pt modelId="{A6A973D8-A1D6-4002-B12E-B94B95C8967B}" type="pres">
      <dgm:prSet presAssocID="{C6D0AD44-8A81-4F71-B330-0F12AAAA31A3}" presName="hierChild7" presStyleCnt="0"/>
      <dgm:spPr/>
    </dgm:pt>
  </dgm:ptLst>
  <dgm:cxnLst>
    <dgm:cxn modelId="{7AAED60C-6B16-4055-B760-7516A7FD3FE4}" type="presOf" srcId="{3807F42F-3E52-460F-B59D-D2A0E2202F3D}" destId="{462EC52C-EED9-4645-A9AC-113C72DBFDB7}" srcOrd="0" destOrd="0" presId="urn:microsoft.com/office/officeart/2005/8/layout/orgChart1"/>
    <dgm:cxn modelId="{2C0C1516-7AF9-4F3D-B377-0065B0470934}" srcId="{B3D7FB89-9CB6-40F1-B48B-D1D82799EF0D}" destId="{62B28FE3-CBFB-4C81-9CE2-788DCD6A1112}" srcOrd="1" destOrd="0" parTransId="{6D74DB1C-55A3-4D69-9696-F40B0127D271}" sibTransId="{3D8B80CC-3335-45E7-8F38-09DEF127C08D}"/>
    <dgm:cxn modelId="{D165241A-EC66-47ED-9236-8DA633E8F42D}" type="presOf" srcId="{C6D0AD44-8A81-4F71-B330-0F12AAAA31A3}" destId="{31F24E4A-7C93-4619-B329-BF74C65D08D4}" srcOrd="1" destOrd="0" presId="urn:microsoft.com/office/officeart/2005/8/layout/orgChart1"/>
    <dgm:cxn modelId="{AFC7722B-F1B9-43DC-83B3-5F3904BB8EBE}" type="presOf" srcId="{96391963-A3BE-4CBF-8C95-4DB746ED5002}" destId="{0D0DA580-8993-4AEA-A636-16877CA5DC5A}" srcOrd="1" destOrd="0" presId="urn:microsoft.com/office/officeart/2005/8/layout/orgChart1"/>
    <dgm:cxn modelId="{BAD3AB2D-6494-4E26-9CA8-C5A97505A72B}" type="presOf" srcId="{E1C83107-A6FE-4B25-AB7D-6B16576F7656}" destId="{3E5A9B61-E567-4F63-A62D-B9DF30ABA2A2}" srcOrd="0" destOrd="0" presId="urn:microsoft.com/office/officeart/2005/8/layout/orgChart1"/>
    <dgm:cxn modelId="{94E8DE2D-A36D-46C2-8590-3571A16627EB}" type="presOf" srcId="{775388DF-EE54-43C7-8A1A-673CC8D44D65}" destId="{DB0C2A56-9962-4988-B491-89E1E89ADA63}" srcOrd="0" destOrd="0" presId="urn:microsoft.com/office/officeart/2005/8/layout/orgChart1"/>
    <dgm:cxn modelId="{6E27782F-BA82-45AA-9945-E532D8988E52}" type="presOf" srcId="{8152B025-11E8-4D7A-AD73-76D6C1D85FEB}" destId="{324B1B95-433D-44B4-8403-946DB8F077A8}" srcOrd="1" destOrd="0" presId="urn:microsoft.com/office/officeart/2005/8/layout/orgChart1"/>
    <dgm:cxn modelId="{95AB2A35-EFE6-4930-9928-F23C06351BEA}" type="presOf" srcId="{96391963-A3BE-4CBF-8C95-4DB746ED5002}" destId="{419CABF4-6AA7-4A44-8FB6-9A78625CEE9A}" srcOrd="0" destOrd="0" presId="urn:microsoft.com/office/officeart/2005/8/layout/orgChart1"/>
    <dgm:cxn modelId="{0FC73B36-94B3-404E-B1CF-D8448B0CAE51}" type="presOf" srcId="{42CB5B05-C7F4-4297-81D1-057338E0D751}" destId="{5BA40FA6-0B72-4363-90E8-C56D052A6B1F}" srcOrd="1" destOrd="0" presId="urn:microsoft.com/office/officeart/2005/8/layout/orgChart1"/>
    <dgm:cxn modelId="{6F7ACD36-5884-4F49-9327-49CB00869E50}" srcId="{B3D7FB89-9CB6-40F1-B48B-D1D82799EF0D}" destId="{C6D0AD44-8A81-4F71-B330-0F12AAAA31A3}" srcOrd="0" destOrd="0" parTransId="{3807F42F-3E52-460F-B59D-D2A0E2202F3D}" sibTransId="{156BCAD7-84A1-4930-B4E7-400B46EA7BD7}"/>
    <dgm:cxn modelId="{56D95D38-03E6-429F-9CEB-E25879A0FE28}" type="presOf" srcId="{62B28FE3-CBFB-4C81-9CE2-788DCD6A1112}" destId="{2CBB08D1-002D-4166-9787-120208058C01}" srcOrd="0" destOrd="0" presId="urn:microsoft.com/office/officeart/2005/8/layout/orgChart1"/>
    <dgm:cxn modelId="{C0A3C564-C6C6-4AC1-B16D-3C5FA2438C17}" type="presOf" srcId="{4BDBFBEA-A639-4931-8A8F-58FCED1DC323}" destId="{05BA2118-F54C-4F61-BA5F-E1309EE0E049}" srcOrd="0" destOrd="0" presId="urn:microsoft.com/office/officeart/2005/8/layout/orgChart1"/>
    <dgm:cxn modelId="{8B347A49-25C0-414B-B91B-B0E1E89365BB}" srcId="{EC771D6B-0F07-4FA3-9342-0B126A861F38}" destId="{B3D7FB89-9CB6-40F1-B48B-D1D82799EF0D}" srcOrd="0" destOrd="0" parTransId="{0DF77B14-24FF-4531-A72F-4E3D5FE2CBFE}" sibTransId="{E86A1B83-53B5-462F-89B0-8BEAFCBC07C5}"/>
    <dgm:cxn modelId="{7E6CBD4A-02BF-47DF-8AC3-8A41C2A9D12F}" srcId="{B3D7FB89-9CB6-40F1-B48B-D1D82799EF0D}" destId="{42CB5B05-C7F4-4297-81D1-057338E0D751}" srcOrd="2" destOrd="0" parTransId="{6C52508A-065F-4662-A2BE-383C7B630F4B}" sibTransId="{1E3A62AA-BA9C-4804-A33F-871BB9BD842A}"/>
    <dgm:cxn modelId="{4144F24A-5BE0-4891-AEE9-B9F4944D8C76}" type="presOf" srcId="{42DE6783-8374-4DC2-92C5-8D51CA0B0A28}" destId="{F7055928-5759-4B94-A0D9-37EB20D186AA}" srcOrd="0" destOrd="0" presId="urn:microsoft.com/office/officeart/2005/8/layout/orgChart1"/>
    <dgm:cxn modelId="{A46EC96E-7EA3-44BF-A943-F806354B03F9}" srcId="{B3D7FB89-9CB6-40F1-B48B-D1D82799EF0D}" destId="{A2147FD7-6BAD-42F8-AA41-66C8CCC4D4F3}" srcOrd="5" destOrd="0" parTransId="{42DE6783-8374-4DC2-92C5-8D51CA0B0A28}" sibTransId="{84659489-F531-4864-BDDD-9730881E4518}"/>
    <dgm:cxn modelId="{D782A550-E1C1-4B4A-A819-B3375527AB7B}" type="presOf" srcId="{62B28FE3-CBFB-4C81-9CE2-788DCD6A1112}" destId="{F1628202-78C6-4A2B-BE20-1F58813AB11B}" srcOrd="1" destOrd="0" presId="urn:microsoft.com/office/officeart/2005/8/layout/orgChart1"/>
    <dgm:cxn modelId="{405E9B73-2602-481D-8AA0-5C8AA166B272}" type="presOf" srcId="{4BDBFBEA-A639-4931-8A8F-58FCED1DC323}" destId="{C28FCE75-3C2B-4B78-AE24-D2FF421D226E}" srcOrd="1" destOrd="0" presId="urn:microsoft.com/office/officeart/2005/8/layout/orgChart1"/>
    <dgm:cxn modelId="{0AA40680-E944-43DC-BF85-BD8D116ACEEE}" type="presOf" srcId="{B3D7FB89-9CB6-40F1-B48B-D1D82799EF0D}" destId="{4847807F-F3BF-4ADC-A12A-53469FA7C2C0}" srcOrd="1" destOrd="0" presId="urn:microsoft.com/office/officeart/2005/8/layout/orgChart1"/>
    <dgm:cxn modelId="{447A1891-CA32-4CE3-8B70-E0BE6C381510}" type="presOf" srcId="{8152B025-11E8-4D7A-AD73-76D6C1D85FEB}" destId="{1369D161-DC75-4F68-B107-78BECB4A026F}" srcOrd="0" destOrd="0" presId="urn:microsoft.com/office/officeart/2005/8/layout/orgChart1"/>
    <dgm:cxn modelId="{6F300F97-714F-40F2-8323-195043CE7BE5}" type="presOf" srcId="{A2147FD7-6BAD-42F8-AA41-66C8CCC4D4F3}" destId="{C656FCE0-1207-4C81-AAA9-2425C68BA44C}" srcOrd="1" destOrd="0" presId="urn:microsoft.com/office/officeart/2005/8/layout/orgChart1"/>
    <dgm:cxn modelId="{663B80B4-62A2-4808-8181-5D51130C8143}" srcId="{B3D7FB89-9CB6-40F1-B48B-D1D82799EF0D}" destId="{96391963-A3BE-4CBF-8C95-4DB746ED5002}" srcOrd="4" destOrd="0" parTransId="{9480EEBE-7ACB-440B-ACEE-6E32B567BE27}" sibTransId="{627D0B54-D257-46A2-8311-6C36C27BC736}"/>
    <dgm:cxn modelId="{171957B9-925D-4FD3-B46D-C96B1E9C3D3A}" type="presOf" srcId="{EC771D6B-0F07-4FA3-9342-0B126A861F38}" destId="{C38E0113-861E-49EB-952B-7B2FE0BF3AC1}" srcOrd="0" destOrd="0" presId="urn:microsoft.com/office/officeart/2005/8/layout/orgChart1"/>
    <dgm:cxn modelId="{848DA1C5-F6AC-4C29-8897-6E07AB382EB6}" type="presOf" srcId="{6D74DB1C-55A3-4D69-9696-F40B0127D271}" destId="{8212E52E-383B-45AD-80D1-4A4D0B63E3D7}" srcOrd="0" destOrd="0" presId="urn:microsoft.com/office/officeart/2005/8/layout/orgChart1"/>
    <dgm:cxn modelId="{CA87CCD2-A128-4E68-9927-69493ADF4B9F}" type="presOf" srcId="{C6D0AD44-8A81-4F71-B330-0F12AAAA31A3}" destId="{D04247C0-2844-4F7B-AA2F-D611EF5388C8}" srcOrd="0" destOrd="0" presId="urn:microsoft.com/office/officeart/2005/8/layout/orgChart1"/>
    <dgm:cxn modelId="{55F902D3-7324-485F-89D8-14AB247FAB8C}" srcId="{B3D7FB89-9CB6-40F1-B48B-D1D82799EF0D}" destId="{4BDBFBEA-A639-4931-8A8F-58FCED1DC323}" srcOrd="6" destOrd="0" parTransId="{E1C83107-A6FE-4B25-AB7D-6B16576F7656}" sibTransId="{F9BE0F70-E5DC-4BB9-96D1-ABA28FAC0A6D}"/>
    <dgm:cxn modelId="{3404C3D8-3A6D-475A-B6C2-21A6A26B4A1F}" type="presOf" srcId="{9480EEBE-7ACB-440B-ACEE-6E32B567BE27}" destId="{CE684FF8-568E-4729-B8AB-06AE1B87F8B9}" srcOrd="0" destOrd="0" presId="urn:microsoft.com/office/officeart/2005/8/layout/orgChart1"/>
    <dgm:cxn modelId="{4A7B78DF-4564-475C-9052-2982440DFC41}" type="presOf" srcId="{A2147FD7-6BAD-42F8-AA41-66C8CCC4D4F3}" destId="{C6801C70-D692-42C1-9C06-E628D07F519F}" srcOrd="0" destOrd="0" presId="urn:microsoft.com/office/officeart/2005/8/layout/orgChart1"/>
    <dgm:cxn modelId="{9691D2E4-AB6B-4FDF-A1DC-5F26EEF550F3}" type="presOf" srcId="{42CB5B05-C7F4-4297-81D1-057338E0D751}" destId="{3976EF11-AB8E-46CE-AC83-EC904064E77A}" srcOrd="0" destOrd="0" presId="urn:microsoft.com/office/officeart/2005/8/layout/orgChart1"/>
    <dgm:cxn modelId="{AA18B9E5-C28B-422D-B7A9-720314FDFC69}" type="presOf" srcId="{6C52508A-065F-4662-A2BE-383C7B630F4B}" destId="{737DBB81-1C46-4481-9CD4-2A82DF551F5B}" srcOrd="0" destOrd="0" presId="urn:microsoft.com/office/officeart/2005/8/layout/orgChart1"/>
    <dgm:cxn modelId="{B74795ED-CB59-4892-B8E5-DDA84B2D7E53}" type="presOf" srcId="{B3D7FB89-9CB6-40F1-B48B-D1D82799EF0D}" destId="{9E4D161A-9A0B-425B-8BBC-918C0B5388DC}" srcOrd="0" destOrd="0" presId="urn:microsoft.com/office/officeart/2005/8/layout/orgChart1"/>
    <dgm:cxn modelId="{5BA8E4F4-9ECC-445A-9C40-FB1FC3420162}" srcId="{B3D7FB89-9CB6-40F1-B48B-D1D82799EF0D}" destId="{8152B025-11E8-4D7A-AD73-76D6C1D85FEB}" srcOrd="3" destOrd="0" parTransId="{775388DF-EE54-43C7-8A1A-673CC8D44D65}" sibTransId="{AAC8B5F4-D48B-4892-828C-58EED8D39B1E}"/>
    <dgm:cxn modelId="{BB112326-2F52-4B3B-876D-0756299A57AE}" type="presParOf" srcId="{C38E0113-861E-49EB-952B-7B2FE0BF3AC1}" destId="{7BDBC9CD-82DB-494E-80B5-5D79DDD95FB0}" srcOrd="0" destOrd="0" presId="urn:microsoft.com/office/officeart/2005/8/layout/orgChart1"/>
    <dgm:cxn modelId="{C05CA229-3F47-49F5-A8B6-C16107BA2CD2}" type="presParOf" srcId="{7BDBC9CD-82DB-494E-80B5-5D79DDD95FB0}" destId="{B625D847-BFEC-4FD5-B333-9119AE3706DC}" srcOrd="0" destOrd="0" presId="urn:microsoft.com/office/officeart/2005/8/layout/orgChart1"/>
    <dgm:cxn modelId="{9D42F63D-D091-4CC1-8703-F4BC0308412B}" type="presParOf" srcId="{B625D847-BFEC-4FD5-B333-9119AE3706DC}" destId="{9E4D161A-9A0B-425B-8BBC-918C0B5388DC}" srcOrd="0" destOrd="0" presId="urn:microsoft.com/office/officeart/2005/8/layout/orgChart1"/>
    <dgm:cxn modelId="{32BA0CD4-B9A0-4AAC-9DB2-822A43400F44}" type="presParOf" srcId="{B625D847-BFEC-4FD5-B333-9119AE3706DC}" destId="{4847807F-F3BF-4ADC-A12A-53469FA7C2C0}" srcOrd="1" destOrd="0" presId="urn:microsoft.com/office/officeart/2005/8/layout/orgChart1"/>
    <dgm:cxn modelId="{22178EEE-7DB9-40E8-B039-AF89303C00D6}" type="presParOf" srcId="{7BDBC9CD-82DB-494E-80B5-5D79DDD95FB0}" destId="{16480AFD-CE15-4DD9-BE00-C3A4B775045B}" srcOrd="1" destOrd="0" presId="urn:microsoft.com/office/officeart/2005/8/layout/orgChart1"/>
    <dgm:cxn modelId="{42E9F226-2183-4657-A970-F8B13F5245A3}" type="presParOf" srcId="{16480AFD-CE15-4DD9-BE00-C3A4B775045B}" destId="{8212E52E-383B-45AD-80D1-4A4D0B63E3D7}" srcOrd="0" destOrd="0" presId="urn:microsoft.com/office/officeart/2005/8/layout/orgChart1"/>
    <dgm:cxn modelId="{DCAD7089-BBA1-4D76-B258-1B04B9BF59E2}" type="presParOf" srcId="{16480AFD-CE15-4DD9-BE00-C3A4B775045B}" destId="{4F45A39E-FB75-4AA8-837E-B809E98C0FA0}" srcOrd="1" destOrd="0" presId="urn:microsoft.com/office/officeart/2005/8/layout/orgChart1"/>
    <dgm:cxn modelId="{D7243130-48FB-4CB5-889F-168F2C10DA07}" type="presParOf" srcId="{4F45A39E-FB75-4AA8-837E-B809E98C0FA0}" destId="{365D1FED-7459-4DF6-8FA5-E7DD9CFF5737}" srcOrd="0" destOrd="0" presId="urn:microsoft.com/office/officeart/2005/8/layout/orgChart1"/>
    <dgm:cxn modelId="{23A087FA-99E5-4F94-970C-15371EA6C40C}" type="presParOf" srcId="{365D1FED-7459-4DF6-8FA5-E7DD9CFF5737}" destId="{2CBB08D1-002D-4166-9787-120208058C01}" srcOrd="0" destOrd="0" presId="urn:microsoft.com/office/officeart/2005/8/layout/orgChart1"/>
    <dgm:cxn modelId="{2C054AA4-30EB-4879-83B1-BDDBFE0D4188}" type="presParOf" srcId="{365D1FED-7459-4DF6-8FA5-E7DD9CFF5737}" destId="{F1628202-78C6-4A2B-BE20-1F58813AB11B}" srcOrd="1" destOrd="0" presId="urn:microsoft.com/office/officeart/2005/8/layout/orgChart1"/>
    <dgm:cxn modelId="{2E051108-D9F6-4A41-B9C5-E80083C3D39D}" type="presParOf" srcId="{4F45A39E-FB75-4AA8-837E-B809E98C0FA0}" destId="{5D6FCED2-6A82-4BCE-905E-C5EC156416E2}" srcOrd="1" destOrd="0" presId="urn:microsoft.com/office/officeart/2005/8/layout/orgChart1"/>
    <dgm:cxn modelId="{6F14950F-84CE-4DFC-86C0-C13B0E27C312}" type="presParOf" srcId="{4F45A39E-FB75-4AA8-837E-B809E98C0FA0}" destId="{C607106F-36A8-4807-898D-D8A50DCADED5}" srcOrd="2" destOrd="0" presId="urn:microsoft.com/office/officeart/2005/8/layout/orgChart1"/>
    <dgm:cxn modelId="{80D72AE1-3421-4447-81FE-846E31F86762}" type="presParOf" srcId="{16480AFD-CE15-4DD9-BE00-C3A4B775045B}" destId="{737DBB81-1C46-4481-9CD4-2A82DF551F5B}" srcOrd="2" destOrd="0" presId="urn:microsoft.com/office/officeart/2005/8/layout/orgChart1"/>
    <dgm:cxn modelId="{B1B2C4F3-98DC-428C-A3B0-908254DC906B}" type="presParOf" srcId="{16480AFD-CE15-4DD9-BE00-C3A4B775045B}" destId="{E412D7DF-13FC-4D71-9C26-986983CB45F7}" srcOrd="3" destOrd="0" presId="urn:microsoft.com/office/officeart/2005/8/layout/orgChart1"/>
    <dgm:cxn modelId="{3DDAF768-A768-4B59-BFEC-990C4A6C3316}" type="presParOf" srcId="{E412D7DF-13FC-4D71-9C26-986983CB45F7}" destId="{C80BA84F-92B4-479A-A242-2CDD66C4C1EA}" srcOrd="0" destOrd="0" presId="urn:microsoft.com/office/officeart/2005/8/layout/orgChart1"/>
    <dgm:cxn modelId="{9666BE7C-2E2C-4F63-BA21-222806E2308F}" type="presParOf" srcId="{C80BA84F-92B4-479A-A242-2CDD66C4C1EA}" destId="{3976EF11-AB8E-46CE-AC83-EC904064E77A}" srcOrd="0" destOrd="0" presId="urn:microsoft.com/office/officeart/2005/8/layout/orgChart1"/>
    <dgm:cxn modelId="{B08D8519-3C82-4CEA-B606-22FAF17A4F11}" type="presParOf" srcId="{C80BA84F-92B4-479A-A242-2CDD66C4C1EA}" destId="{5BA40FA6-0B72-4363-90E8-C56D052A6B1F}" srcOrd="1" destOrd="0" presId="urn:microsoft.com/office/officeart/2005/8/layout/orgChart1"/>
    <dgm:cxn modelId="{B451C09F-04DE-47D7-B3FA-83134889C3D4}" type="presParOf" srcId="{E412D7DF-13FC-4D71-9C26-986983CB45F7}" destId="{34D723A7-A7DC-45B2-99C5-46F05497BF48}" srcOrd="1" destOrd="0" presId="urn:microsoft.com/office/officeart/2005/8/layout/orgChart1"/>
    <dgm:cxn modelId="{82C16BD5-EA4B-43A0-9AB9-43C2D09E305E}" type="presParOf" srcId="{E412D7DF-13FC-4D71-9C26-986983CB45F7}" destId="{69CD3957-23E4-425E-AD48-F9C050A40DC3}" srcOrd="2" destOrd="0" presId="urn:microsoft.com/office/officeart/2005/8/layout/orgChart1"/>
    <dgm:cxn modelId="{8D31E793-35ED-4517-AF17-EDDB6F6E6B55}" type="presParOf" srcId="{16480AFD-CE15-4DD9-BE00-C3A4B775045B}" destId="{DB0C2A56-9962-4988-B491-89E1E89ADA63}" srcOrd="4" destOrd="0" presId="urn:microsoft.com/office/officeart/2005/8/layout/orgChart1"/>
    <dgm:cxn modelId="{848DBA98-431D-44F6-955E-F216C46C5581}" type="presParOf" srcId="{16480AFD-CE15-4DD9-BE00-C3A4B775045B}" destId="{B74B0858-00F4-4A76-8E20-6DF7EA61F9F5}" srcOrd="5" destOrd="0" presId="urn:microsoft.com/office/officeart/2005/8/layout/orgChart1"/>
    <dgm:cxn modelId="{ED075450-1695-4440-98C6-63F4C9566EEC}" type="presParOf" srcId="{B74B0858-00F4-4A76-8E20-6DF7EA61F9F5}" destId="{56B297CC-F8DE-401F-9021-C70669FB8D8F}" srcOrd="0" destOrd="0" presId="urn:microsoft.com/office/officeart/2005/8/layout/orgChart1"/>
    <dgm:cxn modelId="{4E2053CD-9A1D-4522-BF2D-089CEEFB8FA0}" type="presParOf" srcId="{56B297CC-F8DE-401F-9021-C70669FB8D8F}" destId="{1369D161-DC75-4F68-B107-78BECB4A026F}" srcOrd="0" destOrd="0" presId="urn:microsoft.com/office/officeart/2005/8/layout/orgChart1"/>
    <dgm:cxn modelId="{A935A354-CAB7-4C1D-9837-C2E6CBDA018C}" type="presParOf" srcId="{56B297CC-F8DE-401F-9021-C70669FB8D8F}" destId="{324B1B95-433D-44B4-8403-946DB8F077A8}" srcOrd="1" destOrd="0" presId="urn:microsoft.com/office/officeart/2005/8/layout/orgChart1"/>
    <dgm:cxn modelId="{365AB399-A059-4D4F-9953-ABC1D0C34D90}" type="presParOf" srcId="{B74B0858-00F4-4A76-8E20-6DF7EA61F9F5}" destId="{B0D7230B-DAB4-43A2-AD2C-70E123E0A566}" srcOrd="1" destOrd="0" presId="urn:microsoft.com/office/officeart/2005/8/layout/orgChart1"/>
    <dgm:cxn modelId="{28DC036A-6E5F-4A3B-AFEC-50DD82BD8A04}" type="presParOf" srcId="{B74B0858-00F4-4A76-8E20-6DF7EA61F9F5}" destId="{EA8BA912-DE71-4FD2-B815-85E2426CCB45}" srcOrd="2" destOrd="0" presId="urn:microsoft.com/office/officeart/2005/8/layout/orgChart1"/>
    <dgm:cxn modelId="{634A5564-DE58-42A1-B1CA-0F1284CF7A20}" type="presParOf" srcId="{16480AFD-CE15-4DD9-BE00-C3A4B775045B}" destId="{CE684FF8-568E-4729-B8AB-06AE1B87F8B9}" srcOrd="6" destOrd="0" presId="urn:microsoft.com/office/officeart/2005/8/layout/orgChart1"/>
    <dgm:cxn modelId="{02D696B5-09DD-4D04-8969-2803B8526720}" type="presParOf" srcId="{16480AFD-CE15-4DD9-BE00-C3A4B775045B}" destId="{86934BC4-251B-4216-BF05-055451AB687A}" srcOrd="7" destOrd="0" presId="urn:microsoft.com/office/officeart/2005/8/layout/orgChart1"/>
    <dgm:cxn modelId="{F0C7E9A1-6552-493C-A8E2-84254E02FE6E}" type="presParOf" srcId="{86934BC4-251B-4216-BF05-055451AB687A}" destId="{AC212825-4BC2-4B88-9B58-CAA36C90E1B2}" srcOrd="0" destOrd="0" presId="urn:microsoft.com/office/officeart/2005/8/layout/orgChart1"/>
    <dgm:cxn modelId="{95704F02-6D81-48AB-AD27-B4F28B38560B}" type="presParOf" srcId="{AC212825-4BC2-4B88-9B58-CAA36C90E1B2}" destId="{419CABF4-6AA7-4A44-8FB6-9A78625CEE9A}" srcOrd="0" destOrd="0" presId="urn:microsoft.com/office/officeart/2005/8/layout/orgChart1"/>
    <dgm:cxn modelId="{F1068478-4EFF-4372-981E-40F2DAE8F75D}" type="presParOf" srcId="{AC212825-4BC2-4B88-9B58-CAA36C90E1B2}" destId="{0D0DA580-8993-4AEA-A636-16877CA5DC5A}" srcOrd="1" destOrd="0" presId="urn:microsoft.com/office/officeart/2005/8/layout/orgChart1"/>
    <dgm:cxn modelId="{06A9965F-4E62-49E8-82F8-480284458A0C}" type="presParOf" srcId="{86934BC4-251B-4216-BF05-055451AB687A}" destId="{15BDCEB7-510A-47D3-9507-F6DBE5DEABDA}" srcOrd="1" destOrd="0" presId="urn:microsoft.com/office/officeart/2005/8/layout/orgChart1"/>
    <dgm:cxn modelId="{6C075040-4EC9-4A17-8255-22416133EE86}" type="presParOf" srcId="{86934BC4-251B-4216-BF05-055451AB687A}" destId="{905C418F-5935-40DE-A016-C5BC4E26072B}" srcOrd="2" destOrd="0" presId="urn:microsoft.com/office/officeart/2005/8/layout/orgChart1"/>
    <dgm:cxn modelId="{E7D92A5C-F4C3-48F6-917D-5C1B0DFBE38F}" type="presParOf" srcId="{16480AFD-CE15-4DD9-BE00-C3A4B775045B}" destId="{F7055928-5759-4B94-A0D9-37EB20D186AA}" srcOrd="8" destOrd="0" presId="urn:microsoft.com/office/officeart/2005/8/layout/orgChart1"/>
    <dgm:cxn modelId="{A61E484C-409B-4A44-BD64-B0DFEB4FD4A6}" type="presParOf" srcId="{16480AFD-CE15-4DD9-BE00-C3A4B775045B}" destId="{420984DA-D587-477D-AB2E-C4BAADCEEEB1}" srcOrd="9" destOrd="0" presId="urn:microsoft.com/office/officeart/2005/8/layout/orgChart1"/>
    <dgm:cxn modelId="{522B9369-87D4-4183-87E8-4D3E5B50C5DF}" type="presParOf" srcId="{420984DA-D587-477D-AB2E-C4BAADCEEEB1}" destId="{9A0E6769-00C2-41C4-8539-92F390580369}" srcOrd="0" destOrd="0" presId="urn:microsoft.com/office/officeart/2005/8/layout/orgChart1"/>
    <dgm:cxn modelId="{CCECF445-08D0-43B5-9170-FD780AF1D6AE}" type="presParOf" srcId="{9A0E6769-00C2-41C4-8539-92F390580369}" destId="{C6801C70-D692-42C1-9C06-E628D07F519F}" srcOrd="0" destOrd="0" presId="urn:microsoft.com/office/officeart/2005/8/layout/orgChart1"/>
    <dgm:cxn modelId="{415E96F0-7D71-4D17-A948-71945A22353A}" type="presParOf" srcId="{9A0E6769-00C2-41C4-8539-92F390580369}" destId="{C656FCE0-1207-4C81-AAA9-2425C68BA44C}" srcOrd="1" destOrd="0" presId="urn:microsoft.com/office/officeart/2005/8/layout/orgChart1"/>
    <dgm:cxn modelId="{A5A15903-76B5-42A6-B693-84C60D0F9F07}" type="presParOf" srcId="{420984DA-D587-477D-AB2E-C4BAADCEEEB1}" destId="{886B5858-77A2-4909-84AC-3795BC92BD43}" srcOrd="1" destOrd="0" presId="urn:microsoft.com/office/officeart/2005/8/layout/orgChart1"/>
    <dgm:cxn modelId="{B7C5E5EE-A1BA-4239-B663-C6C804ABE050}" type="presParOf" srcId="{420984DA-D587-477D-AB2E-C4BAADCEEEB1}" destId="{62BAB097-BDCA-46EA-8A5F-4B2F2A0FB038}" srcOrd="2" destOrd="0" presId="urn:microsoft.com/office/officeart/2005/8/layout/orgChart1"/>
    <dgm:cxn modelId="{78597613-BF87-4A13-9F55-D6F572ADEEA5}" type="presParOf" srcId="{16480AFD-CE15-4DD9-BE00-C3A4B775045B}" destId="{3E5A9B61-E567-4F63-A62D-B9DF30ABA2A2}" srcOrd="10" destOrd="0" presId="urn:microsoft.com/office/officeart/2005/8/layout/orgChart1"/>
    <dgm:cxn modelId="{193C0C1B-FE10-4426-BDFD-9DEA02D387FA}" type="presParOf" srcId="{16480AFD-CE15-4DD9-BE00-C3A4B775045B}" destId="{B7659439-0787-4857-9EF2-C7F7379C134F}" srcOrd="11" destOrd="0" presId="urn:microsoft.com/office/officeart/2005/8/layout/orgChart1"/>
    <dgm:cxn modelId="{FD365E83-1465-4C75-A85F-E0C74386889D}" type="presParOf" srcId="{B7659439-0787-4857-9EF2-C7F7379C134F}" destId="{3D37DB7F-42ED-4413-A2DD-BEAAC0FAB47C}" srcOrd="0" destOrd="0" presId="urn:microsoft.com/office/officeart/2005/8/layout/orgChart1"/>
    <dgm:cxn modelId="{5BDD9188-FE47-402B-9728-A75DE65AE7E5}" type="presParOf" srcId="{3D37DB7F-42ED-4413-A2DD-BEAAC0FAB47C}" destId="{05BA2118-F54C-4F61-BA5F-E1309EE0E049}" srcOrd="0" destOrd="0" presId="urn:microsoft.com/office/officeart/2005/8/layout/orgChart1"/>
    <dgm:cxn modelId="{B8A424FE-4014-44AF-9C99-4FA6E2E09218}" type="presParOf" srcId="{3D37DB7F-42ED-4413-A2DD-BEAAC0FAB47C}" destId="{C28FCE75-3C2B-4B78-AE24-D2FF421D226E}" srcOrd="1" destOrd="0" presId="urn:microsoft.com/office/officeart/2005/8/layout/orgChart1"/>
    <dgm:cxn modelId="{C61C1721-54C7-48BF-A308-A8C5F7E8F784}" type="presParOf" srcId="{B7659439-0787-4857-9EF2-C7F7379C134F}" destId="{FEE91B9A-8330-42F0-80D2-DDC1EC31A9D2}" srcOrd="1" destOrd="0" presId="urn:microsoft.com/office/officeart/2005/8/layout/orgChart1"/>
    <dgm:cxn modelId="{116CD527-ACF9-421E-B80A-AEBA5A9D4C57}" type="presParOf" srcId="{B7659439-0787-4857-9EF2-C7F7379C134F}" destId="{FDE77B99-2095-44FF-BE77-54500BFD058F}" srcOrd="2" destOrd="0" presId="urn:microsoft.com/office/officeart/2005/8/layout/orgChart1"/>
    <dgm:cxn modelId="{1F29A1CD-D8A2-4433-A0A1-E16DFC172B56}" type="presParOf" srcId="{7BDBC9CD-82DB-494E-80B5-5D79DDD95FB0}" destId="{B6CEB941-9DF4-42CE-8386-B58878BB3AA4}" srcOrd="2" destOrd="0" presId="urn:microsoft.com/office/officeart/2005/8/layout/orgChart1"/>
    <dgm:cxn modelId="{58286864-3E49-4C6A-A8D2-9156161A18BD}" type="presParOf" srcId="{B6CEB941-9DF4-42CE-8386-B58878BB3AA4}" destId="{462EC52C-EED9-4645-A9AC-113C72DBFDB7}" srcOrd="0" destOrd="0" presId="urn:microsoft.com/office/officeart/2005/8/layout/orgChart1"/>
    <dgm:cxn modelId="{CAE545F4-A635-441E-B6CE-309E4461F327}" type="presParOf" srcId="{B6CEB941-9DF4-42CE-8386-B58878BB3AA4}" destId="{8E952213-5046-40FD-BEB7-2D2873E57279}" srcOrd="1" destOrd="0" presId="urn:microsoft.com/office/officeart/2005/8/layout/orgChart1"/>
    <dgm:cxn modelId="{2D3B307D-D139-4D8A-9A1E-5BDB4EE00BA6}" type="presParOf" srcId="{8E952213-5046-40FD-BEB7-2D2873E57279}" destId="{AB797669-6C96-40BD-ADE0-E0F8FF6D6F0A}" srcOrd="0" destOrd="0" presId="urn:microsoft.com/office/officeart/2005/8/layout/orgChart1"/>
    <dgm:cxn modelId="{9A863F65-1E35-440C-9D2D-6C32107E5EFD}" type="presParOf" srcId="{AB797669-6C96-40BD-ADE0-E0F8FF6D6F0A}" destId="{D04247C0-2844-4F7B-AA2F-D611EF5388C8}" srcOrd="0" destOrd="0" presId="urn:microsoft.com/office/officeart/2005/8/layout/orgChart1"/>
    <dgm:cxn modelId="{1674886A-88B1-4EFB-8E2E-7BB96C7F4455}" type="presParOf" srcId="{AB797669-6C96-40BD-ADE0-E0F8FF6D6F0A}" destId="{31F24E4A-7C93-4619-B329-BF74C65D08D4}" srcOrd="1" destOrd="0" presId="urn:microsoft.com/office/officeart/2005/8/layout/orgChart1"/>
    <dgm:cxn modelId="{8A2F1FD6-832D-4BF7-9E40-8B14545CD5B3}" type="presParOf" srcId="{8E952213-5046-40FD-BEB7-2D2873E57279}" destId="{C2E72B5F-9F4A-4945-8B36-52194D558CD6}" srcOrd="1" destOrd="0" presId="urn:microsoft.com/office/officeart/2005/8/layout/orgChart1"/>
    <dgm:cxn modelId="{33CE8521-B438-436D-8E3B-6A276CF88FBE}" type="presParOf" srcId="{8E952213-5046-40FD-BEB7-2D2873E57279}" destId="{A6A973D8-A1D6-4002-B12E-B94B95C8967B}"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771D6B-0F07-4FA3-9342-0B126A861F3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b-NO"/>
        </a:p>
      </dgm:t>
    </dgm:pt>
    <dgm:pt modelId="{B3D7FB89-9CB6-40F1-B48B-D1D82799EF0D}">
      <dgm:prSet phldrT="[Tekst]" custT="1"/>
      <dgm:spPr/>
      <dgm:t>
        <a:bodyPr/>
        <a:lstStyle/>
        <a:p>
          <a:r>
            <a:rPr lang="nb-NO" sz="1000" dirty="0"/>
            <a:t>Politisk ledelse </a:t>
          </a:r>
          <a:br>
            <a:rPr lang="nb-NO" sz="1000" dirty="0"/>
          </a:br>
          <a:r>
            <a:rPr lang="nb-NO" sz="1000" dirty="0"/>
            <a:t>Org.nr:  954597482</a:t>
          </a:r>
        </a:p>
      </dgm:t>
    </dgm:pt>
    <dgm:pt modelId="{0DF77B14-24FF-4531-A72F-4E3D5FE2CBFE}" type="parTrans" cxnId="{8B347A49-25C0-414B-B91B-B0E1E89365BB}">
      <dgm:prSet/>
      <dgm:spPr/>
      <dgm:t>
        <a:bodyPr/>
        <a:lstStyle/>
        <a:p>
          <a:endParaRPr lang="nb-NO"/>
        </a:p>
      </dgm:t>
    </dgm:pt>
    <dgm:pt modelId="{E86A1B83-53B5-462F-89B0-8BEAFCBC07C5}" type="sibTrans" cxnId="{8B347A49-25C0-414B-B91B-B0E1E89365BB}">
      <dgm:prSet/>
      <dgm:spPr/>
      <dgm:t>
        <a:bodyPr/>
        <a:lstStyle/>
        <a:p>
          <a:endParaRPr lang="nb-NO"/>
        </a:p>
      </dgm:t>
    </dgm:pt>
    <dgm:pt modelId="{C6D0AD44-8A81-4F71-B330-0F12AAAA31A3}" type="asst">
      <dgm:prSet phldrT="[Tekst]" custT="1"/>
      <dgm:spPr/>
      <dgm:t>
        <a:bodyPr/>
        <a:lstStyle/>
        <a:p>
          <a:r>
            <a:rPr lang="nb-NO" sz="1000" dirty="0"/>
            <a:t>Kommunedirektør</a:t>
          </a:r>
        </a:p>
        <a:p>
          <a:r>
            <a:rPr lang="nb-NO" sz="1000" dirty="0" err="1"/>
            <a:t>Org.ledd</a:t>
          </a:r>
          <a:r>
            <a:rPr lang="nb-NO" sz="1000" dirty="0"/>
            <a:t>: 920397034</a:t>
          </a:r>
        </a:p>
      </dgm:t>
    </dgm:pt>
    <dgm:pt modelId="{3807F42F-3E52-460F-B59D-D2A0E2202F3D}" type="parTrans" cxnId="{6F7ACD36-5884-4F49-9327-49CB00869E50}">
      <dgm:prSet/>
      <dgm:spPr/>
      <dgm:t>
        <a:bodyPr/>
        <a:lstStyle/>
        <a:p>
          <a:endParaRPr lang="nb-NO"/>
        </a:p>
      </dgm:t>
    </dgm:pt>
    <dgm:pt modelId="{156BCAD7-84A1-4930-B4E7-400B46EA7BD7}" type="sibTrans" cxnId="{6F7ACD36-5884-4F49-9327-49CB00869E50}">
      <dgm:prSet/>
      <dgm:spPr/>
      <dgm:t>
        <a:bodyPr/>
        <a:lstStyle/>
        <a:p>
          <a:endParaRPr lang="nb-NO"/>
        </a:p>
      </dgm:t>
    </dgm:pt>
    <dgm:pt modelId="{42CB5B05-C7F4-4297-81D1-057338E0D751}">
      <dgm:prSet phldrT="[Tekst]" custT="1"/>
      <dgm:spPr/>
      <dgm:t>
        <a:bodyPr/>
        <a:lstStyle/>
        <a:p>
          <a:r>
            <a:rPr lang="nb-NO" sz="900" dirty="0">
              <a:solidFill>
                <a:srgbClr val="F2F2F2"/>
              </a:solidFill>
            </a:rPr>
            <a:t>Renovasjonsselskapet for drammensregionen IKS  (</a:t>
          </a:r>
          <a:r>
            <a:rPr lang="nb-NO" sz="900" dirty="0" err="1">
              <a:solidFill>
                <a:srgbClr val="F2F2F2"/>
              </a:solidFill>
            </a:rPr>
            <a:t>RfD</a:t>
          </a:r>
          <a:r>
            <a:rPr lang="nb-NO" sz="1000" dirty="0">
              <a:solidFill>
                <a:srgbClr val="F2F2F2"/>
              </a:solidFill>
            </a:rPr>
            <a:t>)</a:t>
          </a:r>
        </a:p>
      </dgm:t>
    </dgm:pt>
    <dgm:pt modelId="{6C52508A-065F-4662-A2BE-383C7B630F4B}" type="parTrans" cxnId="{7E6CBD4A-02BF-47DF-8AC3-8A41C2A9D12F}">
      <dgm:prSet/>
      <dgm:spPr/>
      <dgm:t>
        <a:bodyPr/>
        <a:lstStyle/>
        <a:p>
          <a:endParaRPr lang="nb-NO"/>
        </a:p>
      </dgm:t>
    </dgm:pt>
    <dgm:pt modelId="{1E3A62AA-BA9C-4804-A33F-871BB9BD842A}" type="sibTrans" cxnId="{7E6CBD4A-02BF-47DF-8AC3-8A41C2A9D12F}">
      <dgm:prSet/>
      <dgm:spPr/>
      <dgm:t>
        <a:bodyPr/>
        <a:lstStyle/>
        <a:p>
          <a:endParaRPr lang="nb-NO"/>
        </a:p>
      </dgm:t>
    </dgm:pt>
    <dgm:pt modelId="{8152B025-11E8-4D7A-AD73-76D6C1D85FEB}">
      <dgm:prSet phldrT="[Tekst]" custT="1"/>
      <dgm:spPr/>
      <dgm:t>
        <a:bodyPr/>
        <a:lstStyle/>
        <a:p>
          <a:r>
            <a:rPr lang="nb-NO" sz="1000" dirty="0">
              <a:solidFill>
                <a:srgbClr val="F2F2F2"/>
              </a:solidFill>
            </a:rPr>
            <a:t>Drammensregionens brannvesen IKS </a:t>
          </a:r>
        </a:p>
        <a:p>
          <a:r>
            <a:rPr lang="nb-NO" sz="1000" dirty="0">
              <a:solidFill>
                <a:srgbClr val="F2F2F2"/>
              </a:solidFill>
            </a:rPr>
            <a:t>(DRBV)</a:t>
          </a:r>
        </a:p>
      </dgm:t>
    </dgm:pt>
    <dgm:pt modelId="{775388DF-EE54-43C7-8A1A-673CC8D44D65}" type="parTrans" cxnId="{5BA8E4F4-9ECC-445A-9C40-FB1FC3420162}">
      <dgm:prSet/>
      <dgm:spPr/>
      <dgm:t>
        <a:bodyPr/>
        <a:lstStyle/>
        <a:p>
          <a:endParaRPr lang="nb-NO"/>
        </a:p>
      </dgm:t>
    </dgm:pt>
    <dgm:pt modelId="{AAC8B5F4-D48B-4892-828C-58EED8D39B1E}" type="sibTrans" cxnId="{5BA8E4F4-9ECC-445A-9C40-FB1FC3420162}">
      <dgm:prSet/>
      <dgm:spPr/>
      <dgm:t>
        <a:bodyPr/>
        <a:lstStyle/>
        <a:p>
          <a:endParaRPr lang="nb-NO"/>
        </a:p>
      </dgm:t>
    </dgm:pt>
    <dgm:pt modelId="{96391963-A3BE-4CBF-8C95-4DB746ED5002}">
      <dgm:prSet custT="1"/>
      <dgm:spPr/>
      <dgm:t>
        <a:bodyPr/>
        <a:lstStyle/>
        <a:p>
          <a:r>
            <a:rPr lang="nb-NO" sz="1000" dirty="0">
              <a:solidFill>
                <a:schemeClr val="bg1"/>
              </a:solidFill>
            </a:rPr>
            <a:t>Viken</a:t>
          </a:r>
          <a:r>
            <a:rPr lang="nb-NO" sz="1000" dirty="0">
              <a:solidFill>
                <a:srgbClr val="FFC000"/>
              </a:solidFill>
            </a:rPr>
            <a:t> </a:t>
          </a:r>
          <a:r>
            <a:rPr lang="nb-NO" sz="1000" dirty="0">
              <a:solidFill>
                <a:srgbClr val="F2F2F2"/>
              </a:solidFill>
            </a:rPr>
            <a:t>kommunerevisjon IKS (VKR)</a:t>
          </a:r>
        </a:p>
      </dgm:t>
    </dgm:pt>
    <dgm:pt modelId="{9480EEBE-7ACB-440B-ACEE-6E32B567BE27}" type="parTrans" cxnId="{663B80B4-62A2-4808-8181-5D51130C8143}">
      <dgm:prSet/>
      <dgm:spPr/>
      <dgm:t>
        <a:bodyPr/>
        <a:lstStyle/>
        <a:p>
          <a:endParaRPr lang="nb-NO"/>
        </a:p>
      </dgm:t>
    </dgm:pt>
    <dgm:pt modelId="{627D0B54-D257-46A2-8311-6C36C27BC736}" type="sibTrans" cxnId="{663B80B4-62A2-4808-8181-5D51130C8143}">
      <dgm:prSet/>
      <dgm:spPr/>
      <dgm:t>
        <a:bodyPr/>
        <a:lstStyle/>
        <a:p>
          <a:endParaRPr lang="nb-NO"/>
        </a:p>
      </dgm:t>
    </dgm:pt>
    <dgm:pt modelId="{74F855CD-AF36-4B43-A4A5-B85F34E8563E}">
      <dgm:prSet custT="1"/>
      <dgm:spPr/>
      <dgm:t>
        <a:bodyPr/>
        <a:lstStyle/>
        <a:p>
          <a:r>
            <a:rPr lang="en-GB" sz="900" dirty="0"/>
            <a:t>Kongsberg </a:t>
          </a:r>
          <a:r>
            <a:rPr lang="en-GB" sz="900" dirty="0" err="1"/>
            <a:t>interkommunale</a:t>
          </a:r>
          <a:r>
            <a:rPr lang="en-GB" sz="900" dirty="0"/>
            <a:t> </a:t>
          </a:r>
          <a:r>
            <a:rPr lang="en-GB" sz="900" dirty="0" err="1"/>
            <a:t>legevakt</a:t>
          </a:r>
          <a:r>
            <a:rPr lang="en-GB" sz="900" dirty="0"/>
            <a:t> </a:t>
          </a:r>
          <a:endParaRPr lang="en-GB" sz="800" strike="sngStrike" dirty="0">
            <a:solidFill>
              <a:srgbClr val="F2F2F2"/>
            </a:solidFill>
          </a:endParaRPr>
        </a:p>
      </dgm:t>
    </dgm:pt>
    <dgm:pt modelId="{8165F5F3-D36C-4393-822E-79EFE64CC880}" type="parTrans" cxnId="{9CF974AD-C74F-4FBB-AABD-C5E3F39EB111}">
      <dgm:prSet/>
      <dgm:spPr/>
      <dgm:t>
        <a:bodyPr/>
        <a:lstStyle/>
        <a:p>
          <a:endParaRPr lang="en-GB"/>
        </a:p>
      </dgm:t>
    </dgm:pt>
    <dgm:pt modelId="{1DA3E4EE-FAA2-4102-9BB7-CB8D6D0B9944}" type="sibTrans" cxnId="{9CF974AD-C74F-4FBB-AABD-C5E3F39EB111}">
      <dgm:prSet/>
      <dgm:spPr/>
      <dgm:t>
        <a:bodyPr/>
        <a:lstStyle/>
        <a:p>
          <a:endParaRPr lang="en-GB"/>
        </a:p>
      </dgm:t>
    </dgm:pt>
    <dgm:pt modelId="{C5720ACA-6BDC-4C7A-8CF0-59CAFBFE1D0E}">
      <dgm:prSet custT="1"/>
      <dgm:spPr/>
      <dgm:t>
        <a:bodyPr/>
        <a:lstStyle/>
        <a:p>
          <a:r>
            <a:rPr lang="nb-NO" sz="1000" dirty="0">
              <a:solidFill>
                <a:schemeClr val="bg1"/>
              </a:solidFill>
            </a:rPr>
            <a:t>Viken </a:t>
          </a:r>
          <a:r>
            <a:rPr lang="nb-NO" sz="1000" dirty="0">
              <a:solidFill>
                <a:srgbClr val="F2F2F2"/>
              </a:solidFill>
            </a:rPr>
            <a:t>Kontrollutvalgssekretariat IKS (VIKUS)</a:t>
          </a:r>
        </a:p>
      </dgm:t>
    </dgm:pt>
    <dgm:pt modelId="{116B56F6-D1B7-46B5-9C20-26E57A8FB7C1}" type="parTrans" cxnId="{4AC18376-7881-4BF3-A0B7-4B564D4EDD5A}">
      <dgm:prSet/>
      <dgm:spPr/>
      <dgm:t>
        <a:bodyPr/>
        <a:lstStyle/>
        <a:p>
          <a:endParaRPr lang="nb-NO"/>
        </a:p>
      </dgm:t>
    </dgm:pt>
    <dgm:pt modelId="{AAFA7512-29FB-4CD9-8BF5-35D4B4B4B179}" type="sibTrans" cxnId="{4AC18376-7881-4BF3-A0B7-4B564D4EDD5A}">
      <dgm:prSet/>
      <dgm:spPr/>
      <dgm:t>
        <a:bodyPr/>
        <a:lstStyle/>
        <a:p>
          <a:endParaRPr lang="nb-NO"/>
        </a:p>
      </dgm:t>
    </dgm:pt>
    <dgm:pt modelId="{79D01A71-7F6E-41EE-BA1C-F739DB551208}">
      <dgm:prSet custT="1"/>
      <dgm:spPr/>
      <dgm:t>
        <a:bodyPr/>
        <a:lstStyle/>
        <a:p>
          <a:r>
            <a:rPr lang="nb-NO" sz="1000" dirty="0" err="1">
              <a:solidFill>
                <a:srgbClr val="F2F2F2"/>
              </a:solidFill>
            </a:rPr>
            <a:t>Eikern</a:t>
          </a:r>
          <a:r>
            <a:rPr lang="nb-NO" sz="1000" dirty="0">
              <a:solidFill>
                <a:srgbClr val="F2F2F2"/>
              </a:solidFill>
            </a:rPr>
            <a:t> vannverk IKS</a:t>
          </a:r>
        </a:p>
        <a:p>
          <a:r>
            <a:rPr lang="nb-NO" sz="1000" dirty="0">
              <a:solidFill>
                <a:srgbClr val="F2F2F2"/>
              </a:solidFill>
            </a:rPr>
            <a:t>(EVIKS) </a:t>
          </a:r>
        </a:p>
      </dgm:t>
    </dgm:pt>
    <dgm:pt modelId="{DF120FBB-8BA0-46EB-A237-094525CA678C}" type="parTrans" cxnId="{22E45263-E68A-425E-86CB-E94524C92868}">
      <dgm:prSet/>
      <dgm:spPr/>
      <dgm:t>
        <a:bodyPr/>
        <a:lstStyle/>
        <a:p>
          <a:endParaRPr lang="nb-NO"/>
        </a:p>
      </dgm:t>
    </dgm:pt>
    <dgm:pt modelId="{BC3A7816-0561-4D06-8573-DC1699C43C86}" type="sibTrans" cxnId="{22E45263-E68A-425E-86CB-E94524C92868}">
      <dgm:prSet/>
      <dgm:spPr/>
      <dgm:t>
        <a:bodyPr/>
        <a:lstStyle/>
        <a:p>
          <a:endParaRPr lang="nb-NO"/>
        </a:p>
      </dgm:t>
    </dgm:pt>
    <dgm:pt modelId="{6B53362A-6CDB-40CD-A91F-F8BB2D4D50C6}">
      <dgm:prSet custT="1"/>
      <dgm:spPr/>
      <dgm:t>
        <a:bodyPr/>
        <a:lstStyle/>
        <a:p>
          <a:r>
            <a:rPr lang="en-GB" sz="800" strike="noStrike" dirty="0" err="1">
              <a:solidFill>
                <a:schemeClr val="bg1"/>
              </a:solidFill>
            </a:rPr>
            <a:t>Samfunnshelse</a:t>
          </a:r>
          <a:r>
            <a:rPr lang="en-GB" sz="800" strike="noStrike" dirty="0">
              <a:solidFill>
                <a:schemeClr val="bg1"/>
              </a:solidFill>
            </a:rPr>
            <a:t> intercommunal </a:t>
          </a:r>
          <a:r>
            <a:rPr lang="en-GB" sz="800" strike="noStrike" dirty="0" err="1">
              <a:solidFill>
                <a:schemeClr val="bg1"/>
              </a:solidFill>
            </a:rPr>
            <a:t>samfunnsmedisinsk</a:t>
          </a:r>
          <a:r>
            <a:rPr lang="en-GB" sz="800" strike="noStrike" dirty="0">
              <a:solidFill>
                <a:schemeClr val="bg1"/>
              </a:solidFill>
            </a:rPr>
            <a:t> </a:t>
          </a:r>
          <a:r>
            <a:rPr lang="en-GB" sz="800" strike="noStrike" dirty="0" err="1">
              <a:solidFill>
                <a:schemeClr val="bg1"/>
              </a:solidFill>
            </a:rPr>
            <a:t>enhet</a:t>
          </a:r>
          <a:endParaRPr lang="en-GB" sz="800" strike="noStrike" dirty="0">
            <a:solidFill>
              <a:schemeClr val="bg1"/>
            </a:solidFill>
          </a:endParaRPr>
        </a:p>
      </dgm:t>
    </dgm:pt>
    <dgm:pt modelId="{15B30E6D-7ACD-4404-B60A-B61CE904A0AE}" type="parTrans" cxnId="{2113A0E5-FC96-41B4-AB30-C11C52ABE818}">
      <dgm:prSet/>
      <dgm:spPr/>
      <dgm:t>
        <a:bodyPr/>
        <a:lstStyle/>
        <a:p>
          <a:endParaRPr lang="nb-NO"/>
        </a:p>
      </dgm:t>
    </dgm:pt>
    <dgm:pt modelId="{4992D195-A112-4894-809C-607E386249C4}" type="sibTrans" cxnId="{2113A0E5-FC96-41B4-AB30-C11C52ABE818}">
      <dgm:prSet/>
      <dgm:spPr/>
      <dgm:t>
        <a:bodyPr/>
        <a:lstStyle/>
        <a:p>
          <a:endParaRPr lang="nb-NO"/>
        </a:p>
      </dgm:t>
    </dgm:pt>
    <dgm:pt modelId="{C38E0113-861E-49EB-952B-7B2FE0BF3AC1}" type="pres">
      <dgm:prSet presAssocID="{EC771D6B-0F07-4FA3-9342-0B126A861F38}" presName="hierChild1" presStyleCnt="0">
        <dgm:presLayoutVars>
          <dgm:orgChart val="1"/>
          <dgm:chPref val="1"/>
          <dgm:dir/>
          <dgm:animOne val="branch"/>
          <dgm:animLvl val="lvl"/>
          <dgm:resizeHandles/>
        </dgm:presLayoutVars>
      </dgm:prSet>
      <dgm:spPr/>
    </dgm:pt>
    <dgm:pt modelId="{7BDBC9CD-82DB-494E-80B5-5D79DDD95FB0}" type="pres">
      <dgm:prSet presAssocID="{B3D7FB89-9CB6-40F1-B48B-D1D82799EF0D}" presName="hierRoot1" presStyleCnt="0">
        <dgm:presLayoutVars>
          <dgm:hierBranch val="init"/>
        </dgm:presLayoutVars>
      </dgm:prSet>
      <dgm:spPr/>
    </dgm:pt>
    <dgm:pt modelId="{B625D847-BFEC-4FD5-B333-9119AE3706DC}" type="pres">
      <dgm:prSet presAssocID="{B3D7FB89-9CB6-40F1-B48B-D1D82799EF0D}" presName="rootComposite1" presStyleCnt="0"/>
      <dgm:spPr/>
    </dgm:pt>
    <dgm:pt modelId="{9E4D161A-9A0B-425B-8BBC-918C0B5388DC}" type="pres">
      <dgm:prSet presAssocID="{B3D7FB89-9CB6-40F1-B48B-D1D82799EF0D}" presName="rootText1" presStyleLbl="node0" presStyleIdx="0" presStyleCnt="1" custLinFactNeighborY="-2513">
        <dgm:presLayoutVars>
          <dgm:chPref val="3"/>
        </dgm:presLayoutVars>
      </dgm:prSet>
      <dgm:spPr/>
    </dgm:pt>
    <dgm:pt modelId="{4847807F-F3BF-4ADC-A12A-53469FA7C2C0}" type="pres">
      <dgm:prSet presAssocID="{B3D7FB89-9CB6-40F1-B48B-D1D82799EF0D}" presName="rootConnector1" presStyleLbl="node1" presStyleIdx="0" presStyleCnt="0"/>
      <dgm:spPr/>
    </dgm:pt>
    <dgm:pt modelId="{16480AFD-CE15-4DD9-BE00-C3A4B775045B}" type="pres">
      <dgm:prSet presAssocID="{B3D7FB89-9CB6-40F1-B48B-D1D82799EF0D}" presName="hierChild2" presStyleCnt="0"/>
      <dgm:spPr/>
    </dgm:pt>
    <dgm:pt modelId="{737DBB81-1C46-4481-9CD4-2A82DF551F5B}" type="pres">
      <dgm:prSet presAssocID="{6C52508A-065F-4662-A2BE-383C7B630F4B}" presName="Name37" presStyleLbl="parChTrans1D2" presStyleIdx="0" presStyleCnt="8"/>
      <dgm:spPr/>
    </dgm:pt>
    <dgm:pt modelId="{E412D7DF-13FC-4D71-9C26-986983CB45F7}" type="pres">
      <dgm:prSet presAssocID="{42CB5B05-C7F4-4297-81D1-057338E0D751}" presName="hierRoot2" presStyleCnt="0">
        <dgm:presLayoutVars>
          <dgm:hierBranch val="init"/>
        </dgm:presLayoutVars>
      </dgm:prSet>
      <dgm:spPr/>
    </dgm:pt>
    <dgm:pt modelId="{C80BA84F-92B4-479A-A242-2CDD66C4C1EA}" type="pres">
      <dgm:prSet presAssocID="{42CB5B05-C7F4-4297-81D1-057338E0D751}" presName="rootComposite" presStyleCnt="0"/>
      <dgm:spPr/>
    </dgm:pt>
    <dgm:pt modelId="{3976EF11-AB8E-46CE-AC83-EC904064E77A}" type="pres">
      <dgm:prSet presAssocID="{42CB5B05-C7F4-4297-81D1-057338E0D751}" presName="rootText" presStyleLbl="node2" presStyleIdx="0" presStyleCnt="7">
        <dgm:presLayoutVars>
          <dgm:chPref val="3"/>
        </dgm:presLayoutVars>
      </dgm:prSet>
      <dgm:spPr/>
    </dgm:pt>
    <dgm:pt modelId="{5BA40FA6-0B72-4363-90E8-C56D052A6B1F}" type="pres">
      <dgm:prSet presAssocID="{42CB5B05-C7F4-4297-81D1-057338E0D751}" presName="rootConnector" presStyleLbl="node2" presStyleIdx="0" presStyleCnt="7"/>
      <dgm:spPr/>
    </dgm:pt>
    <dgm:pt modelId="{34D723A7-A7DC-45B2-99C5-46F05497BF48}" type="pres">
      <dgm:prSet presAssocID="{42CB5B05-C7F4-4297-81D1-057338E0D751}" presName="hierChild4" presStyleCnt="0"/>
      <dgm:spPr/>
    </dgm:pt>
    <dgm:pt modelId="{69CD3957-23E4-425E-AD48-F9C050A40DC3}" type="pres">
      <dgm:prSet presAssocID="{42CB5B05-C7F4-4297-81D1-057338E0D751}" presName="hierChild5" presStyleCnt="0"/>
      <dgm:spPr/>
    </dgm:pt>
    <dgm:pt modelId="{315FBF01-AC5A-40F7-9CE1-E5A66C5936EB}" type="pres">
      <dgm:prSet presAssocID="{116B56F6-D1B7-46B5-9C20-26E57A8FB7C1}" presName="Name37" presStyleLbl="parChTrans1D2" presStyleIdx="1" presStyleCnt="8"/>
      <dgm:spPr/>
    </dgm:pt>
    <dgm:pt modelId="{93162FD7-8FC0-4BA1-BC08-E3447A1F298B}" type="pres">
      <dgm:prSet presAssocID="{C5720ACA-6BDC-4C7A-8CF0-59CAFBFE1D0E}" presName="hierRoot2" presStyleCnt="0">
        <dgm:presLayoutVars>
          <dgm:hierBranch val="init"/>
        </dgm:presLayoutVars>
      </dgm:prSet>
      <dgm:spPr/>
    </dgm:pt>
    <dgm:pt modelId="{22B3B6C5-AEC5-435E-AC5D-56F3F67B5E52}" type="pres">
      <dgm:prSet presAssocID="{C5720ACA-6BDC-4C7A-8CF0-59CAFBFE1D0E}" presName="rootComposite" presStyleCnt="0"/>
      <dgm:spPr/>
    </dgm:pt>
    <dgm:pt modelId="{B04AF805-A52B-4666-986E-EB5B397C97D7}" type="pres">
      <dgm:prSet presAssocID="{C5720ACA-6BDC-4C7A-8CF0-59CAFBFE1D0E}" presName="rootText" presStyleLbl="node2" presStyleIdx="1" presStyleCnt="7">
        <dgm:presLayoutVars>
          <dgm:chPref val="3"/>
        </dgm:presLayoutVars>
      </dgm:prSet>
      <dgm:spPr/>
    </dgm:pt>
    <dgm:pt modelId="{C340B8FC-3360-4755-8282-599C1D33AA83}" type="pres">
      <dgm:prSet presAssocID="{C5720ACA-6BDC-4C7A-8CF0-59CAFBFE1D0E}" presName="rootConnector" presStyleLbl="node2" presStyleIdx="1" presStyleCnt="7"/>
      <dgm:spPr/>
    </dgm:pt>
    <dgm:pt modelId="{A281B5E5-1F20-47EE-80AF-0BECC2F84884}" type="pres">
      <dgm:prSet presAssocID="{C5720ACA-6BDC-4C7A-8CF0-59CAFBFE1D0E}" presName="hierChild4" presStyleCnt="0"/>
      <dgm:spPr/>
    </dgm:pt>
    <dgm:pt modelId="{CA54E749-C324-4874-9399-F203667705B2}" type="pres">
      <dgm:prSet presAssocID="{C5720ACA-6BDC-4C7A-8CF0-59CAFBFE1D0E}" presName="hierChild5" presStyleCnt="0"/>
      <dgm:spPr/>
    </dgm:pt>
    <dgm:pt modelId="{DB0C2A56-9962-4988-B491-89E1E89ADA63}" type="pres">
      <dgm:prSet presAssocID="{775388DF-EE54-43C7-8A1A-673CC8D44D65}" presName="Name37" presStyleLbl="parChTrans1D2" presStyleIdx="2" presStyleCnt="8"/>
      <dgm:spPr/>
    </dgm:pt>
    <dgm:pt modelId="{B74B0858-00F4-4A76-8E20-6DF7EA61F9F5}" type="pres">
      <dgm:prSet presAssocID="{8152B025-11E8-4D7A-AD73-76D6C1D85FEB}" presName="hierRoot2" presStyleCnt="0">
        <dgm:presLayoutVars>
          <dgm:hierBranch val="init"/>
        </dgm:presLayoutVars>
      </dgm:prSet>
      <dgm:spPr/>
    </dgm:pt>
    <dgm:pt modelId="{56B297CC-F8DE-401F-9021-C70669FB8D8F}" type="pres">
      <dgm:prSet presAssocID="{8152B025-11E8-4D7A-AD73-76D6C1D85FEB}" presName="rootComposite" presStyleCnt="0"/>
      <dgm:spPr/>
    </dgm:pt>
    <dgm:pt modelId="{1369D161-DC75-4F68-B107-78BECB4A026F}" type="pres">
      <dgm:prSet presAssocID="{8152B025-11E8-4D7A-AD73-76D6C1D85FEB}" presName="rootText" presStyleLbl="node2" presStyleIdx="2" presStyleCnt="7">
        <dgm:presLayoutVars>
          <dgm:chPref val="3"/>
        </dgm:presLayoutVars>
      </dgm:prSet>
      <dgm:spPr/>
    </dgm:pt>
    <dgm:pt modelId="{324B1B95-433D-44B4-8403-946DB8F077A8}" type="pres">
      <dgm:prSet presAssocID="{8152B025-11E8-4D7A-AD73-76D6C1D85FEB}" presName="rootConnector" presStyleLbl="node2" presStyleIdx="2" presStyleCnt="7"/>
      <dgm:spPr/>
    </dgm:pt>
    <dgm:pt modelId="{B0D7230B-DAB4-43A2-AD2C-70E123E0A566}" type="pres">
      <dgm:prSet presAssocID="{8152B025-11E8-4D7A-AD73-76D6C1D85FEB}" presName="hierChild4" presStyleCnt="0"/>
      <dgm:spPr/>
    </dgm:pt>
    <dgm:pt modelId="{EA8BA912-DE71-4FD2-B815-85E2426CCB45}" type="pres">
      <dgm:prSet presAssocID="{8152B025-11E8-4D7A-AD73-76D6C1D85FEB}" presName="hierChild5" presStyleCnt="0"/>
      <dgm:spPr/>
    </dgm:pt>
    <dgm:pt modelId="{CE684FF8-568E-4729-B8AB-06AE1B87F8B9}" type="pres">
      <dgm:prSet presAssocID="{9480EEBE-7ACB-440B-ACEE-6E32B567BE27}" presName="Name37" presStyleLbl="parChTrans1D2" presStyleIdx="3" presStyleCnt="8"/>
      <dgm:spPr/>
    </dgm:pt>
    <dgm:pt modelId="{86934BC4-251B-4216-BF05-055451AB687A}" type="pres">
      <dgm:prSet presAssocID="{96391963-A3BE-4CBF-8C95-4DB746ED5002}" presName="hierRoot2" presStyleCnt="0">
        <dgm:presLayoutVars>
          <dgm:hierBranch val="init"/>
        </dgm:presLayoutVars>
      </dgm:prSet>
      <dgm:spPr/>
    </dgm:pt>
    <dgm:pt modelId="{AC212825-4BC2-4B88-9B58-CAA36C90E1B2}" type="pres">
      <dgm:prSet presAssocID="{96391963-A3BE-4CBF-8C95-4DB746ED5002}" presName="rootComposite" presStyleCnt="0"/>
      <dgm:spPr/>
    </dgm:pt>
    <dgm:pt modelId="{419CABF4-6AA7-4A44-8FB6-9A78625CEE9A}" type="pres">
      <dgm:prSet presAssocID="{96391963-A3BE-4CBF-8C95-4DB746ED5002}" presName="rootText" presStyleLbl="node2" presStyleIdx="3" presStyleCnt="7">
        <dgm:presLayoutVars>
          <dgm:chPref val="3"/>
        </dgm:presLayoutVars>
      </dgm:prSet>
      <dgm:spPr/>
    </dgm:pt>
    <dgm:pt modelId="{0D0DA580-8993-4AEA-A636-16877CA5DC5A}" type="pres">
      <dgm:prSet presAssocID="{96391963-A3BE-4CBF-8C95-4DB746ED5002}" presName="rootConnector" presStyleLbl="node2" presStyleIdx="3" presStyleCnt="7"/>
      <dgm:spPr/>
    </dgm:pt>
    <dgm:pt modelId="{15BDCEB7-510A-47D3-9507-F6DBE5DEABDA}" type="pres">
      <dgm:prSet presAssocID="{96391963-A3BE-4CBF-8C95-4DB746ED5002}" presName="hierChild4" presStyleCnt="0"/>
      <dgm:spPr/>
    </dgm:pt>
    <dgm:pt modelId="{905C418F-5935-40DE-A016-C5BC4E26072B}" type="pres">
      <dgm:prSet presAssocID="{96391963-A3BE-4CBF-8C95-4DB746ED5002}" presName="hierChild5" presStyleCnt="0"/>
      <dgm:spPr/>
    </dgm:pt>
    <dgm:pt modelId="{A624ACA3-81E9-4A07-A11C-708C1399E2E5}" type="pres">
      <dgm:prSet presAssocID="{DF120FBB-8BA0-46EB-A237-094525CA678C}" presName="Name37" presStyleLbl="parChTrans1D2" presStyleIdx="4" presStyleCnt="8"/>
      <dgm:spPr/>
    </dgm:pt>
    <dgm:pt modelId="{D48D69C5-6F65-45BC-8009-61B4613E08FC}" type="pres">
      <dgm:prSet presAssocID="{79D01A71-7F6E-41EE-BA1C-F739DB551208}" presName="hierRoot2" presStyleCnt="0">
        <dgm:presLayoutVars>
          <dgm:hierBranch val="init"/>
        </dgm:presLayoutVars>
      </dgm:prSet>
      <dgm:spPr/>
    </dgm:pt>
    <dgm:pt modelId="{8C662283-A661-4D7D-ACF9-B31B175115B7}" type="pres">
      <dgm:prSet presAssocID="{79D01A71-7F6E-41EE-BA1C-F739DB551208}" presName="rootComposite" presStyleCnt="0"/>
      <dgm:spPr/>
    </dgm:pt>
    <dgm:pt modelId="{A660BC5E-8546-4159-9371-62E40C7F1C95}" type="pres">
      <dgm:prSet presAssocID="{79D01A71-7F6E-41EE-BA1C-F739DB551208}" presName="rootText" presStyleLbl="node2" presStyleIdx="4" presStyleCnt="7">
        <dgm:presLayoutVars>
          <dgm:chPref val="3"/>
        </dgm:presLayoutVars>
      </dgm:prSet>
      <dgm:spPr/>
    </dgm:pt>
    <dgm:pt modelId="{649D1DA3-783C-4EF8-96EC-74DC3BFC4C33}" type="pres">
      <dgm:prSet presAssocID="{79D01A71-7F6E-41EE-BA1C-F739DB551208}" presName="rootConnector" presStyleLbl="node2" presStyleIdx="4" presStyleCnt="7"/>
      <dgm:spPr/>
    </dgm:pt>
    <dgm:pt modelId="{1E77416B-0C2B-462F-A26C-C0E7C4953924}" type="pres">
      <dgm:prSet presAssocID="{79D01A71-7F6E-41EE-BA1C-F739DB551208}" presName="hierChild4" presStyleCnt="0"/>
      <dgm:spPr/>
    </dgm:pt>
    <dgm:pt modelId="{BDDCA780-CC22-4C44-8890-DC2A15AA8FD7}" type="pres">
      <dgm:prSet presAssocID="{79D01A71-7F6E-41EE-BA1C-F739DB551208}" presName="hierChild5" presStyleCnt="0"/>
      <dgm:spPr/>
    </dgm:pt>
    <dgm:pt modelId="{4C4971E6-6B44-467B-9BD3-F1A481B5A0EF}" type="pres">
      <dgm:prSet presAssocID="{8165F5F3-D36C-4393-822E-79EFE64CC880}" presName="Name37" presStyleLbl="parChTrans1D2" presStyleIdx="5" presStyleCnt="8"/>
      <dgm:spPr/>
    </dgm:pt>
    <dgm:pt modelId="{365CF0F6-F876-4905-A96F-6A2D141DFE1E}" type="pres">
      <dgm:prSet presAssocID="{74F855CD-AF36-4B43-A4A5-B85F34E8563E}" presName="hierRoot2" presStyleCnt="0">
        <dgm:presLayoutVars>
          <dgm:hierBranch val="init"/>
        </dgm:presLayoutVars>
      </dgm:prSet>
      <dgm:spPr/>
    </dgm:pt>
    <dgm:pt modelId="{E840DDC2-7AAA-4DC4-8058-29DEEDA7CD74}" type="pres">
      <dgm:prSet presAssocID="{74F855CD-AF36-4B43-A4A5-B85F34E8563E}" presName="rootComposite" presStyleCnt="0"/>
      <dgm:spPr/>
    </dgm:pt>
    <dgm:pt modelId="{6DC2D279-56D7-4DD2-9BEE-701344F4EB57}" type="pres">
      <dgm:prSet presAssocID="{74F855CD-AF36-4B43-A4A5-B85F34E8563E}" presName="rootText" presStyleLbl="node2" presStyleIdx="5" presStyleCnt="7">
        <dgm:presLayoutVars>
          <dgm:chPref val="3"/>
        </dgm:presLayoutVars>
      </dgm:prSet>
      <dgm:spPr/>
    </dgm:pt>
    <dgm:pt modelId="{7C651579-7390-44DA-8557-18550C6B2D4A}" type="pres">
      <dgm:prSet presAssocID="{74F855CD-AF36-4B43-A4A5-B85F34E8563E}" presName="rootConnector" presStyleLbl="node2" presStyleIdx="5" presStyleCnt="7"/>
      <dgm:spPr/>
    </dgm:pt>
    <dgm:pt modelId="{9C330277-2C05-45A7-96F4-43B19792D529}" type="pres">
      <dgm:prSet presAssocID="{74F855CD-AF36-4B43-A4A5-B85F34E8563E}" presName="hierChild4" presStyleCnt="0"/>
      <dgm:spPr/>
    </dgm:pt>
    <dgm:pt modelId="{1DFE0C18-2375-4CA0-88BE-8052584FAC70}" type="pres">
      <dgm:prSet presAssocID="{74F855CD-AF36-4B43-A4A5-B85F34E8563E}" presName="hierChild5" presStyleCnt="0"/>
      <dgm:spPr/>
    </dgm:pt>
    <dgm:pt modelId="{E2412A22-F15C-41E0-8895-5524257B2367}" type="pres">
      <dgm:prSet presAssocID="{15B30E6D-7ACD-4404-B60A-B61CE904A0AE}" presName="Name37" presStyleLbl="parChTrans1D2" presStyleIdx="6" presStyleCnt="8"/>
      <dgm:spPr/>
    </dgm:pt>
    <dgm:pt modelId="{F8608EE9-F6CC-45BB-9DA9-A17BFA07DE67}" type="pres">
      <dgm:prSet presAssocID="{6B53362A-6CDB-40CD-A91F-F8BB2D4D50C6}" presName="hierRoot2" presStyleCnt="0">
        <dgm:presLayoutVars>
          <dgm:hierBranch val="init"/>
        </dgm:presLayoutVars>
      </dgm:prSet>
      <dgm:spPr/>
    </dgm:pt>
    <dgm:pt modelId="{1E046259-8241-4C33-979F-AAF7227E23A0}" type="pres">
      <dgm:prSet presAssocID="{6B53362A-6CDB-40CD-A91F-F8BB2D4D50C6}" presName="rootComposite" presStyleCnt="0"/>
      <dgm:spPr/>
    </dgm:pt>
    <dgm:pt modelId="{78C89B03-9E3E-4C08-8B1A-4D4B7840C724}" type="pres">
      <dgm:prSet presAssocID="{6B53362A-6CDB-40CD-A91F-F8BB2D4D50C6}" presName="rootText" presStyleLbl="node2" presStyleIdx="6" presStyleCnt="7">
        <dgm:presLayoutVars>
          <dgm:chPref val="3"/>
        </dgm:presLayoutVars>
      </dgm:prSet>
      <dgm:spPr/>
    </dgm:pt>
    <dgm:pt modelId="{D1093EEE-F0FD-468C-9B4C-A1A943AAF74A}" type="pres">
      <dgm:prSet presAssocID="{6B53362A-6CDB-40CD-A91F-F8BB2D4D50C6}" presName="rootConnector" presStyleLbl="node2" presStyleIdx="6" presStyleCnt="7"/>
      <dgm:spPr/>
    </dgm:pt>
    <dgm:pt modelId="{C6C7906B-D185-441A-811F-17BD048B7008}" type="pres">
      <dgm:prSet presAssocID="{6B53362A-6CDB-40CD-A91F-F8BB2D4D50C6}" presName="hierChild4" presStyleCnt="0"/>
      <dgm:spPr/>
    </dgm:pt>
    <dgm:pt modelId="{6551A296-EB5A-47E1-AC6A-EB6ECE3F583F}" type="pres">
      <dgm:prSet presAssocID="{6B53362A-6CDB-40CD-A91F-F8BB2D4D50C6}" presName="hierChild5" presStyleCnt="0"/>
      <dgm:spPr/>
    </dgm:pt>
    <dgm:pt modelId="{B6CEB941-9DF4-42CE-8386-B58878BB3AA4}" type="pres">
      <dgm:prSet presAssocID="{B3D7FB89-9CB6-40F1-B48B-D1D82799EF0D}" presName="hierChild3" presStyleCnt="0"/>
      <dgm:spPr/>
    </dgm:pt>
    <dgm:pt modelId="{462EC52C-EED9-4645-A9AC-113C72DBFDB7}" type="pres">
      <dgm:prSet presAssocID="{3807F42F-3E52-460F-B59D-D2A0E2202F3D}" presName="Name111" presStyleLbl="parChTrans1D2" presStyleIdx="7" presStyleCnt="8"/>
      <dgm:spPr/>
    </dgm:pt>
    <dgm:pt modelId="{8E952213-5046-40FD-BEB7-2D2873E57279}" type="pres">
      <dgm:prSet presAssocID="{C6D0AD44-8A81-4F71-B330-0F12AAAA31A3}" presName="hierRoot3" presStyleCnt="0">
        <dgm:presLayoutVars>
          <dgm:hierBranch val="init"/>
        </dgm:presLayoutVars>
      </dgm:prSet>
      <dgm:spPr/>
    </dgm:pt>
    <dgm:pt modelId="{AB797669-6C96-40BD-ADE0-E0F8FF6D6F0A}" type="pres">
      <dgm:prSet presAssocID="{C6D0AD44-8A81-4F71-B330-0F12AAAA31A3}" presName="rootComposite3" presStyleCnt="0"/>
      <dgm:spPr/>
    </dgm:pt>
    <dgm:pt modelId="{D04247C0-2844-4F7B-AA2F-D611EF5388C8}" type="pres">
      <dgm:prSet presAssocID="{C6D0AD44-8A81-4F71-B330-0F12AAAA31A3}" presName="rootText3" presStyleLbl="asst1" presStyleIdx="0" presStyleCnt="1">
        <dgm:presLayoutVars>
          <dgm:chPref val="3"/>
        </dgm:presLayoutVars>
      </dgm:prSet>
      <dgm:spPr/>
    </dgm:pt>
    <dgm:pt modelId="{31F24E4A-7C93-4619-B329-BF74C65D08D4}" type="pres">
      <dgm:prSet presAssocID="{C6D0AD44-8A81-4F71-B330-0F12AAAA31A3}" presName="rootConnector3" presStyleLbl="asst1" presStyleIdx="0" presStyleCnt="1"/>
      <dgm:spPr/>
    </dgm:pt>
    <dgm:pt modelId="{C2E72B5F-9F4A-4945-8B36-52194D558CD6}" type="pres">
      <dgm:prSet presAssocID="{C6D0AD44-8A81-4F71-B330-0F12AAAA31A3}" presName="hierChild6" presStyleCnt="0"/>
      <dgm:spPr/>
    </dgm:pt>
    <dgm:pt modelId="{A6A973D8-A1D6-4002-B12E-B94B95C8967B}" type="pres">
      <dgm:prSet presAssocID="{C6D0AD44-8A81-4F71-B330-0F12AAAA31A3}" presName="hierChild7" presStyleCnt="0"/>
      <dgm:spPr/>
    </dgm:pt>
  </dgm:ptLst>
  <dgm:cxnLst>
    <dgm:cxn modelId="{A8B4EB05-0431-4011-957C-DE11781BCC04}" type="presOf" srcId="{8152B025-11E8-4D7A-AD73-76D6C1D85FEB}" destId="{324B1B95-433D-44B4-8403-946DB8F077A8}" srcOrd="1" destOrd="0" presId="urn:microsoft.com/office/officeart/2005/8/layout/orgChart1"/>
    <dgm:cxn modelId="{A46FDF0B-07C8-4C68-9B56-B0453C542174}" type="presOf" srcId="{EC771D6B-0F07-4FA3-9342-0B126A861F38}" destId="{C38E0113-861E-49EB-952B-7B2FE0BF3AC1}" srcOrd="0" destOrd="0" presId="urn:microsoft.com/office/officeart/2005/8/layout/orgChart1"/>
    <dgm:cxn modelId="{83D51610-1457-4CA0-A75D-B460E075219B}" type="presOf" srcId="{6C52508A-065F-4662-A2BE-383C7B630F4B}" destId="{737DBB81-1C46-4481-9CD4-2A82DF551F5B}" srcOrd="0" destOrd="0" presId="urn:microsoft.com/office/officeart/2005/8/layout/orgChart1"/>
    <dgm:cxn modelId="{B65CF726-8158-41DE-B729-BD5A7EC3A873}" type="presOf" srcId="{79D01A71-7F6E-41EE-BA1C-F739DB551208}" destId="{A660BC5E-8546-4159-9371-62E40C7F1C95}" srcOrd="0" destOrd="0" presId="urn:microsoft.com/office/officeart/2005/8/layout/orgChart1"/>
    <dgm:cxn modelId="{6F7ACD36-5884-4F49-9327-49CB00869E50}" srcId="{B3D7FB89-9CB6-40F1-B48B-D1D82799EF0D}" destId="{C6D0AD44-8A81-4F71-B330-0F12AAAA31A3}" srcOrd="0" destOrd="0" parTransId="{3807F42F-3E52-460F-B59D-D2A0E2202F3D}" sibTransId="{156BCAD7-84A1-4930-B4E7-400B46EA7BD7}"/>
    <dgm:cxn modelId="{F05C1138-7370-46F9-A63C-59305DCD6981}" type="presOf" srcId="{74F855CD-AF36-4B43-A4A5-B85F34E8563E}" destId="{7C651579-7390-44DA-8557-18550C6B2D4A}" srcOrd="1" destOrd="0" presId="urn:microsoft.com/office/officeart/2005/8/layout/orgChart1"/>
    <dgm:cxn modelId="{64164A3C-73AB-4ED4-A7BA-3551B37E1615}" type="presOf" srcId="{42CB5B05-C7F4-4297-81D1-057338E0D751}" destId="{5BA40FA6-0B72-4363-90E8-C56D052A6B1F}" srcOrd="1" destOrd="0" presId="urn:microsoft.com/office/officeart/2005/8/layout/orgChart1"/>
    <dgm:cxn modelId="{3D9E7E3D-EEAE-4FC4-A2A1-F16585E93181}" type="presOf" srcId="{C5720ACA-6BDC-4C7A-8CF0-59CAFBFE1D0E}" destId="{B04AF805-A52B-4666-986E-EB5B397C97D7}" srcOrd="0" destOrd="0" presId="urn:microsoft.com/office/officeart/2005/8/layout/orgChart1"/>
    <dgm:cxn modelId="{0993E45D-EC1A-415F-AB84-B20CD766A4DA}" type="presOf" srcId="{74F855CD-AF36-4B43-A4A5-B85F34E8563E}" destId="{6DC2D279-56D7-4DD2-9BEE-701344F4EB57}" srcOrd="0" destOrd="0" presId="urn:microsoft.com/office/officeart/2005/8/layout/orgChart1"/>
    <dgm:cxn modelId="{329B145F-F74F-4C74-ABC2-45B4342D74FD}" type="presOf" srcId="{775388DF-EE54-43C7-8A1A-673CC8D44D65}" destId="{DB0C2A56-9962-4988-B491-89E1E89ADA63}" srcOrd="0" destOrd="0" presId="urn:microsoft.com/office/officeart/2005/8/layout/orgChart1"/>
    <dgm:cxn modelId="{22E45263-E68A-425E-86CB-E94524C92868}" srcId="{B3D7FB89-9CB6-40F1-B48B-D1D82799EF0D}" destId="{79D01A71-7F6E-41EE-BA1C-F739DB551208}" srcOrd="5" destOrd="0" parTransId="{DF120FBB-8BA0-46EB-A237-094525CA678C}" sibTransId="{BC3A7816-0561-4D06-8573-DC1699C43C86}"/>
    <dgm:cxn modelId="{B781C663-7FEA-4995-93C3-B74A6EB8C85B}" type="presOf" srcId="{116B56F6-D1B7-46B5-9C20-26E57A8FB7C1}" destId="{315FBF01-AC5A-40F7-9CE1-E5A66C5936EB}" srcOrd="0" destOrd="0" presId="urn:microsoft.com/office/officeart/2005/8/layout/orgChart1"/>
    <dgm:cxn modelId="{7FDD7744-EA93-49BE-B441-4CA864DB0FBB}" type="presOf" srcId="{3807F42F-3E52-460F-B59D-D2A0E2202F3D}" destId="{462EC52C-EED9-4645-A9AC-113C72DBFDB7}" srcOrd="0" destOrd="0" presId="urn:microsoft.com/office/officeart/2005/8/layout/orgChart1"/>
    <dgm:cxn modelId="{18B1E966-B061-4217-842C-3212FBEC8108}" type="presOf" srcId="{8165F5F3-D36C-4393-822E-79EFE64CC880}" destId="{4C4971E6-6B44-467B-9BD3-F1A481B5A0EF}" srcOrd="0" destOrd="0" presId="urn:microsoft.com/office/officeart/2005/8/layout/orgChart1"/>
    <dgm:cxn modelId="{8B347A49-25C0-414B-B91B-B0E1E89365BB}" srcId="{EC771D6B-0F07-4FA3-9342-0B126A861F38}" destId="{B3D7FB89-9CB6-40F1-B48B-D1D82799EF0D}" srcOrd="0" destOrd="0" parTransId="{0DF77B14-24FF-4531-A72F-4E3D5FE2CBFE}" sibTransId="{E86A1B83-53B5-462F-89B0-8BEAFCBC07C5}"/>
    <dgm:cxn modelId="{7E6CBD4A-02BF-47DF-8AC3-8A41C2A9D12F}" srcId="{B3D7FB89-9CB6-40F1-B48B-D1D82799EF0D}" destId="{42CB5B05-C7F4-4297-81D1-057338E0D751}" srcOrd="1" destOrd="0" parTransId="{6C52508A-065F-4662-A2BE-383C7B630F4B}" sibTransId="{1E3A62AA-BA9C-4804-A33F-871BB9BD842A}"/>
    <dgm:cxn modelId="{B7597C6E-2360-422D-A3FB-E00FA73232EA}" type="presOf" srcId="{79D01A71-7F6E-41EE-BA1C-F739DB551208}" destId="{649D1DA3-783C-4EF8-96EC-74DC3BFC4C33}" srcOrd="1" destOrd="0" presId="urn:microsoft.com/office/officeart/2005/8/layout/orgChart1"/>
    <dgm:cxn modelId="{79C9014F-7643-45CB-B62B-D8BBED67B73C}" type="presOf" srcId="{96391963-A3BE-4CBF-8C95-4DB746ED5002}" destId="{419CABF4-6AA7-4A44-8FB6-9A78625CEE9A}" srcOrd="0" destOrd="0" presId="urn:microsoft.com/office/officeart/2005/8/layout/orgChart1"/>
    <dgm:cxn modelId="{BE075570-1D7A-4F58-8E87-9072E74EB5F0}" type="presOf" srcId="{9480EEBE-7ACB-440B-ACEE-6E32B567BE27}" destId="{CE684FF8-568E-4729-B8AB-06AE1B87F8B9}" srcOrd="0" destOrd="0" presId="urn:microsoft.com/office/officeart/2005/8/layout/orgChart1"/>
    <dgm:cxn modelId="{5A87A673-C14D-4E7D-B205-F005C4730B63}" type="presOf" srcId="{DF120FBB-8BA0-46EB-A237-094525CA678C}" destId="{A624ACA3-81E9-4A07-A11C-708C1399E2E5}" srcOrd="0" destOrd="0" presId="urn:microsoft.com/office/officeart/2005/8/layout/orgChart1"/>
    <dgm:cxn modelId="{4AC18376-7881-4BF3-A0B7-4B564D4EDD5A}" srcId="{B3D7FB89-9CB6-40F1-B48B-D1D82799EF0D}" destId="{C5720ACA-6BDC-4C7A-8CF0-59CAFBFE1D0E}" srcOrd="2" destOrd="0" parTransId="{116B56F6-D1B7-46B5-9C20-26E57A8FB7C1}" sibTransId="{AAFA7512-29FB-4CD9-8BF5-35D4B4B4B179}"/>
    <dgm:cxn modelId="{6B49F95A-271A-476B-8879-FE6E1F1F50CF}" type="presOf" srcId="{C5720ACA-6BDC-4C7A-8CF0-59CAFBFE1D0E}" destId="{C340B8FC-3360-4755-8282-599C1D33AA83}" srcOrd="1" destOrd="0" presId="urn:microsoft.com/office/officeart/2005/8/layout/orgChart1"/>
    <dgm:cxn modelId="{57B04B7F-3CAA-4EFB-AAB3-81B54985F1FC}" type="presOf" srcId="{C6D0AD44-8A81-4F71-B330-0F12AAAA31A3}" destId="{D04247C0-2844-4F7B-AA2F-D611EF5388C8}" srcOrd="0" destOrd="0" presId="urn:microsoft.com/office/officeart/2005/8/layout/orgChart1"/>
    <dgm:cxn modelId="{B025608F-DCEF-43D5-A83E-3BD97D65B7E1}" type="presOf" srcId="{15B30E6D-7ACD-4404-B60A-B61CE904A0AE}" destId="{E2412A22-F15C-41E0-8895-5524257B2367}" srcOrd="0" destOrd="0" presId="urn:microsoft.com/office/officeart/2005/8/layout/orgChart1"/>
    <dgm:cxn modelId="{CFE43B90-5A84-4269-B8AB-58F340614F05}" type="presOf" srcId="{B3D7FB89-9CB6-40F1-B48B-D1D82799EF0D}" destId="{9E4D161A-9A0B-425B-8BBC-918C0B5388DC}" srcOrd="0" destOrd="0" presId="urn:microsoft.com/office/officeart/2005/8/layout/orgChart1"/>
    <dgm:cxn modelId="{B0AF3798-10B1-426F-BA15-92DB204F02A1}" type="presOf" srcId="{96391963-A3BE-4CBF-8C95-4DB746ED5002}" destId="{0D0DA580-8993-4AEA-A636-16877CA5DC5A}" srcOrd="1" destOrd="0" presId="urn:microsoft.com/office/officeart/2005/8/layout/orgChart1"/>
    <dgm:cxn modelId="{16BA69A1-C2B1-489A-8F7F-9A6559E0D6B2}" type="presOf" srcId="{6B53362A-6CDB-40CD-A91F-F8BB2D4D50C6}" destId="{D1093EEE-F0FD-468C-9B4C-A1A943AAF74A}" srcOrd="1" destOrd="0" presId="urn:microsoft.com/office/officeart/2005/8/layout/orgChart1"/>
    <dgm:cxn modelId="{EF5D3EA6-A092-4636-9A24-C30E8C9DCB56}" type="presOf" srcId="{42CB5B05-C7F4-4297-81D1-057338E0D751}" destId="{3976EF11-AB8E-46CE-AC83-EC904064E77A}" srcOrd="0" destOrd="0" presId="urn:microsoft.com/office/officeart/2005/8/layout/orgChart1"/>
    <dgm:cxn modelId="{9CF974AD-C74F-4FBB-AABD-C5E3F39EB111}" srcId="{B3D7FB89-9CB6-40F1-B48B-D1D82799EF0D}" destId="{74F855CD-AF36-4B43-A4A5-B85F34E8563E}" srcOrd="6" destOrd="0" parTransId="{8165F5F3-D36C-4393-822E-79EFE64CC880}" sibTransId="{1DA3E4EE-FAA2-4102-9BB7-CB8D6D0B9944}"/>
    <dgm:cxn modelId="{F0E250B0-34CD-4A2E-8DE7-DCC683B44A29}" type="presOf" srcId="{C6D0AD44-8A81-4F71-B330-0F12AAAA31A3}" destId="{31F24E4A-7C93-4619-B329-BF74C65D08D4}" srcOrd="1" destOrd="0" presId="urn:microsoft.com/office/officeart/2005/8/layout/orgChart1"/>
    <dgm:cxn modelId="{663B80B4-62A2-4808-8181-5D51130C8143}" srcId="{B3D7FB89-9CB6-40F1-B48B-D1D82799EF0D}" destId="{96391963-A3BE-4CBF-8C95-4DB746ED5002}" srcOrd="4" destOrd="0" parTransId="{9480EEBE-7ACB-440B-ACEE-6E32B567BE27}" sibTransId="{627D0B54-D257-46A2-8311-6C36C27BC736}"/>
    <dgm:cxn modelId="{7229A6B8-2953-44F4-86E1-CDEDA8AA5A24}" type="presOf" srcId="{B3D7FB89-9CB6-40F1-B48B-D1D82799EF0D}" destId="{4847807F-F3BF-4ADC-A12A-53469FA7C2C0}" srcOrd="1" destOrd="0" presId="urn:microsoft.com/office/officeart/2005/8/layout/orgChart1"/>
    <dgm:cxn modelId="{2113A0E5-FC96-41B4-AB30-C11C52ABE818}" srcId="{B3D7FB89-9CB6-40F1-B48B-D1D82799EF0D}" destId="{6B53362A-6CDB-40CD-A91F-F8BB2D4D50C6}" srcOrd="7" destOrd="0" parTransId="{15B30E6D-7ACD-4404-B60A-B61CE904A0AE}" sibTransId="{4992D195-A112-4894-809C-607E386249C4}"/>
    <dgm:cxn modelId="{6792DDED-0AF9-4F42-A2D2-FBEB1CD9F813}" type="presOf" srcId="{6B53362A-6CDB-40CD-A91F-F8BB2D4D50C6}" destId="{78C89B03-9E3E-4C08-8B1A-4D4B7840C724}" srcOrd="0" destOrd="0" presId="urn:microsoft.com/office/officeart/2005/8/layout/orgChart1"/>
    <dgm:cxn modelId="{E73229F4-9E78-48D4-B958-F91941A8C555}" type="presOf" srcId="{8152B025-11E8-4D7A-AD73-76D6C1D85FEB}" destId="{1369D161-DC75-4F68-B107-78BECB4A026F}" srcOrd="0" destOrd="0" presId="urn:microsoft.com/office/officeart/2005/8/layout/orgChart1"/>
    <dgm:cxn modelId="{5BA8E4F4-9ECC-445A-9C40-FB1FC3420162}" srcId="{B3D7FB89-9CB6-40F1-B48B-D1D82799EF0D}" destId="{8152B025-11E8-4D7A-AD73-76D6C1D85FEB}" srcOrd="3" destOrd="0" parTransId="{775388DF-EE54-43C7-8A1A-673CC8D44D65}" sibTransId="{AAC8B5F4-D48B-4892-828C-58EED8D39B1E}"/>
    <dgm:cxn modelId="{D945BD3C-7771-48F8-BBC2-7E82E6A90096}" type="presParOf" srcId="{C38E0113-861E-49EB-952B-7B2FE0BF3AC1}" destId="{7BDBC9CD-82DB-494E-80B5-5D79DDD95FB0}" srcOrd="0" destOrd="0" presId="urn:microsoft.com/office/officeart/2005/8/layout/orgChart1"/>
    <dgm:cxn modelId="{E8962500-77FE-40CC-930C-5ED712B26479}" type="presParOf" srcId="{7BDBC9CD-82DB-494E-80B5-5D79DDD95FB0}" destId="{B625D847-BFEC-4FD5-B333-9119AE3706DC}" srcOrd="0" destOrd="0" presId="urn:microsoft.com/office/officeart/2005/8/layout/orgChart1"/>
    <dgm:cxn modelId="{320034A2-0A9A-470A-8E4D-19BB59096E92}" type="presParOf" srcId="{B625D847-BFEC-4FD5-B333-9119AE3706DC}" destId="{9E4D161A-9A0B-425B-8BBC-918C0B5388DC}" srcOrd="0" destOrd="0" presId="urn:microsoft.com/office/officeart/2005/8/layout/orgChart1"/>
    <dgm:cxn modelId="{2F30562F-93B6-46FD-84D8-908CEC25CB62}" type="presParOf" srcId="{B625D847-BFEC-4FD5-B333-9119AE3706DC}" destId="{4847807F-F3BF-4ADC-A12A-53469FA7C2C0}" srcOrd="1" destOrd="0" presId="urn:microsoft.com/office/officeart/2005/8/layout/orgChart1"/>
    <dgm:cxn modelId="{F3C076C8-E3E3-4BEF-B5CB-9DB8083089AE}" type="presParOf" srcId="{7BDBC9CD-82DB-494E-80B5-5D79DDD95FB0}" destId="{16480AFD-CE15-4DD9-BE00-C3A4B775045B}" srcOrd="1" destOrd="0" presId="urn:microsoft.com/office/officeart/2005/8/layout/orgChart1"/>
    <dgm:cxn modelId="{2214E671-3A42-497F-B794-21E3B8B34667}" type="presParOf" srcId="{16480AFD-CE15-4DD9-BE00-C3A4B775045B}" destId="{737DBB81-1C46-4481-9CD4-2A82DF551F5B}" srcOrd="0" destOrd="0" presId="urn:microsoft.com/office/officeart/2005/8/layout/orgChart1"/>
    <dgm:cxn modelId="{9784D98E-FA33-41F3-8FAE-59AAAA12B1AB}" type="presParOf" srcId="{16480AFD-CE15-4DD9-BE00-C3A4B775045B}" destId="{E412D7DF-13FC-4D71-9C26-986983CB45F7}" srcOrd="1" destOrd="0" presId="urn:microsoft.com/office/officeart/2005/8/layout/orgChart1"/>
    <dgm:cxn modelId="{4D4914C8-C8E6-4D35-A961-881D8A8F492A}" type="presParOf" srcId="{E412D7DF-13FC-4D71-9C26-986983CB45F7}" destId="{C80BA84F-92B4-479A-A242-2CDD66C4C1EA}" srcOrd="0" destOrd="0" presId="urn:microsoft.com/office/officeart/2005/8/layout/orgChart1"/>
    <dgm:cxn modelId="{9782FEE0-EBFA-4B50-9CA4-903E1D9CE907}" type="presParOf" srcId="{C80BA84F-92B4-479A-A242-2CDD66C4C1EA}" destId="{3976EF11-AB8E-46CE-AC83-EC904064E77A}" srcOrd="0" destOrd="0" presId="urn:microsoft.com/office/officeart/2005/8/layout/orgChart1"/>
    <dgm:cxn modelId="{A72C5BC8-F229-489B-8665-DD2549DA4D07}" type="presParOf" srcId="{C80BA84F-92B4-479A-A242-2CDD66C4C1EA}" destId="{5BA40FA6-0B72-4363-90E8-C56D052A6B1F}" srcOrd="1" destOrd="0" presId="urn:microsoft.com/office/officeart/2005/8/layout/orgChart1"/>
    <dgm:cxn modelId="{51E1CC1B-7681-4803-A8AD-E146FE5523C1}" type="presParOf" srcId="{E412D7DF-13FC-4D71-9C26-986983CB45F7}" destId="{34D723A7-A7DC-45B2-99C5-46F05497BF48}" srcOrd="1" destOrd="0" presId="urn:microsoft.com/office/officeart/2005/8/layout/orgChart1"/>
    <dgm:cxn modelId="{1F9B912E-53A7-48BF-8B94-2C1CDD76E204}" type="presParOf" srcId="{E412D7DF-13FC-4D71-9C26-986983CB45F7}" destId="{69CD3957-23E4-425E-AD48-F9C050A40DC3}" srcOrd="2" destOrd="0" presId="urn:microsoft.com/office/officeart/2005/8/layout/orgChart1"/>
    <dgm:cxn modelId="{1CB53B12-76A7-4F05-AD3D-4E1E54497B57}" type="presParOf" srcId="{16480AFD-CE15-4DD9-BE00-C3A4B775045B}" destId="{315FBF01-AC5A-40F7-9CE1-E5A66C5936EB}" srcOrd="2" destOrd="0" presId="urn:microsoft.com/office/officeart/2005/8/layout/orgChart1"/>
    <dgm:cxn modelId="{6970E1E6-58F0-494F-835B-BF5546782001}" type="presParOf" srcId="{16480AFD-CE15-4DD9-BE00-C3A4B775045B}" destId="{93162FD7-8FC0-4BA1-BC08-E3447A1F298B}" srcOrd="3" destOrd="0" presId="urn:microsoft.com/office/officeart/2005/8/layout/orgChart1"/>
    <dgm:cxn modelId="{7DFD428A-F33D-4DBA-B2E6-A507EF289E97}" type="presParOf" srcId="{93162FD7-8FC0-4BA1-BC08-E3447A1F298B}" destId="{22B3B6C5-AEC5-435E-AC5D-56F3F67B5E52}" srcOrd="0" destOrd="0" presId="urn:microsoft.com/office/officeart/2005/8/layout/orgChart1"/>
    <dgm:cxn modelId="{05870862-849F-48B9-96F6-83DDC1606E1B}" type="presParOf" srcId="{22B3B6C5-AEC5-435E-AC5D-56F3F67B5E52}" destId="{B04AF805-A52B-4666-986E-EB5B397C97D7}" srcOrd="0" destOrd="0" presId="urn:microsoft.com/office/officeart/2005/8/layout/orgChart1"/>
    <dgm:cxn modelId="{9B98F155-5D17-44D6-B061-0F659701F4A0}" type="presParOf" srcId="{22B3B6C5-AEC5-435E-AC5D-56F3F67B5E52}" destId="{C340B8FC-3360-4755-8282-599C1D33AA83}" srcOrd="1" destOrd="0" presId="urn:microsoft.com/office/officeart/2005/8/layout/orgChart1"/>
    <dgm:cxn modelId="{D39E0421-0C91-4F9C-ACDE-F6A96094F9F9}" type="presParOf" srcId="{93162FD7-8FC0-4BA1-BC08-E3447A1F298B}" destId="{A281B5E5-1F20-47EE-80AF-0BECC2F84884}" srcOrd="1" destOrd="0" presId="urn:microsoft.com/office/officeart/2005/8/layout/orgChart1"/>
    <dgm:cxn modelId="{65B7F8DA-3DE4-445B-B1B8-C06CF5ADDE14}" type="presParOf" srcId="{93162FD7-8FC0-4BA1-BC08-E3447A1F298B}" destId="{CA54E749-C324-4874-9399-F203667705B2}" srcOrd="2" destOrd="0" presId="urn:microsoft.com/office/officeart/2005/8/layout/orgChart1"/>
    <dgm:cxn modelId="{CE8D51D5-6668-4B0F-A304-3B52EBD16A3D}" type="presParOf" srcId="{16480AFD-CE15-4DD9-BE00-C3A4B775045B}" destId="{DB0C2A56-9962-4988-B491-89E1E89ADA63}" srcOrd="4" destOrd="0" presId="urn:microsoft.com/office/officeart/2005/8/layout/orgChart1"/>
    <dgm:cxn modelId="{9DD2356A-A143-4781-BB33-3C8B013129FA}" type="presParOf" srcId="{16480AFD-CE15-4DD9-BE00-C3A4B775045B}" destId="{B74B0858-00F4-4A76-8E20-6DF7EA61F9F5}" srcOrd="5" destOrd="0" presId="urn:microsoft.com/office/officeart/2005/8/layout/orgChart1"/>
    <dgm:cxn modelId="{F7B04C76-27B0-4384-8AAC-CBAB1EFC626A}" type="presParOf" srcId="{B74B0858-00F4-4A76-8E20-6DF7EA61F9F5}" destId="{56B297CC-F8DE-401F-9021-C70669FB8D8F}" srcOrd="0" destOrd="0" presId="urn:microsoft.com/office/officeart/2005/8/layout/orgChart1"/>
    <dgm:cxn modelId="{16B57967-81F9-44CE-B485-091F7CFDA877}" type="presParOf" srcId="{56B297CC-F8DE-401F-9021-C70669FB8D8F}" destId="{1369D161-DC75-4F68-B107-78BECB4A026F}" srcOrd="0" destOrd="0" presId="urn:microsoft.com/office/officeart/2005/8/layout/orgChart1"/>
    <dgm:cxn modelId="{C66B8129-624E-4038-A44C-F86DEB43C387}" type="presParOf" srcId="{56B297CC-F8DE-401F-9021-C70669FB8D8F}" destId="{324B1B95-433D-44B4-8403-946DB8F077A8}" srcOrd="1" destOrd="0" presId="urn:microsoft.com/office/officeart/2005/8/layout/orgChart1"/>
    <dgm:cxn modelId="{D42D147B-ECA3-41DE-9DBB-F03A1C17EA6D}" type="presParOf" srcId="{B74B0858-00F4-4A76-8E20-6DF7EA61F9F5}" destId="{B0D7230B-DAB4-43A2-AD2C-70E123E0A566}" srcOrd="1" destOrd="0" presId="urn:microsoft.com/office/officeart/2005/8/layout/orgChart1"/>
    <dgm:cxn modelId="{5FBD7495-87D1-440F-8F48-99EEC6A78D76}" type="presParOf" srcId="{B74B0858-00F4-4A76-8E20-6DF7EA61F9F5}" destId="{EA8BA912-DE71-4FD2-B815-85E2426CCB45}" srcOrd="2" destOrd="0" presId="urn:microsoft.com/office/officeart/2005/8/layout/orgChart1"/>
    <dgm:cxn modelId="{290D2238-A4DD-4142-8000-3BE9F4D6E982}" type="presParOf" srcId="{16480AFD-CE15-4DD9-BE00-C3A4B775045B}" destId="{CE684FF8-568E-4729-B8AB-06AE1B87F8B9}" srcOrd="6" destOrd="0" presId="urn:microsoft.com/office/officeart/2005/8/layout/orgChart1"/>
    <dgm:cxn modelId="{A5413C99-7F4F-4D3C-BEE9-EADF2AF68564}" type="presParOf" srcId="{16480AFD-CE15-4DD9-BE00-C3A4B775045B}" destId="{86934BC4-251B-4216-BF05-055451AB687A}" srcOrd="7" destOrd="0" presId="urn:microsoft.com/office/officeart/2005/8/layout/orgChart1"/>
    <dgm:cxn modelId="{214D98D7-F38C-48B7-A720-0E68CC1DCCF0}" type="presParOf" srcId="{86934BC4-251B-4216-BF05-055451AB687A}" destId="{AC212825-4BC2-4B88-9B58-CAA36C90E1B2}" srcOrd="0" destOrd="0" presId="urn:microsoft.com/office/officeart/2005/8/layout/orgChart1"/>
    <dgm:cxn modelId="{3AC80C6D-F3BA-4604-8A83-7DBA2410FB28}" type="presParOf" srcId="{AC212825-4BC2-4B88-9B58-CAA36C90E1B2}" destId="{419CABF4-6AA7-4A44-8FB6-9A78625CEE9A}" srcOrd="0" destOrd="0" presId="urn:microsoft.com/office/officeart/2005/8/layout/orgChart1"/>
    <dgm:cxn modelId="{8B6E3012-EF1D-4B21-8658-EB6F89FC864E}" type="presParOf" srcId="{AC212825-4BC2-4B88-9B58-CAA36C90E1B2}" destId="{0D0DA580-8993-4AEA-A636-16877CA5DC5A}" srcOrd="1" destOrd="0" presId="urn:microsoft.com/office/officeart/2005/8/layout/orgChart1"/>
    <dgm:cxn modelId="{38642BC1-340B-42AE-8953-5ED6905E66B0}" type="presParOf" srcId="{86934BC4-251B-4216-BF05-055451AB687A}" destId="{15BDCEB7-510A-47D3-9507-F6DBE5DEABDA}" srcOrd="1" destOrd="0" presId="urn:microsoft.com/office/officeart/2005/8/layout/orgChart1"/>
    <dgm:cxn modelId="{4F0B9D0D-65D5-4FAB-A755-8A1047B7EC86}" type="presParOf" srcId="{86934BC4-251B-4216-BF05-055451AB687A}" destId="{905C418F-5935-40DE-A016-C5BC4E26072B}" srcOrd="2" destOrd="0" presId="urn:microsoft.com/office/officeart/2005/8/layout/orgChart1"/>
    <dgm:cxn modelId="{25E119FB-3727-479D-9E91-B45EA1F0FC1F}" type="presParOf" srcId="{16480AFD-CE15-4DD9-BE00-C3A4B775045B}" destId="{A624ACA3-81E9-4A07-A11C-708C1399E2E5}" srcOrd="8" destOrd="0" presId="urn:microsoft.com/office/officeart/2005/8/layout/orgChart1"/>
    <dgm:cxn modelId="{546AD4C7-3019-481E-B1F1-D665A3A4A304}" type="presParOf" srcId="{16480AFD-CE15-4DD9-BE00-C3A4B775045B}" destId="{D48D69C5-6F65-45BC-8009-61B4613E08FC}" srcOrd="9" destOrd="0" presId="urn:microsoft.com/office/officeart/2005/8/layout/orgChart1"/>
    <dgm:cxn modelId="{CCDC7112-E9FD-4970-AD2A-FA533995F508}" type="presParOf" srcId="{D48D69C5-6F65-45BC-8009-61B4613E08FC}" destId="{8C662283-A661-4D7D-ACF9-B31B175115B7}" srcOrd="0" destOrd="0" presId="urn:microsoft.com/office/officeart/2005/8/layout/orgChart1"/>
    <dgm:cxn modelId="{48E99B0E-A79A-49D0-B3AC-6499180E562B}" type="presParOf" srcId="{8C662283-A661-4D7D-ACF9-B31B175115B7}" destId="{A660BC5E-8546-4159-9371-62E40C7F1C95}" srcOrd="0" destOrd="0" presId="urn:microsoft.com/office/officeart/2005/8/layout/orgChart1"/>
    <dgm:cxn modelId="{69554E19-A4D8-4645-97A8-1B58F550B957}" type="presParOf" srcId="{8C662283-A661-4D7D-ACF9-B31B175115B7}" destId="{649D1DA3-783C-4EF8-96EC-74DC3BFC4C33}" srcOrd="1" destOrd="0" presId="urn:microsoft.com/office/officeart/2005/8/layout/orgChart1"/>
    <dgm:cxn modelId="{F0512C5C-23C0-4D74-95E1-C15CC84F83CD}" type="presParOf" srcId="{D48D69C5-6F65-45BC-8009-61B4613E08FC}" destId="{1E77416B-0C2B-462F-A26C-C0E7C4953924}" srcOrd="1" destOrd="0" presId="urn:microsoft.com/office/officeart/2005/8/layout/orgChart1"/>
    <dgm:cxn modelId="{043280BA-41EB-4BE2-BB3A-08CFC5E7329D}" type="presParOf" srcId="{D48D69C5-6F65-45BC-8009-61B4613E08FC}" destId="{BDDCA780-CC22-4C44-8890-DC2A15AA8FD7}" srcOrd="2" destOrd="0" presId="urn:microsoft.com/office/officeart/2005/8/layout/orgChart1"/>
    <dgm:cxn modelId="{885FF1F1-6D6C-47A3-BB91-67157EC7B10A}" type="presParOf" srcId="{16480AFD-CE15-4DD9-BE00-C3A4B775045B}" destId="{4C4971E6-6B44-467B-9BD3-F1A481B5A0EF}" srcOrd="10" destOrd="0" presId="urn:microsoft.com/office/officeart/2005/8/layout/orgChart1"/>
    <dgm:cxn modelId="{C2CF5949-2ACA-432C-B0BD-3E9BA49110BF}" type="presParOf" srcId="{16480AFD-CE15-4DD9-BE00-C3A4B775045B}" destId="{365CF0F6-F876-4905-A96F-6A2D141DFE1E}" srcOrd="11" destOrd="0" presId="urn:microsoft.com/office/officeart/2005/8/layout/orgChart1"/>
    <dgm:cxn modelId="{BF35FAA8-0447-435B-B1A2-0DCC5BEEE468}" type="presParOf" srcId="{365CF0F6-F876-4905-A96F-6A2D141DFE1E}" destId="{E840DDC2-7AAA-4DC4-8058-29DEEDA7CD74}" srcOrd="0" destOrd="0" presId="urn:microsoft.com/office/officeart/2005/8/layout/orgChart1"/>
    <dgm:cxn modelId="{CC6265AB-DC6B-49F0-AA12-F87B409C5D27}" type="presParOf" srcId="{E840DDC2-7AAA-4DC4-8058-29DEEDA7CD74}" destId="{6DC2D279-56D7-4DD2-9BEE-701344F4EB57}" srcOrd="0" destOrd="0" presId="urn:microsoft.com/office/officeart/2005/8/layout/orgChart1"/>
    <dgm:cxn modelId="{D14826DB-B94A-4795-9165-8038F2C17B16}" type="presParOf" srcId="{E840DDC2-7AAA-4DC4-8058-29DEEDA7CD74}" destId="{7C651579-7390-44DA-8557-18550C6B2D4A}" srcOrd="1" destOrd="0" presId="urn:microsoft.com/office/officeart/2005/8/layout/orgChart1"/>
    <dgm:cxn modelId="{091523DF-CA0A-4BB5-9855-A9224F3AEB24}" type="presParOf" srcId="{365CF0F6-F876-4905-A96F-6A2D141DFE1E}" destId="{9C330277-2C05-45A7-96F4-43B19792D529}" srcOrd="1" destOrd="0" presId="urn:microsoft.com/office/officeart/2005/8/layout/orgChart1"/>
    <dgm:cxn modelId="{ED96B54C-883F-46BF-9CEA-0FE6E9299EB0}" type="presParOf" srcId="{365CF0F6-F876-4905-A96F-6A2D141DFE1E}" destId="{1DFE0C18-2375-4CA0-88BE-8052584FAC70}" srcOrd="2" destOrd="0" presId="urn:microsoft.com/office/officeart/2005/8/layout/orgChart1"/>
    <dgm:cxn modelId="{CC5B513B-F2C8-4878-A2DE-982F0CF33482}" type="presParOf" srcId="{16480AFD-CE15-4DD9-BE00-C3A4B775045B}" destId="{E2412A22-F15C-41E0-8895-5524257B2367}" srcOrd="12" destOrd="0" presId="urn:microsoft.com/office/officeart/2005/8/layout/orgChart1"/>
    <dgm:cxn modelId="{33DC14FC-ED35-4647-BA91-A0E1EF24BB38}" type="presParOf" srcId="{16480AFD-CE15-4DD9-BE00-C3A4B775045B}" destId="{F8608EE9-F6CC-45BB-9DA9-A17BFA07DE67}" srcOrd="13" destOrd="0" presId="urn:microsoft.com/office/officeart/2005/8/layout/orgChart1"/>
    <dgm:cxn modelId="{78C9FE9C-83AD-4949-B517-96E089E4DB07}" type="presParOf" srcId="{F8608EE9-F6CC-45BB-9DA9-A17BFA07DE67}" destId="{1E046259-8241-4C33-979F-AAF7227E23A0}" srcOrd="0" destOrd="0" presId="urn:microsoft.com/office/officeart/2005/8/layout/orgChart1"/>
    <dgm:cxn modelId="{6792D216-B12F-4F59-B4DD-65CAA3EE28A7}" type="presParOf" srcId="{1E046259-8241-4C33-979F-AAF7227E23A0}" destId="{78C89B03-9E3E-4C08-8B1A-4D4B7840C724}" srcOrd="0" destOrd="0" presId="urn:microsoft.com/office/officeart/2005/8/layout/orgChart1"/>
    <dgm:cxn modelId="{3582C0B8-D485-4F6B-A28A-10EC4EE0BFAF}" type="presParOf" srcId="{1E046259-8241-4C33-979F-AAF7227E23A0}" destId="{D1093EEE-F0FD-468C-9B4C-A1A943AAF74A}" srcOrd="1" destOrd="0" presId="urn:microsoft.com/office/officeart/2005/8/layout/orgChart1"/>
    <dgm:cxn modelId="{1DF4AC2B-90C5-43A8-9933-CD10DFE1812F}" type="presParOf" srcId="{F8608EE9-F6CC-45BB-9DA9-A17BFA07DE67}" destId="{C6C7906B-D185-441A-811F-17BD048B7008}" srcOrd="1" destOrd="0" presId="urn:microsoft.com/office/officeart/2005/8/layout/orgChart1"/>
    <dgm:cxn modelId="{A9D77241-BCC8-4149-A251-29590FA789C7}" type="presParOf" srcId="{F8608EE9-F6CC-45BB-9DA9-A17BFA07DE67}" destId="{6551A296-EB5A-47E1-AC6A-EB6ECE3F583F}" srcOrd="2" destOrd="0" presId="urn:microsoft.com/office/officeart/2005/8/layout/orgChart1"/>
    <dgm:cxn modelId="{3DCE3101-1E09-4CD3-80BA-7188E1562CF1}" type="presParOf" srcId="{7BDBC9CD-82DB-494E-80B5-5D79DDD95FB0}" destId="{B6CEB941-9DF4-42CE-8386-B58878BB3AA4}" srcOrd="2" destOrd="0" presId="urn:microsoft.com/office/officeart/2005/8/layout/orgChart1"/>
    <dgm:cxn modelId="{251D8D20-E4D2-424B-804A-6EC5981F72AC}" type="presParOf" srcId="{B6CEB941-9DF4-42CE-8386-B58878BB3AA4}" destId="{462EC52C-EED9-4645-A9AC-113C72DBFDB7}" srcOrd="0" destOrd="0" presId="urn:microsoft.com/office/officeart/2005/8/layout/orgChart1"/>
    <dgm:cxn modelId="{006B36CE-42D1-481A-8B82-EB8059BF9B41}" type="presParOf" srcId="{B6CEB941-9DF4-42CE-8386-B58878BB3AA4}" destId="{8E952213-5046-40FD-BEB7-2D2873E57279}" srcOrd="1" destOrd="0" presId="urn:microsoft.com/office/officeart/2005/8/layout/orgChart1"/>
    <dgm:cxn modelId="{F75A7D15-B578-4F9C-BD23-EF32F1BA82F1}" type="presParOf" srcId="{8E952213-5046-40FD-BEB7-2D2873E57279}" destId="{AB797669-6C96-40BD-ADE0-E0F8FF6D6F0A}" srcOrd="0" destOrd="0" presId="urn:microsoft.com/office/officeart/2005/8/layout/orgChart1"/>
    <dgm:cxn modelId="{50DD0D84-2F2C-4F53-9EAA-CCDE320124EC}" type="presParOf" srcId="{AB797669-6C96-40BD-ADE0-E0F8FF6D6F0A}" destId="{D04247C0-2844-4F7B-AA2F-D611EF5388C8}" srcOrd="0" destOrd="0" presId="urn:microsoft.com/office/officeart/2005/8/layout/orgChart1"/>
    <dgm:cxn modelId="{F864C8FD-2FA3-4514-BB74-623D0C7B445A}" type="presParOf" srcId="{AB797669-6C96-40BD-ADE0-E0F8FF6D6F0A}" destId="{31F24E4A-7C93-4619-B329-BF74C65D08D4}" srcOrd="1" destOrd="0" presId="urn:microsoft.com/office/officeart/2005/8/layout/orgChart1"/>
    <dgm:cxn modelId="{1D59F3B7-CC75-405E-AB33-AE7896E86417}" type="presParOf" srcId="{8E952213-5046-40FD-BEB7-2D2873E57279}" destId="{C2E72B5F-9F4A-4945-8B36-52194D558CD6}" srcOrd="1" destOrd="0" presId="urn:microsoft.com/office/officeart/2005/8/layout/orgChart1"/>
    <dgm:cxn modelId="{D6C02968-C6E8-4F54-8E7E-352604BF48A2}" type="presParOf" srcId="{8E952213-5046-40FD-BEB7-2D2873E57279}" destId="{A6A973D8-A1D6-4002-B12E-B94B95C8967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A2D1AE-9037-45F8-B9F6-9A75CD74EE8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7F2C9D0B-E096-469F-B444-88C416138D8C}">
      <dgm:prSet phldrT="[Tekst]" custT="1"/>
      <dgm:spPr/>
      <dgm:t>
        <a:bodyPr/>
        <a:lstStyle/>
        <a:p>
          <a:r>
            <a:rPr lang="en-GB" sz="1000" dirty="0" err="1"/>
            <a:t>Kommunalsjef</a:t>
          </a:r>
          <a:r>
            <a:rPr lang="en-GB" sz="1000" dirty="0"/>
            <a:t> </a:t>
          </a:r>
          <a:br>
            <a:rPr lang="en-GB" sz="1000" dirty="0"/>
          </a:br>
          <a:r>
            <a:rPr lang="en-GB" sz="1000" dirty="0">
              <a:solidFill>
                <a:srgbClr val="F2F2F2"/>
              </a:solidFill>
            </a:rPr>
            <a:t>Vegard Knutsen</a:t>
          </a:r>
          <a:br>
            <a:rPr lang="en-GB" sz="1000" dirty="0"/>
          </a:br>
          <a:r>
            <a:rPr lang="en-GB" sz="1000" dirty="0" err="1"/>
            <a:t>Org.ledd</a:t>
          </a:r>
          <a:r>
            <a:rPr lang="en-GB" sz="1000" dirty="0"/>
            <a:t>: 988358061</a:t>
          </a:r>
        </a:p>
      </dgm:t>
    </dgm:pt>
    <dgm:pt modelId="{FA735261-8500-408D-BC55-6EECB1AF2763}" type="parTrans" cxnId="{420531FE-4C9F-49AE-B2BE-75F840284B7C}">
      <dgm:prSet/>
      <dgm:spPr/>
      <dgm:t>
        <a:bodyPr/>
        <a:lstStyle/>
        <a:p>
          <a:endParaRPr lang="en-GB"/>
        </a:p>
      </dgm:t>
    </dgm:pt>
    <dgm:pt modelId="{78900CE1-DEEE-425D-9ABA-6C24E96FDB02}" type="sibTrans" cxnId="{420531FE-4C9F-49AE-B2BE-75F840284B7C}">
      <dgm:prSet/>
      <dgm:spPr/>
      <dgm:t>
        <a:bodyPr/>
        <a:lstStyle/>
        <a:p>
          <a:endParaRPr lang="en-GB"/>
        </a:p>
      </dgm:t>
    </dgm:pt>
    <dgm:pt modelId="{5A0C574F-1B4D-4B23-B1E8-DBDB640C17FF}" type="asst">
      <dgm:prSet phldrT="[Tekst]" custT="1"/>
      <dgm:spPr/>
      <dgm:t>
        <a:bodyPr/>
        <a:lstStyle/>
        <a:p>
          <a:r>
            <a:rPr lang="en-GB" sz="1000" dirty="0" err="1"/>
            <a:t>Næring</a:t>
          </a:r>
          <a:r>
            <a:rPr lang="en-GB" sz="1000" dirty="0"/>
            <a:t> </a:t>
          </a:r>
        </a:p>
      </dgm:t>
    </dgm:pt>
    <dgm:pt modelId="{8BE36489-2014-4217-ABA9-8432DCF28304}" type="parTrans" cxnId="{BFA34A62-4C0B-417F-85C3-FAAFC6CA873F}">
      <dgm:prSet/>
      <dgm:spPr/>
      <dgm:t>
        <a:bodyPr/>
        <a:lstStyle/>
        <a:p>
          <a:endParaRPr lang="en-GB"/>
        </a:p>
      </dgm:t>
    </dgm:pt>
    <dgm:pt modelId="{7A731259-784F-4F9F-B6B7-6EB7DFA9052C}" type="sibTrans" cxnId="{BFA34A62-4C0B-417F-85C3-FAAFC6CA873F}">
      <dgm:prSet/>
      <dgm:spPr/>
      <dgm:t>
        <a:bodyPr/>
        <a:lstStyle/>
        <a:p>
          <a:endParaRPr lang="en-GB"/>
        </a:p>
      </dgm:t>
    </dgm:pt>
    <dgm:pt modelId="{91A5D4B4-566F-451C-96F3-0D07BC029550}">
      <dgm:prSet phldrT="[Tekst]" custT="1"/>
      <dgm:spPr/>
      <dgm:t>
        <a:bodyPr/>
        <a:lstStyle/>
        <a:p>
          <a:r>
            <a:rPr lang="en-GB" sz="1000" dirty="0" err="1">
              <a:solidFill>
                <a:schemeClr val="bg1"/>
              </a:solidFill>
            </a:rPr>
            <a:t>Virksomhet</a:t>
          </a:r>
          <a:r>
            <a:rPr lang="en-GB" sz="1000" dirty="0">
              <a:solidFill>
                <a:schemeClr val="bg1"/>
              </a:solidFill>
            </a:rPr>
            <a:t> </a:t>
          </a:r>
          <a:br>
            <a:rPr lang="en-GB" sz="1000" dirty="0">
              <a:solidFill>
                <a:schemeClr val="bg1"/>
              </a:solidFill>
            </a:rPr>
          </a:br>
          <a:r>
            <a:rPr lang="en-GB" sz="1000" dirty="0">
              <a:solidFill>
                <a:schemeClr val="bg1"/>
              </a:solidFill>
            </a:rPr>
            <a:t>Plan, </a:t>
          </a:r>
          <a:r>
            <a:rPr lang="en-GB" sz="1000" dirty="0" err="1">
              <a:solidFill>
                <a:schemeClr val="bg1"/>
              </a:solidFill>
            </a:rPr>
            <a:t>byggesak</a:t>
          </a:r>
          <a:r>
            <a:rPr lang="en-GB" sz="1000" dirty="0">
              <a:solidFill>
                <a:schemeClr val="bg1"/>
              </a:solidFill>
            </a:rPr>
            <a:t> og geodata</a:t>
          </a:r>
          <a:br>
            <a:rPr lang="en-GB" sz="1000" dirty="0">
              <a:solidFill>
                <a:schemeClr val="bg1"/>
              </a:solidFill>
            </a:rPr>
          </a:br>
          <a:r>
            <a:rPr lang="en-GB" sz="1000" dirty="0" err="1">
              <a:solidFill>
                <a:schemeClr val="bg1"/>
              </a:solidFill>
            </a:rPr>
            <a:t>Bedr</a:t>
          </a:r>
          <a:r>
            <a:rPr lang="en-GB" sz="1000" dirty="0">
              <a:solidFill>
                <a:schemeClr val="bg1"/>
              </a:solidFill>
            </a:rPr>
            <a:t>. Nr: 976667506</a:t>
          </a:r>
        </a:p>
      </dgm:t>
    </dgm:pt>
    <dgm:pt modelId="{9E93A410-0A85-45A8-BCF3-381C51ECD7E9}" type="parTrans" cxnId="{4C4CEDDD-99A1-4715-8A3A-49DF83839FA0}">
      <dgm:prSet/>
      <dgm:spPr/>
      <dgm:t>
        <a:bodyPr/>
        <a:lstStyle/>
        <a:p>
          <a:endParaRPr lang="en-GB"/>
        </a:p>
      </dgm:t>
    </dgm:pt>
    <dgm:pt modelId="{3111D4F2-7A61-4F5E-BC65-FF6974DD75A7}" type="sibTrans" cxnId="{4C4CEDDD-99A1-4715-8A3A-49DF83839FA0}">
      <dgm:prSet/>
      <dgm:spPr/>
      <dgm:t>
        <a:bodyPr/>
        <a:lstStyle/>
        <a:p>
          <a:endParaRPr lang="en-GB"/>
        </a:p>
      </dgm:t>
    </dgm:pt>
    <dgm:pt modelId="{29ECDF40-8423-4F41-ABEB-981A1EA8D412}">
      <dgm:prSet phldrT="[Tekst]" custT="1"/>
      <dgm:spPr/>
      <dgm:t>
        <a:bodyPr/>
        <a:lstStyle/>
        <a:p>
          <a:r>
            <a:rPr lang="en-GB" sz="1000" dirty="0" err="1"/>
            <a:t>Landbruk</a:t>
          </a:r>
          <a:r>
            <a:rPr lang="en-GB" sz="1000" dirty="0"/>
            <a:t> og </a:t>
          </a:r>
          <a:r>
            <a:rPr lang="en-GB" sz="1000" dirty="0" err="1"/>
            <a:t>miljø</a:t>
          </a:r>
          <a:br>
            <a:rPr lang="en-GB" sz="1000" dirty="0"/>
          </a:br>
          <a:r>
            <a:rPr lang="en-GB" sz="1000" dirty="0"/>
            <a:t> </a:t>
          </a:r>
        </a:p>
      </dgm:t>
    </dgm:pt>
    <dgm:pt modelId="{BED329E6-64CD-49D8-B0DA-09F1BD7DCBEF}" type="parTrans" cxnId="{780BF9B7-FFFB-4B33-8F06-26CD0BFCE397}">
      <dgm:prSet/>
      <dgm:spPr/>
      <dgm:t>
        <a:bodyPr/>
        <a:lstStyle/>
        <a:p>
          <a:endParaRPr lang="en-GB"/>
        </a:p>
      </dgm:t>
    </dgm:pt>
    <dgm:pt modelId="{FA819ECC-6B83-4073-A556-9307B9D94AF9}" type="sibTrans" cxnId="{780BF9B7-FFFB-4B33-8F06-26CD0BFCE397}">
      <dgm:prSet/>
      <dgm:spPr/>
      <dgm:t>
        <a:bodyPr/>
        <a:lstStyle/>
        <a:p>
          <a:endParaRPr lang="en-GB"/>
        </a:p>
      </dgm:t>
    </dgm:pt>
    <dgm:pt modelId="{7A053C63-5152-405B-B2CE-386E3E385020}">
      <dgm:prSet phldrT="[Tekst]" custT="1"/>
      <dgm:spPr/>
      <dgm:t>
        <a:bodyPr/>
        <a:lstStyle/>
        <a:p>
          <a:r>
            <a:rPr lang="en-GB" sz="1000" dirty="0">
              <a:solidFill>
                <a:schemeClr val="bg1"/>
              </a:solidFill>
            </a:rPr>
            <a:t>Teknisk </a:t>
          </a:r>
          <a:r>
            <a:rPr lang="en-GB" sz="1000" dirty="0" err="1">
              <a:solidFill>
                <a:schemeClr val="bg1"/>
              </a:solidFill>
            </a:rPr>
            <a:t>virksomhet</a:t>
          </a:r>
          <a:br>
            <a:rPr lang="en-GB" sz="1000" dirty="0">
              <a:solidFill>
                <a:schemeClr val="bg1"/>
              </a:solidFill>
            </a:rPr>
          </a:br>
          <a:endParaRPr lang="en-GB" sz="1000" dirty="0">
            <a:solidFill>
              <a:schemeClr val="bg1"/>
            </a:solidFill>
          </a:endParaRPr>
        </a:p>
      </dgm:t>
    </dgm:pt>
    <dgm:pt modelId="{EE773719-46F6-442C-8BD1-76772BA8861C}" type="parTrans" cxnId="{414C4BF5-61F0-4483-A366-0528D6DB749D}">
      <dgm:prSet/>
      <dgm:spPr/>
      <dgm:t>
        <a:bodyPr/>
        <a:lstStyle/>
        <a:p>
          <a:endParaRPr lang="en-GB"/>
        </a:p>
      </dgm:t>
    </dgm:pt>
    <dgm:pt modelId="{A8205772-CE28-4AAF-BCE2-FE08C61F9BF8}" type="sibTrans" cxnId="{414C4BF5-61F0-4483-A366-0528D6DB749D}">
      <dgm:prSet/>
      <dgm:spPr/>
      <dgm:t>
        <a:bodyPr/>
        <a:lstStyle/>
        <a:p>
          <a:endParaRPr lang="en-GB"/>
        </a:p>
      </dgm:t>
    </dgm:pt>
    <dgm:pt modelId="{A56CBFA9-8402-4164-A30D-B01D6EB46ADB}">
      <dgm:prSet custT="1"/>
      <dgm:spPr/>
      <dgm:t>
        <a:bodyPr/>
        <a:lstStyle/>
        <a:p>
          <a:r>
            <a:rPr lang="en-GB" sz="1000" dirty="0">
              <a:solidFill>
                <a:schemeClr val="bg1"/>
              </a:solidFill>
            </a:rPr>
            <a:t>Kultur, </a:t>
          </a:r>
          <a:r>
            <a:rPr lang="en-GB" sz="1000" dirty="0" err="1">
              <a:solidFill>
                <a:schemeClr val="bg1"/>
              </a:solidFill>
            </a:rPr>
            <a:t>idrett</a:t>
          </a:r>
          <a:r>
            <a:rPr lang="en-GB" sz="1000" dirty="0">
              <a:solidFill>
                <a:schemeClr val="bg1"/>
              </a:solidFill>
            </a:rPr>
            <a:t> og </a:t>
          </a:r>
          <a:r>
            <a:rPr lang="en-GB" sz="1000" dirty="0" err="1">
              <a:solidFill>
                <a:schemeClr val="bg1"/>
              </a:solidFill>
            </a:rPr>
            <a:t>bibliotek</a:t>
          </a:r>
          <a:r>
            <a:rPr lang="en-GB" sz="1000" dirty="0">
              <a:solidFill>
                <a:schemeClr val="bg1"/>
              </a:solidFill>
            </a:rPr>
            <a:t> </a:t>
          </a:r>
          <a:br>
            <a:rPr lang="en-GB" sz="1000" dirty="0">
              <a:solidFill>
                <a:schemeClr val="bg1"/>
              </a:solidFill>
            </a:rPr>
          </a:br>
          <a:r>
            <a:rPr lang="en-GB" sz="1000" dirty="0">
              <a:solidFill>
                <a:schemeClr val="bg1"/>
              </a:solidFill>
            </a:rPr>
            <a:t>Bedr.nr: </a:t>
          </a:r>
          <a:r>
            <a:rPr lang="nb-NO" sz="1000" b="0" i="0" dirty="0">
              <a:solidFill>
                <a:schemeClr val="bg1"/>
              </a:solidFill>
            </a:rPr>
            <a:t>988 360 716</a:t>
          </a:r>
          <a:endParaRPr lang="en-GB" sz="1800" dirty="0">
            <a:solidFill>
              <a:schemeClr val="bg1"/>
            </a:solidFill>
          </a:endParaRPr>
        </a:p>
      </dgm:t>
    </dgm:pt>
    <dgm:pt modelId="{2DA93AE0-EE24-4326-ACFA-9081A1A3C7F7}" type="parTrans" cxnId="{169018AC-039E-4F96-B1CF-7D78BA1B9F43}">
      <dgm:prSet/>
      <dgm:spPr/>
      <dgm:t>
        <a:bodyPr/>
        <a:lstStyle/>
        <a:p>
          <a:endParaRPr lang="en-GB"/>
        </a:p>
      </dgm:t>
    </dgm:pt>
    <dgm:pt modelId="{AAC754DA-7016-46EA-92C6-DED74DF655B8}" type="sibTrans" cxnId="{169018AC-039E-4F96-B1CF-7D78BA1B9F43}">
      <dgm:prSet/>
      <dgm:spPr/>
      <dgm:t>
        <a:bodyPr/>
        <a:lstStyle/>
        <a:p>
          <a:endParaRPr lang="en-GB"/>
        </a:p>
      </dgm:t>
    </dgm:pt>
    <dgm:pt modelId="{671411C0-8E77-41CC-8BDE-EF4D292A688E}" type="asst">
      <dgm:prSet phldrT="[Tekst]" custT="1"/>
      <dgm:spPr/>
      <dgm:t>
        <a:bodyPr/>
        <a:lstStyle/>
        <a:p>
          <a:r>
            <a:rPr lang="en-GB" sz="1000" dirty="0" err="1">
              <a:solidFill>
                <a:srgbClr val="F2F2F2"/>
              </a:solidFill>
            </a:rPr>
            <a:t>Barnehager</a:t>
          </a:r>
          <a:br>
            <a:rPr lang="en-GB" sz="1000" dirty="0">
              <a:solidFill>
                <a:srgbClr val="F2F2F2"/>
              </a:solidFill>
            </a:rPr>
          </a:br>
          <a:r>
            <a:rPr lang="en-GB" sz="1000" dirty="0" err="1">
              <a:solidFill>
                <a:srgbClr val="F2F2F2"/>
              </a:solidFill>
            </a:rPr>
            <a:t>Godkjenning</a:t>
          </a:r>
          <a:r>
            <a:rPr lang="en-GB" sz="1000" dirty="0">
              <a:solidFill>
                <a:srgbClr val="F2F2F2"/>
              </a:solidFill>
            </a:rPr>
            <a:t> og </a:t>
          </a:r>
          <a:r>
            <a:rPr lang="en-GB" sz="1000" dirty="0" err="1">
              <a:solidFill>
                <a:srgbClr val="F2F2F2"/>
              </a:solidFill>
            </a:rPr>
            <a:t>tilsyn</a:t>
          </a:r>
          <a:endParaRPr lang="en-GB" sz="1000" dirty="0">
            <a:solidFill>
              <a:srgbClr val="F2F2F2"/>
            </a:solidFill>
          </a:endParaRPr>
        </a:p>
      </dgm:t>
    </dgm:pt>
    <dgm:pt modelId="{D0378CE0-F961-4094-B6E9-9E8EAC6421B6}" type="parTrans" cxnId="{99CDE42B-5E41-4EB1-BB8F-00196492F2CF}">
      <dgm:prSet/>
      <dgm:spPr/>
      <dgm:t>
        <a:bodyPr/>
        <a:lstStyle/>
        <a:p>
          <a:endParaRPr lang="nb-NO"/>
        </a:p>
      </dgm:t>
    </dgm:pt>
    <dgm:pt modelId="{D213D196-083D-4F5B-887D-9203674E56BD}" type="sibTrans" cxnId="{99CDE42B-5E41-4EB1-BB8F-00196492F2CF}">
      <dgm:prSet/>
      <dgm:spPr/>
      <dgm:t>
        <a:bodyPr/>
        <a:lstStyle/>
        <a:p>
          <a:endParaRPr lang="nb-NO"/>
        </a:p>
      </dgm:t>
    </dgm:pt>
    <dgm:pt modelId="{C17714EF-6E56-4834-B18C-81AE59D3EA51}" type="pres">
      <dgm:prSet presAssocID="{9AA2D1AE-9037-45F8-B9F6-9A75CD74EE80}" presName="hierChild1" presStyleCnt="0">
        <dgm:presLayoutVars>
          <dgm:orgChart val="1"/>
          <dgm:chPref val="1"/>
          <dgm:dir/>
          <dgm:animOne val="branch"/>
          <dgm:animLvl val="lvl"/>
          <dgm:resizeHandles/>
        </dgm:presLayoutVars>
      </dgm:prSet>
      <dgm:spPr/>
    </dgm:pt>
    <dgm:pt modelId="{8A73AC92-9C7E-4DD1-9BDF-801529798E24}" type="pres">
      <dgm:prSet presAssocID="{7F2C9D0B-E096-469F-B444-88C416138D8C}" presName="hierRoot1" presStyleCnt="0">
        <dgm:presLayoutVars>
          <dgm:hierBranch val="init"/>
        </dgm:presLayoutVars>
      </dgm:prSet>
      <dgm:spPr/>
    </dgm:pt>
    <dgm:pt modelId="{624714E3-0B50-4FF5-8762-8AF3C6ED037E}" type="pres">
      <dgm:prSet presAssocID="{7F2C9D0B-E096-469F-B444-88C416138D8C}" presName="rootComposite1" presStyleCnt="0"/>
      <dgm:spPr/>
    </dgm:pt>
    <dgm:pt modelId="{D0840E14-9DDD-4BC7-A646-EB9A48CD7FA4}" type="pres">
      <dgm:prSet presAssocID="{7F2C9D0B-E096-469F-B444-88C416138D8C}" presName="rootText1" presStyleLbl="node0" presStyleIdx="0" presStyleCnt="1">
        <dgm:presLayoutVars>
          <dgm:chPref val="3"/>
        </dgm:presLayoutVars>
      </dgm:prSet>
      <dgm:spPr/>
    </dgm:pt>
    <dgm:pt modelId="{698DF51A-2067-4192-9801-144D72A93DD1}" type="pres">
      <dgm:prSet presAssocID="{7F2C9D0B-E096-469F-B444-88C416138D8C}" presName="rootConnector1" presStyleLbl="node1" presStyleIdx="0" presStyleCnt="0"/>
      <dgm:spPr/>
    </dgm:pt>
    <dgm:pt modelId="{69BF6CF4-C3C6-4E6A-9BA4-A3475224DE98}" type="pres">
      <dgm:prSet presAssocID="{7F2C9D0B-E096-469F-B444-88C416138D8C}" presName="hierChild2" presStyleCnt="0"/>
      <dgm:spPr/>
    </dgm:pt>
    <dgm:pt modelId="{9B55630D-D811-4893-9FD0-BEB1B886EF39}" type="pres">
      <dgm:prSet presAssocID="{9E93A410-0A85-45A8-BCF3-381C51ECD7E9}" presName="Name37" presStyleLbl="parChTrans1D2" presStyleIdx="0" presStyleCnt="6"/>
      <dgm:spPr/>
    </dgm:pt>
    <dgm:pt modelId="{43B4435A-D7E7-4091-ACE9-D545862E5BA8}" type="pres">
      <dgm:prSet presAssocID="{91A5D4B4-566F-451C-96F3-0D07BC029550}" presName="hierRoot2" presStyleCnt="0">
        <dgm:presLayoutVars>
          <dgm:hierBranch val="init"/>
        </dgm:presLayoutVars>
      </dgm:prSet>
      <dgm:spPr/>
    </dgm:pt>
    <dgm:pt modelId="{7720FF8B-A41E-44A7-81A6-D92674973595}" type="pres">
      <dgm:prSet presAssocID="{91A5D4B4-566F-451C-96F3-0D07BC029550}" presName="rootComposite" presStyleCnt="0"/>
      <dgm:spPr/>
    </dgm:pt>
    <dgm:pt modelId="{74336C6D-A11E-406C-93E0-A0923CA40075}" type="pres">
      <dgm:prSet presAssocID="{91A5D4B4-566F-451C-96F3-0D07BC029550}" presName="rootText" presStyleLbl="node2" presStyleIdx="0" presStyleCnt="4" custLinFactNeighborX="-240" custLinFactNeighborY="-3022">
        <dgm:presLayoutVars>
          <dgm:chPref val="3"/>
        </dgm:presLayoutVars>
      </dgm:prSet>
      <dgm:spPr/>
    </dgm:pt>
    <dgm:pt modelId="{891E10C5-E183-4E76-BBF9-A0139BC5CF34}" type="pres">
      <dgm:prSet presAssocID="{91A5D4B4-566F-451C-96F3-0D07BC029550}" presName="rootConnector" presStyleLbl="node2" presStyleIdx="0" presStyleCnt="4"/>
      <dgm:spPr/>
    </dgm:pt>
    <dgm:pt modelId="{C890E736-AED7-4622-9A98-36E5EF390B8E}" type="pres">
      <dgm:prSet presAssocID="{91A5D4B4-566F-451C-96F3-0D07BC029550}" presName="hierChild4" presStyleCnt="0"/>
      <dgm:spPr/>
    </dgm:pt>
    <dgm:pt modelId="{6AD2ABC2-F332-4FE8-8488-F9132F89EE8F}" type="pres">
      <dgm:prSet presAssocID="{91A5D4B4-566F-451C-96F3-0D07BC029550}" presName="hierChild5" presStyleCnt="0"/>
      <dgm:spPr/>
    </dgm:pt>
    <dgm:pt modelId="{5CDE7A0E-4A0E-453E-9BBC-8A66685B2CDC}" type="pres">
      <dgm:prSet presAssocID="{BED329E6-64CD-49D8-B0DA-09F1BD7DCBEF}" presName="Name37" presStyleLbl="parChTrans1D2" presStyleIdx="1" presStyleCnt="6"/>
      <dgm:spPr/>
    </dgm:pt>
    <dgm:pt modelId="{EA8295FB-CAA4-4A5C-8A2D-319C36062FA4}" type="pres">
      <dgm:prSet presAssocID="{29ECDF40-8423-4F41-ABEB-981A1EA8D412}" presName="hierRoot2" presStyleCnt="0">
        <dgm:presLayoutVars>
          <dgm:hierBranch val="init"/>
        </dgm:presLayoutVars>
      </dgm:prSet>
      <dgm:spPr/>
    </dgm:pt>
    <dgm:pt modelId="{3ABFC2B5-D98A-4C0B-87CF-566E5A593F5D}" type="pres">
      <dgm:prSet presAssocID="{29ECDF40-8423-4F41-ABEB-981A1EA8D412}" presName="rootComposite" presStyleCnt="0"/>
      <dgm:spPr/>
    </dgm:pt>
    <dgm:pt modelId="{73077ECA-2FAD-48EC-A198-9BEE5EC06326}" type="pres">
      <dgm:prSet presAssocID="{29ECDF40-8423-4F41-ABEB-981A1EA8D412}" presName="rootText" presStyleLbl="node2" presStyleIdx="1" presStyleCnt="4">
        <dgm:presLayoutVars>
          <dgm:chPref val="3"/>
        </dgm:presLayoutVars>
      </dgm:prSet>
      <dgm:spPr/>
    </dgm:pt>
    <dgm:pt modelId="{F9D7465A-CD1C-42FF-9670-042D64A1BAC2}" type="pres">
      <dgm:prSet presAssocID="{29ECDF40-8423-4F41-ABEB-981A1EA8D412}" presName="rootConnector" presStyleLbl="node2" presStyleIdx="1" presStyleCnt="4"/>
      <dgm:spPr/>
    </dgm:pt>
    <dgm:pt modelId="{0D05BB41-24A7-42D0-9810-9EB676196362}" type="pres">
      <dgm:prSet presAssocID="{29ECDF40-8423-4F41-ABEB-981A1EA8D412}" presName="hierChild4" presStyleCnt="0"/>
      <dgm:spPr/>
    </dgm:pt>
    <dgm:pt modelId="{34137277-375E-434B-B2EA-A387DEE8359D}" type="pres">
      <dgm:prSet presAssocID="{29ECDF40-8423-4F41-ABEB-981A1EA8D412}" presName="hierChild5" presStyleCnt="0"/>
      <dgm:spPr/>
    </dgm:pt>
    <dgm:pt modelId="{D30FC322-31A0-439F-A4D5-34C408095E1A}" type="pres">
      <dgm:prSet presAssocID="{EE773719-46F6-442C-8BD1-76772BA8861C}" presName="Name37" presStyleLbl="parChTrans1D2" presStyleIdx="2" presStyleCnt="6"/>
      <dgm:spPr/>
    </dgm:pt>
    <dgm:pt modelId="{CDD9AF63-7B71-4FA2-A037-6912C94F2179}" type="pres">
      <dgm:prSet presAssocID="{7A053C63-5152-405B-B2CE-386E3E385020}" presName="hierRoot2" presStyleCnt="0">
        <dgm:presLayoutVars>
          <dgm:hierBranch val="init"/>
        </dgm:presLayoutVars>
      </dgm:prSet>
      <dgm:spPr/>
    </dgm:pt>
    <dgm:pt modelId="{2528BE01-CDC5-4FFF-A802-1F58DEE5F8D5}" type="pres">
      <dgm:prSet presAssocID="{7A053C63-5152-405B-B2CE-386E3E385020}" presName="rootComposite" presStyleCnt="0"/>
      <dgm:spPr/>
    </dgm:pt>
    <dgm:pt modelId="{F2A32797-04F3-47CD-8D9B-F73E690DF082}" type="pres">
      <dgm:prSet presAssocID="{7A053C63-5152-405B-B2CE-386E3E385020}" presName="rootText" presStyleLbl="node2" presStyleIdx="2" presStyleCnt="4">
        <dgm:presLayoutVars>
          <dgm:chPref val="3"/>
        </dgm:presLayoutVars>
      </dgm:prSet>
      <dgm:spPr/>
    </dgm:pt>
    <dgm:pt modelId="{2A64F6BD-FB12-45BD-AD2A-230CC5C99AE3}" type="pres">
      <dgm:prSet presAssocID="{7A053C63-5152-405B-B2CE-386E3E385020}" presName="rootConnector" presStyleLbl="node2" presStyleIdx="2" presStyleCnt="4"/>
      <dgm:spPr/>
    </dgm:pt>
    <dgm:pt modelId="{0712165B-1D11-4D8A-9DFC-5963BDD22157}" type="pres">
      <dgm:prSet presAssocID="{7A053C63-5152-405B-B2CE-386E3E385020}" presName="hierChild4" presStyleCnt="0"/>
      <dgm:spPr/>
    </dgm:pt>
    <dgm:pt modelId="{40F3E2F7-C5DA-4532-BAE5-44911A691EED}" type="pres">
      <dgm:prSet presAssocID="{7A053C63-5152-405B-B2CE-386E3E385020}" presName="hierChild5" presStyleCnt="0"/>
      <dgm:spPr/>
    </dgm:pt>
    <dgm:pt modelId="{AFEE3D43-ABD8-4C98-9EB4-114AD624E530}" type="pres">
      <dgm:prSet presAssocID="{2DA93AE0-EE24-4326-ACFA-9081A1A3C7F7}" presName="Name37" presStyleLbl="parChTrans1D2" presStyleIdx="3" presStyleCnt="6"/>
      <dgm:spPr/>
    </dgm:pt>
    <dgm:pt modelId="{7F3C3E64-CAEA-4BEB-A8A6-5490C84B2F69}" type="pres">
      <dgm:prSet presAssocID="{A56CBFA9-8402-4164-A30D-B01D6EB46ADB}" presName="hierRoot2" presStyleCnt="0">
        <dgm:presLayoutVars>
          <dgm:hierBranch val="init"/>
        </dgm:presLayoutVars>
      </dgm:prSet>
      <dgm:spPr/>
    </dgm:pt>
    <dgm:pt modelId="{9BF62718-5AF0-4371-83CF-264EBBE10A33}" type="pres">
      <dgm:prSet presAssocID="{A56CBFA9-8402-4164-A30D-B01D6EB46ADB}" presName="rootComposite" presStyleCnt="0"/>
      <dgm:spPr/>
    </dgm:pt>
    <dgm:pt modelId="{2E8EF8AF-F997-48DE-8052-9849F299FB7E}" type="pres">
      <dgm:prSet presAssocID="{A56CBFA9-8402-4164-A30D-B01D6EB46ADB}" presName="rootText" presStyleLbl="node2" presStyleIdx="3" presStyleCnt="4">
        <dgm:presLayoutVars>
          <dgm:chPref val="3"/>
        </dgm:presLayoutVars>
      </dgm:prSet>
      <dgm:spPr/>
    </dgm:pt>
    <dgm:pt modelId="{0FE1E2A5-E31C-4443-B1F5-DB2EACC5EB5B}" type="pres">
      <dgm:prSet presAssocID="{A56CBFA9-8402-4164-A30D-B01D6EB46ADB}" presName="rootConnector" presStyleLbl="node2" presStyleIdx="3" presStyleCnt="4"/>
      <dgm:spPr/>
    </dgm:pt>
    <dgm:pt modelId="{146F0F39-2944-4CCD-8871-3DF759D8BD19}" type="pres">
      <dgm:prSet presAssocID="{A56CBFA9-8402-4164-A30D-B01D6EB46ADB}" presName="hierChild4" presStyleCnt="0"/>
      <dgm:spPr/>
    </dgm:pt>
    <dgm:pt modelId="{93EA7E66-698D-4BD3-8366-BEA92DBECCD9}" type="pres">
      <dgm:prSet presAssocID="{A56CBFA9-8402-4164-A30D-B01D6EB46ADB}" presName="hierChild5" presStyleCnt="0"/>
      <dgm:spPr/>
    </dgm:pt>
    <dgm:pt modelId="{A9F7CD7E-5A71-4007-9F72-FF8E1AD95808}" type="pres">
      <dgm:prSet presAssocID="{7F2C9D0B-E096-469F-B444-88C416138D8C}" presName="hierChild3" presStyleCnt="0"/>
      <dgm:spPr/>
    </dgm:pt>
    <dgm:pt modelId="{7C3715FC-9A0D-4A40-89FB-58F6084BFE16}" type="pres">
      <dgm:prSet presAssocID="{8BE36489-2014-4217-ABA9-8432DCF28304}" presName="Name111" presStyleLbl="parChTrans1D2" presStyleIdx="4" presStyleCnt="6"/>
      <dgm:spPr/>
    </dgm:pt>
    <dgm:pt modelId="{EBEF27C0-6F73-4655-BEF7-45F1AA87E765}" type="pres">
      <dgm:prSet presAssocID="{5A0C574F-1B4D-4B23-B1E8-DBDB640C17FF}" presName="hierRoot3" presStyleCnt="0">
        <dgm:presLayoutVars>
          <dgm:hierBranch val="init"/>
        </dgm:presLayoutVars>
      </dgm:prSet>
      <dgm:spPr/>
    </dgm:pt>
    <dgm:pt modelId="{1C8B93EB-CEB6-4279-8554-541A7354637A}" type="pres">
      <dgm:prSet presAssocID="{5A0C574F-1B4D-4B23-B1E8-DBDB640C17FF}" presName="rootComposite3" presStyleCnt="0"/>
      <dgm:spPr/>
    </dgm:pt>
    <dgm:pt modelId="{30693561-6806-4368-910D-D18F70CC2A1E}" type="pres">
      <dgm:prSet presAssocID="{5A0C574F-1B4D-4B23-B1E8-DBDB640C17FF}" presName="rootText3" presStyleLbl="asst1" presStyleIdx="0" presStyleCnt="2">
        <dgm:presLayoutVars>
          <dgm:chPref val="3"/>
        </dgm:presLayoutVars>
      </dgm:prSet>
      <dgm:spPr/>
    </dgm:pt>
    <dgm:pt modelId="{69F5350E-17D7-475F-BF6B-E133DD7776D5}" type="pres">
      <dgm:prSet presAssocID="{5A0C574F-1B4D-4B23-B1E8-DBDB640C17FF}" presName="rootConnector3" presStyleLbl="asst1" presStyleIdx="0" presStyleCnt="2"/>
      <dgm:spPr/>
    </dgm:pt>
    <dgm:pt modelId="{688AEEC5-D5B2-492B-8603-334B6040B161}" type="pres">
      <dgm:prSet presAssocID="{5A0C574F-1B4D-4B23-B1E8-DBDB640C17FF}" presName="hierChild6" presStyleCnt="0"/>
      <dgm:spPr/>
    </dgm:pt>
    <dgm:pt modelId="{4B35EF7D-9022-43F7-B9FA-F087B96B9BAF}" type="pres">
      <dgm:prSet presAssocID="{5A0C574F-1B4D-4B23-B1E8-DBDB640C17FF}" presName="hierChild7" presStyleCnt="0"/>
      <dgm:spPr/>
    </dgm:pt>
    <dgm:pt modelId="{280D1FFB-CD0C-4F25-B95D-A5E1D2DF23C9}" type="pres">
      <dgm:prSet presAssocID="{D0378CE0-F961-4094-B6E9-9E8EAC6421B6}" presName="Name111" presStyleLbl="parChTrans1D2" presStyleIdx="5" presStyleCnt="6"/>
      <dgm:spPr/>
    </dgm:pt>
    <dgm:pt modelId="{761EC9D7-920B-474F-9457-9C3B8A0E3985}" type="pres">
      <dgm:prSet presAssocID="{671411C0-8E77-41CC-8BDE-EF4D292A688E}" presName="hierRoot3" presStyleCnt="0">
        <dgm:presLayoutVars>
          <dgm:hierBranch val="init"/>
        </dgm:presLayoutVars>
      </dgm:prSet>
      <dgm:spPr/>
    </dgm:pt>
    <dgm:pt modelId="{B4507CD9-82FA-486E-B334-5F55DCFDD89F}" type="pres">
      <dgm:prSet presAssocID="{671411C0-8E77-41CC-8BDE-EF4D292A688E}" presName="rootComposite3" presStyleCnt="0"/>
      <dgm:spPr/>
    </dgm:pt>
    <dgm:pt modelId="{317471B2-5E9F-4FBF-A5AF-3296FC4FBBAC}" type="pres">
      <dgm:prSet presAssocID="{671411C0-8E77-41CC-8BDE-EF4D292A688E}" presName="rootText3" presStyleLbl="asst1" presStyleIdx="1" presStyleCnt="2" custLinFactNeighborX="1666" custLinFactNeighborY="1095">
        <dgm:presLayoutVars>
          <dgm:chPref val="3"/>
        </dgm:presLayoutVars>
      </dgm:prSet>
      <dgm:spPr/>
    </dgm:pt>
    <dgm:pt modelId="{B547864C-A2A0-4BA5-B45E-C8C9EA98A27A}" type="pres">
      <dgm:prSet presAssocID="{671411C0-8E77-41CC-8BDE-EF4D292A688E}" presName="rootConnector3" presStyleLbl="asst1" presStyleIdx="1" presStyleCnt="2"/>
      <dgm:spPr/>
    </dgm:pt>
    <dgm:pt modelId="{4622E21B-2723-4588-BEB7-38F4DC9D2183}" type="pres">
      <dgm:prSet presAssocID="{671411C0-8E77-41CC-8BDE-EF4D292A688E}" presName="hierChild6" presStyleCnt="0"/>
      <dgm:spPr/>
    </dgm:pt>
    <dgm:pt modelId="{4C071923-2A84-4B67-B09D-7D885A3EDF58}" type="pres">
      <dgm:prSet presAssocID="{671411C0-8E77-41CC-8BDE-EF4D292A688E}" presName="hierChild7" presStyleCnt="0"/>
      <dgm:spPr/>
    </dgm:pt>
  </dgm:ptLst>
  <dgm:cxnLst>
    <dgm:cxn modelId="{3A3B7804-96A9-48BB-92EE-B04DD25FF497}" type="presOf" srcId="{7A053C63-5152-405B-B2CE-386E3E385020}" destId="{F2A32797-04F3-47CD-8D9B-F73E690DF082}" srcOrd="0" destOrd="0" presId="urn:microsoft.com/office/officeart/2005/8/layout/orgChart1"/>
    <dgm:cxn modelId="{56038F10-5838-4985-B0FB-AE8D061D75F4}" type="presOf" srcId="{9E93A410-0A85-45A8-BCF3-381C51ECD7E9}" destId="{9B55630D-D811-4893-9FD0-BEB1B886EF39}" srcOrd="0" destOrd="0" presId="urn:microsoft.com/office/officeart/2005/8/layout/orgChart1"/>
    <dgm:cxn modelId="{E153851C-E3E2-48D4-B14F-8CCCB9B17473}" type="presOf" srcId="{BED329E6-64CD-49D8-B0DA-09F1BD7DCBEF}" destId="{5CDE7A0E-4A0E-453E-9BBC-8A66685B2CDC}" srcOrd="0" destOrd="0" presId="urn:microsoft.com/office/officeart/2005/8/layout/orgChart1"/>
    <dgm:cxn modelId="{064D0F20-0E20-428F-A724-6353CBC9C981}" type="presOf" srcId="{7F2C9D0B-E096-469F-B444-88C416138D8C}" destId="{D0840E14-9DDD-4BC7-A646-EB9A48CD7FA4}" srcOrd="0" destOrd="0" presId="urn:microsoft.com/office/officeart/2005/8/layout/orgChart1"/>
    <dgm:cxn modelId="{F975E829-20C8-44D4-B751-9F48BF13E0FF}" type="presOf" srcId="{EE773719-46F6-442C-8BD1-76772BA8861C}" destId="{D30FC322-31A0-439F-A4D5-34C408095E1A}" srcOrd="0" destOrd="0" presId="urn:microsoft.com/office/officeart/2005/8/layout/orgChart1"/>
    <dgm:cxn modelId="{99CDE42B-5E41-4EB1-BB8F-00196492F2CF}" srcId="{7F2C9D0B-E096-469F-B444-88C416138D8C}" destId="{671411C0-8E77-41CC-8BDE-EF4D292A688E}" srcOrd="1" destOrd="0" parTransId="{D0378CE0-F961-4094-B6E9-9E8EAC6421B6}" sibTransId="{D213D196-083D-4F5B-887D-9203674E56BD}"/>
    <dgm:cxn modelId="{0C89462C-FA6C-4319-92F3-59BADCFD629F}" type="presOf" srcId="{9AA2D1AE-9037-45F8-B9F6-9A75CD74EE80}" destId="{C17714EF-6E56-4834-B18C-81AE59D3EA51}" srcOrd="0" destOrd="0" presId="urn:microsoft.com/office/officeart/2005/8/layout/orgChart1"/>
    <dgm:cxn modelId="{42E32934-FA1D-40B0-85F7-3BF46C0F782B}" type="presOf" srcId="{91A5D4B4-566F-451C-96F3-0D07BC029550}" destId="{74336C6D-A11E-406C-93E0-A0923CA40075}" srcOrd="0" destOrd="0" presId="urn:microsoft.com/office/officeart/2005/8/layout/orgChart1"/>
    <dgm:cxn modelId="{94E71662-094B-4610-9916-C974E7F662CE}" type="presOf" srcId="{8BE36489-2014-4217-ABA9-8432DCF28304}" destId="{7C3715FC-9A0D-4A40-89FB-58F6084BFE16}" srcOrd="0" destOrd="0" presId="urn:microsoft.com/office/officeart/2005/8/layout/orgChart1"/>
    <dgm:cxn modelId="{BFA34A62-4C0B-417F-85C3-FAAFC6CA873F}" srcId="{7F2C9D0B-E096-469F-B444-88C416138D8C}" destId="{5A0C574F-1B4D-4B23-B1E8-DBDB640C17FF}" srcOrd="0" destOrd="0" parTransId="{8BE36489-2014-4217-ABA9-8432DCF28304}" sibTransId="{7A731259-784F-4F9F-B6B7-6EB7DFA9052C}"/>
    <dgm:cxn modelId="{B4454169-F5B6-4EAD-8F00-DBFE5F9D8752}" type="presOf" srcId="{29ECDF40-8423-4F41-ABEB-981A1EA8D412}" destId="{73077ECA-2FAD-48EC-A198-9BEE5EC06326}" srcOrd="0" destOrd="0" presId="urn:microsoft.com/office/officeart/2005/8/layout/orgChart1"/>
    <dgm:cxn modelId="{1BF8D570-79BD-4C0F-903F-04DDEFAFBF6A}" type="presOf" srcId="{2DA93AE0-EE24-4326-ACFA-9081A1A3C7F7}" destId="{AFEE3D43-ABD8-4C98-9EB4-114AD624E530}" srcOrd="0" destOrd="0" presId="urn:microsoft.com/office/officeart/2005/8/layout/orgChart1"/>
    <dgm:cxn modelId="{52C0C873-6DAF-4DC0-986F-AC8884A2AF96}" type="presOf" srcId="{5A0C574F-1B4D-4B23-B1E8-DBDB640C17FF}" destId="{30693561-6806-4368-910D-D18F70CC2A1E}" srcOrd="0" destOrd="0" presId="urn:microsoft.com/office/officeart/2005/8/layout/orgChart1"/>
    <dgm:cxn modelId="{BE416184-495B-43EE-8E60-FF77730504BC}" type="presOf" srcId="{91A5D4B4-566F-451C-96F3-0D07BC029550}" destId="{891E10C5-E183-4E76-BBF9-A0139BC5CF34}" srcOrd="1" destOrd="0" presId="urn:microsoft.com/office/officeart/2005/8/layout/orgChart1"/>
    <dgm:cxn modelId="{CEC7A191-4B0A-4107-A93D-BA3C1492344A}" type="presOf" srcId="{D0378CE0-F961-4094-B6E9-9E8EAC6421B6}" destId="{280D1FFB-CD0C-4F25-B95D-A5E1D2DF23C9}" srcOrd="0" destOrd="0" presId="urn:microsoft.com/office/officeart/2005/8/layout/orgChart1"/>
    <dgm:cxn modelId="{169018AC-039E-4F96-B1CF-7D78BA1B9F43}" srcId="{7F2C9D0B-E096-469F-B444-88C416138D8C}" destId="{A56CBFA9-8402-4164-A30D-B01D6EB46ADB}" srcOrd="5" destOrd="0" parTransId="{2DA93AE0-EE24-4326-ACFA-9081A1A3C7F7}" sibTransId="{AAC754DA-7016-46EA-92C6-DED74DF655B8}"/>
    <dgm:cxn modelId="{5BC98DB6-AD59-4F26-AA34-F092AD44AB64}" type="presOf" srcId="{671411C0-8E77-41CC-8BDE-EF4D292A688E}" destId="{317471B2-5E9F-4FBF-A5AF-3296FC4FBBAC}" srcOrd="0" destOrd="0" presId="urn:microsoft.com/office/officeart/2005/8/layout/orgChart1"/>
    <dgm:cxn modelId="{780BF9B7-FFFB-4B33-8F06-26CD0BFCE397}" srcId="{7F2C9D0B-E096-469F-B444-88C416138D8C}" destId="{29ECDF40-8423-4F41-ABEB-981A1EA8D412}" srcOrd="3" destOrd="0" parTransId="{BED329E6-64CD-49D8-B0DA-09F1BD7DCBEF}" sibTransId="{FA819ECC-6B83-4073-A556-9307B9D94AF9}"/>
    <dgm:cxn modelId="{A4E26BC2-38C2-4AD7-AB37-B5F4DE7A6E1C}" type="presOf" srcId="{7A053C63-5152-405B-B2CE-386E3E385020}" destId="{2A64F6BD-FB12-45BD-AD2A-230CC5C99AE3}" srcOrd="1" destOrd="0" presId="urn:microsoft.com/office/officeart/2005/8/layout/orgChart1"/>
    <dgm:cxn modelId="{DCF947C3-1FA2-4557-9F8E-C072387A2543}" type="presOf" srcId="{A56CBFA9-8402-4164-A30D-B01D6EB46ADB}" destId="{0FE1E2A5-E31C-4443-B1F5-DB2EACC5EB5B}" srcOrd="1" destOrd="0" presId="urn:microsoft.com/office/officeart/2005/8/layout/orgChart1"/>
    <dgm:cxn modelId="{1FAF55DA-CCA8-48D4-B19A-51FDCDFAF75F}" type="presOf" srcId="{29ECDF40-8423-4F41-ABEB-981A1EA8D412}" destId="{F9D7465A-CD1C-42FF-9670-042D64A1BAC2}" srcOrd="1" destOrd="0" presId="urn:microsoft.com/office/officeart/2005/8/layout/orgChart1"/>
    <dgm:cxn modelId="{4C4CEDDD-99A1-4715-8A3A-49DF83839FA0}" srcId="{7F2C9D0B-E096-469F-B444-88C416138D8C}" destId="{91A5D4B4-566F-451C-96F3-0D07BC029550}" srcOrd="2" destOrd="0" parTransId="{9E93A410-0A85-45A8-BCF3-381C51ECD7E9}" sibTransId="{3111D4F2-7A61-4F5E-BC65-FF6974DD75A7}"/>
    <dgm:cxn modelId="{5A1558DF-DB6F-4BBE-9A19-BEE8D77A34F1}" type="presOf" srcId="{5A0C574F-1B4D-4B23-B1E8-DBDB640C17FF}" destId="{69F5350E-17D7-475F-BF6B-E133DD7776D5}" srcOrd="1" destOrd="0" presId="urn:microsoft.com/office/officeart/2005/8/layout/orgChart1"/>
    <dgm:cxn modelId="{2C7281E3-36B2-480A-9719-6411689BF269}" type="presOf" srcId="{671411C0-8E77-41CC-8BDE-EF4D292A688E}" destId="{B547864C-A2A0-4BA5-B45E-C8C9EA98A27A}" srcOrd="1" destOrd="0" presId="urn:microsoft.com/office/officeart/2005/8/layout/orgChart1"/>
    <dgm:cxn modelId="{1B810DF1-E3E7-4195-9378-084EF54CF297}" type="presOf" srcId="{7F2C9D0B-E096-469F-B444-88C416138D8C}" destId="{698DF51A-2067-4192-9801-144D72A93DD1}" srcOrd="1" destOrd="0" presId="urn:microsoft.com/office/officeart/2005/8/layout/orgChart1"/>
    <dgm:cxn modelId="{414C4BF5-61F0-4483-A366-0528D6DB749D}" srcId="{7F2C9D0B-E096-469F-B444-88C416138D8C}" destId="{7A053C63-5152-405B-B2CE-386E3E385020}" srcOrd="4" destOrd="0" parTransId="{EE773719-46F6-442C-8BD1-76772BA8861C}" sibTransId="{A8205772-CE28-4AAF-BCE2-FE08C61F9BF8}"/>
    <dgm:cxn modelId="{CAE00CFC-0CF9-4893-B099-2CE6B301A7E9}" type="presOf" srcId="{A56CBFA9-8402-4164-A30D-B01D6EB46ADB}" destId="{2E8EF8AF-F997-48DE-8052-9849F299FB7E}" srcOrd="0" destOrd="0" presId="urn:microsoft.com/office/officeart/2005/8/layout/orgChart1"/>
    <dgm:cxn modelId="{420531FE-4C9F-49AE-B2BE-75F840284B7C}" srcId="{9AA2D1AE-9037-45F8-B9F6-9A75CD74EE80}" destId="{7F2C9D0B-E096-469F-B444-88C416138D8C}" srcOrd="0" destOrd="0" parTransId="{FA735261-8500-408D-BC55-6EECB1AF2763}" sibTransId="{78900CE1-DEEE-425D-9ABA-6C24E96FDB02}"/>
    <dgm:cxn modelId="{463667BF-5BB7-4DB6-A1B3-95674CEC22AE}" type="presParOf" srcId="{C17714EF-6E56-4834-B18C-81AE59D3EA51}" destId="{8A73AC92-9C7E-4DD1-9BDF-801529798E24}" srcOrd="0" destOrd="0" presId="urn:microsoft.com/office/officeart/2005/8/layout/orgChart1"/>
    <dgm:cxn modelId="{4D400B67-9F8F-4917-A553-6EEA6E4C6E97}" type="presParOf" srcId="{8A73AC92-9C7E-4DD1-9BDF-801529798E24}" destId="{624714E3-0B50-4FF5-8762-8AF3C6ED037E}" srcOrd="0" destOrd="0" presId="urn:microsoft.com/office/officeart/2005/8/layout/orgChart1"/>
    <dgm:cxn modelId="{A469FBFD-D91A-40E1-9121-477995A7E481}" type="presParOf" srcId="{624714E3-0B50-4FF5-8762-8AF3C6ED037E}" destId="{D0840E14-9DDD-4BC7-A646-EB9A48CD7FA4}" srcOrd="0" destOrd="0" presId="urn:microsoft.com/office/officeart/2005/8/layout/orgChart1"/>
    <dgm:cxn modelId="{CAE682A9-2F71-449E-9548-6F348C72246A}" type="presParOf" srcId="{624714E3-0B50-4FF5-8762-8AF3C6ED037E}" destId="{698DF51A-2067-4192-9801-144D72A93DD1}" srcOrd="1" destOrd="0" presId="urn:microsoft.com/office/officeart/2005/8/layout/orgChart1"/>
    <dgm:cxn modelId="{831D77DD-8DF8-4987-B99D-363756D6C1FF}" type="presParOf" srcId="{8A73AC92-9C7E-4DD1-9BDF-801529798E24}" destId="{69BF6CF4-C3C6-4E6A-9BA4-A3475224DE98}" srcOrd="1" destOrd="0" presId="urn:microsoft.com/office/officeart/2005/8/layout/orgChart1"/>
    <dgm:cxn modelId="{39191504-8F70-4703-ADFA-9DD857B96D86}" type="presParOf" srcId="{69BF6CF4-C3C6-4E6A-9BA4-A3475224DE98}" destId="{9B55630D-D811-4893-9FD0-BEB1B886EF39}" srcOrd="0" destOrd="0" presId="urn:microsoft.com/office/officeart/2005/8/layout/orgChart1"/>
    <dgm:cxn modelId="{FBEBC701-2A22-42E3-A060-DE1ED1712FF6}" type="presParOf" srcId="{69BF6CF4-C3C6-4E6A-9BA4-A3475224DE98}" destId="{43B4435A-D7E7-4091-ACE9-D545862E5BA8}" srcOrd="1" destOrd="0" presId="urn:microsoft.com/office/officeart/2005/8/layout/orgChart1"/>
    <dgm:cxn modelId="{AF6270EB-FBDC-4626-8867-F3ECF1AC95C9}" type="presParOf" srcId="{43B4435A-D7E7-4091-ACE9-D545862E5BA8}" destId="{7720FF8B-A41E-44A7-81A6-D92674973595}" srcOrd="0" destOrd="0" presId="urn:microsoft.com/office/officeart/2005/8/layout/orgChart1"/>
    <dgm:cxn modelId="{8379124C-D1B6-4E51-9756-088A0AABF44B}" type="presParOf" srcId="{7720FF8B-A41E-44A7-81A6-D92674973595}" destId="{74336C6D-A11E-406C-93E0-A0923CA40075}" srcOrd="0" destOrd="0" presId="urn:microsoft.com/office/officeart/2005/8/layout/orgChart1"/>
    <dgm:cxn modelId="{F61119CA-6EE0-49B5-9BD3-4BA713EF07BB}" type="presParOf" srcId="{7720FF8B-A41E-44A7-81A6-D92674973595}" destId="{891E10C5-E183-4E76-BBF9-A0139BC5CF34}" srcOrd="1" destOrd="0" presId="urn:microsoft.com/office/officeart/2005/8/layout/orgChart1"/>
    <dgm:cxn modelId="{64BBBDB6-A855-4066-BE7D-E59D07A8C82C}" type="presParOf" srcId="{43B4435A-D7E7-4091-ACE9-D545862E5BA8}" destId="{C890E736-AED7-4622-9A98-36E5EF390B8E}" srcOrd="1" destOrd="0" presId="urn:microsoft.com/office/officeart/2005/8/layout/orgChart1"/>
    <dgm:cxn modelId="{13CDBE50-BFC4-4387-9CF8-7BF61A80FF07}" type="presParOf" srcId="{43B4435A-D7E7-4091-ACE9-D545862E5BA8}" destId="{6AD2ABC2-F332-4FE8-8488-F9132F89EE8F}" srcOrd="2" destOrd="0" presId="urn:microsoft.com/office/officeart/2005/8/layout/orgChart1"/>
    <dgm:cxn modelId="{5C021CF1-053E-42B4-A69C-2B37D1435896}" type="presParOf" srcId="{69BF6CF4-C3C6-4E6A-9BA4-A3475224DE98}" destId="{5CDE7A0E-4A0E-453E-9BBC-8A66685B2CDC}" srcOrd="2" destOrd="0" presId="urn:microsoft.com/office/officeart/2005/8/layout/orgChart1"/>
    <dgm:cxn modelId="{98F01AB1-6307-4E42-832E-9C59AD7CF160}" type="presParOf" srcId="{69BF6CF4-C3C6-4E6A-9BA4-A3475224DE98}" destId="{EA8295FB-CAA4-4A5C-8A2D-319C36062FA4}" srcOrd="3" destOrd="0" presId="urn:microsoft.com/office/officeart/2005/8/layout/orgChart1"/>
    <dgm:cxn modelId="{47CF5309-D19F-43D0-80A4-E8836A4C6B34}" type="presParOf" srcId="{EA8295FB-CAA4-4A5C-8A2D-319C36062FA4}" destId="{3ABFC2B5-D98A-4C0B-87CF-566E5A593F5D}" srcOrd="0" destOrd="0" presId="urn:microsoft.com/office/officeart/2005/8/layout/orgChart1"/>
    <dgm:cxn modelId="{5721B7FE-C2B0-4140-8F04-DD7931609C73}" type="presParOf" srcId="{3ABFC2B5-D98A-4C0B-87CF-566E5A593F5D}" destId="{73077ECA-2FAD-48EC-A198-9BEE5EC06326}" srcOrd="0" destOrd="0" presId="urn:microsoft.com/office/officeart/2005/8/layout/orgChart1"/>
    <dgm:cxn modelId="{5826E4AC-F3ED-4A24-AA06-7C66AA5E8FCE}" type="presParOf" srcId="{3ABFC2B5-D98A-4C0B-87CF-566E5A593F5D}" destId="{F9D7465A-CD1C-42FF-9670-042D64A1BAC2}" srcOrd="1" destOrd="0" presId="urn:microsoft.com/office/officeart/2005/8/layout/orgChart1"/>
    <dgm:cxn modelId="{4E9C7B1A-7E9B-483D-A91B-D42785D8FB54}" type="presParOf" srcId="{EA8295FB-CAA4-4A5C-8A2D-319C36062FA4}" destId="{0D05BB41-24A7-42D0-9810-9EB676196362}" srcOrd="1" destOrd="0" presId="urn:microsoft.com/office/officeart/2005/8/layout/orgChart1"/>
    <dgm:cxn modelId="{1B758AFA-7F13-4A2C-A678-A832CA3BF1EA}" type="presParOf" srcId="{EA8295FB-CAA4-4A5C-8A2D-319C36062FA4}" destId="{34137277-375E-434B-B2EA-A387DEE8359D}" srcOrd="2" destOrd="0" presId="urn:microsoft.com/office/officeart/2005/8/layout/orgChart1"/>
    <dgm:cxn modelId="{847505F8-5233-4CFA-A5CA-4AADEB832C6E}" type="presParOf" srcId="{69BF6CF4-C3C6-4E6A-9BA4-A3475224DE98}" destId="{D30FC322-31A0-439F-A4D5-34C408095E1A}" srcOrd="4" destOrd="0" presId="urn:microsoft.com/office/officeart/2005/8/layout/orgChart1"/>
    <dgm:cxn modelId="{8BEB5740-5E14-4184-9C07-C21A854733A7}" type="presParOf" srcId="{69BF6CF4-C3C6-4E6A-9BA4-A3475224DE98}" destId="{CDD9AF63-7B71-4FA2-A037-6912C94F2179}" srcOrd="5" destOrd="0" presId="urn:microsoft.com/office/officeart/2005/8/layout/orgChart1"/>
    <dgm:cxn modelId="{C14C172B-4F96-4764-88FF-1F21EE5CE96D}" type="presParOf" srcId="{CDD9AF63-7B71-4FA2-A037-6912C94F2179}" destId="{2528BE01-CDC5-4FFF-A802-1F58DEE5F8D5}" srcOrd="0" destOrd="0" presId="urn:microsoft.com/office/officeart/2005/8/layout/orgChart1"/>
    <dgm:cxn modelId="{BCED0042-CC36-49A1-B939-4B86B71078FB}" type="presParOf" srcId="{2528BE01-CDC5-4FFF-A802-1F58DEE5F8D5}" destId="{F2A32797-04F3-47CD-8D9B-F73E690DF082}" srcOrd="0" destOrd="0" presId="urn:microsoft.com/office/officeart/2005/8/layout/orgChart1"/>
    <dgm:cxn modelId="{5A36DB90-035A-4246-B29D-CABA519858C2}" type="presParOf" srcId="{2528BE01-CDC5-4FFF-A802-1F58DEE5F8D5}" destId="{2A64F6BD-FB12-45BD-AD2A-230CC5C99AE3}" srcOrd="1" destOrd="0" presId="urn:microsoft.com/office/officeart/2005/8/layout/orgChart1"/>
    <dgm:cxn modelId="{47E0A928-5056-4CBC-958B-27C6F3FD1306}" type="presParOf" srcId="{CDD9AF63-7B71-4FA2-A037-6912C94F2179}" destId="{0712165B-1D11-4D8A-9DFC-5963BDD22157}" srcOrd="1" destOrd="0" presId="urn:microsoft.com/office/officeart/2005/8/layout/orgChart1"/>
    <dgm:cxn modelId="{594D62E5-CC03-4C3D-9D45-22E7D00260D8}" type="presParOf" srcId="{CDD9AF63-7B71-4FA2-A037-6912C94F2179}" destId="{40F3E2F7-C5DA-4532-BAE5-44911A691EED}" srcOrd="2" destOrd="0" presId="urn:microsoft.com/office/officeart/2005/8/layout/orgChart1"/>
    <dgm:cxn modelId="{0E54171D-6637-4347-BD60-FD88C4870CE3}" type="presParOf" srcId="{69BF6CF4-C3C6-4E6A-9BA4-A3475224DE98}" destId="{AFEE3D43-ABD8-4C98-9EB4-114AD624E530}" srcOrd="6" destOrd="0" presId="urn:microsoft.com/office/officeart/2005/8/layout/orgChart1"/>
    <dgm:cxn modelId="{184B4733-5EB6-40C5-A67F-F206DC7A0E82}" type="presParOf" srcId="{69BF6CF4-C3C6-4E6A-9BA4-A3475224DE98}" destId="{7F3C3E64-CAEA-4BEB-A8A6-5490C84B2F69}" srcOrd="7" destOrd="0" presId="urn:microsoft.com/office/officeart/2005/8/layout/orgChart1"/>
    <dgm:cxn modelId="{EFAF42BC-BAE3-46D7-B417-C8913BEE2E32}" type="presParOf" srcId="{7F3C3E64-CAEA-4BEB-A8A6-5490C84B2F69}" destId="{9BF62718-5AF0-4371-83CF-264EBBE10A33}" srcOrd="0" destOrd="0" presId="urn:microsoft.com/office/officeart/2005/8/layout/orgChart1"/>
    <dgm:cxn modelId="{BCBB8148-29DC-46F7-90C5-9642ECB42F0F}" type="presParOf" srcId="{9BF62718-5AF0-4371-83CF-264EBBE10A33}" destId="{2E8EF8AF-F997-48DE-8052-9849F299FB7E}" srcOrd="0" destOrd="0" presId="urn:microsoft.com/office/officeart/2005/8/layout/orgChart1"/>
    <dgm:cxn modelId="{DA772461-5F12-4AE3-A5F4-6101F33E7012}" type="presParOf" srcId="{9BF62718-5AF0-4371-83CF-264EBBE10A33}" destId="{0FE1E2A5-E31C-4443-B1F5-DB2EACC5EB5B}" srcOrd="1" destOrd="0" presId="urn:microsoft.com/office/officeart/2005/8/layout/orgChart1"/>
    <dgm:cxn modelId="{EB40D8AF-BB0D-44DD-AEBC-FF6CDB1E6879}" type="presParOf" srcId="{7F3C3E64-CAEA-4BEB-A8A6-5490C84B2F69}" destId="{146F0F39-2944-4CCD-8871-3DF759D8BD19}" srcOrd="1" destOrd="0" presId="urn:microsoft.com/office/officeart/2005/8/layout/orgChart1"/>
    <dgm:cxn modelId="{2A1D197F-2C24-4523-A507-62621467D9A6}" type="presParOf" srcId="{7F3C3E64-CAEA-4BEB-A8A6-5490C84B2F69}" destId="{93EA7E66-698D-4BD3-8366-BEA92DBECCD9}" srcOrd="2" destOrd="0" presId="urn:microsoft.com/office/officeart/2005/8/layout/orgChart1"/>
    <dgm:cxn modelId="{70242CC4-16B3-40F1-9D94-E508FF43995B}" type="presParOf" srcId="{8A73AC92-9C7E-4DD1-9BDF-801529798E24}" destId="{A9F7CD7E-5A71-4007-9F72-FF8E1AD95808}" srcOrd="2" destOrd="0" presId="urn:microsoft.com/office/officeart/2005/8/layout/orgChart1"/>
    <dgm:cxn modelId="{43161A30-909E-43BF-B1E0-EED7DBAF2743}" type="presParOf" srcId="{A9F7CD7E-5A71-4007-9F72-FF8E1AD95808}" destId="{7C3715FC-9A0D-4A40-89FB-58F6084BFE16}" srcOrd="0" destOrd="0" presId="urn:microsoft.com/office/officeart/2005/8/layout/orgChart1"/>
    <dgm:cxn modelId="{362CB3F8-2FB1-4AE9-8A0B-D39C53DD8FDF}" type="presParOf" srcId="{A9F7CD7E-5A71-4007-9F72-FF8E1AD95808}" destId="{EBEF27C0-6F73-4655-BEF7-45F1AA87E765}" srcOrd="1" destOrd="0" presId="urn:microsoft.com/office/officeart/2005/8/layout/orgChart1"/>
    <dgm:cxn modelId="{82E91D7E-73AD-4A0C-93E2-773F05391CF2}" type="presParOf" srcId="{EBEF27C0-6F73-4655-BEF7-45F1AA87E765}" destId="{1C8B93EB-CEB6-4279-8554-541A7354637A}" srcOrd="0" destOrd="0" presId="urn:microsoft.com/office/officeart/2005/8/layout/orgChart1"/>
    <dgm:cxn modelId="{0D61FD9E-15F4-4CEB-BD20-4DB47B27AC33}" type="presParOf" srcId="{1C8B93EB-CEB6-4279-8554-541A7354637A}" destId="{30693561-6806-4368-910D-D18F70CC2A1E}" srcOrd="0" destOrd="0" presId="urn:microsoft.com/office/officeart/2005/8/layout/orgChart1"/>
    <dgm:cxn modelId="{D3FC236A-22E6-407A-8CC8-830A950BF6D9}" type="presParOf" srcId="{1C8B93EB-CEB6-4279-8554-541A7354637A}" destId="{69F5350E-17D7-475F-BF6B-E133DD7776D5}" srcOrd="1" destOrd="0" presId="urn:microsoft.com/office/officeart/2005/8/layout/orgChart1"/>
    <dgm:cxn modelId="{0234E5CC-943A-48BE-ABC9-36AC9706F05D}" type="presParOf" srcId="{EBEF27C0-6F73-4655-BEF7-45F1AA87E765}" destId="{688AEEC5-D5B2-492B-8603-334B6040B161}" srcOrd="1" destOrd="0" presId="urn:microsoft.com/office/officeart/2005/8/layout/orgChart1"/>
    <dgm:cxn modelId="{B7E369F1-A781-4D38-86FB-DBD019180A8F}" type="presParOf" srcId="{EBEF27C0-6F73-4655-BEF7-45F1AA87E765}" destId="{4B35EF7D-9022-43F7-B9FA-F087B96B9BAF}" srcOrd="2" destOrd="0" presId="urn:microsoft.com/office/officeart/2005/8/layout/orgChart1"/>
    <dgm:cxn modelId="{F8C7ED0D-2AB5-49DE-A44D-24B1A64FE433}" type="presParOf" srcId="{A9F7CD7E-5A71-4007-9F72-FF8E1AD95808}" destId="{280D1FFB-CD0C-4F25-B95D-A5E1D2DF23C9}" srcOrd="2" destOrd="0" presId="urn:microsoft.com/office/officeart/2005/8/layout/orgChart1"/>
    <dgm:cxn modelId="{BC92078D-C18D-4F62-A38D-96D0D018CC8C}" type="presParOf" srcId="{A9F7CD7E-5A71-4007-9F72-FF8E1AD95808}" destId="{761EC9D7-920B-474F-9457-9C3B8A0E3985}" srcOrd="3" destOrd="0" presId="urn:microsoft.com/office/officeart/2005/8/layout/orgChart1"/>
    <dgm:cxn modelId="{5A179C4C-6AD8-472F-9659-07E700947A0F}" type="presParOf" srcId="{761EC9D7-920B-474F-9457-9C3B8A0E3985}" destId="{B4507CD9-82FA-486E-B334-5F55DCFDD89F}" srcOrd="0" destOrd="0" presId="urn:microsoft.com/office/officeart/2005/8/layout/orgChart1"/>
    <dgm:cxn modelId="{D4E85DA7-0BD0-4ECA-961F-7AF331F2E59D}" type="presParOf" srcId="{B4507CD9-82FA-486E-B334-5F55DCFDD89F}" destId="{317471B2-5E9F-4FBF-A5AF-3296FC4FBBAC}" srcOrd="0" destOrd="0" presId="urn:microsoft.com/office/officeart/2005/8/layout/orgChart1"/>
    <dgm:cxn modelId="{0BF32CA9-DEB5-49CA-AD75-C97CD63AF98A}" type="presParOf" srcId="{B4507CD9-82FA-486E-B334-5F55DCFDD89F}" destId="{B547864C-A2A0-4BA5-B45E-C8C9EA98A27A}" srcOrd="1" destOrd="0" presId="urn:microsoft.com/office/officeart/2005/8/layout/orgChart1"/>
    <dgm:cxn modelId="{426E4DF5-221A-4601-89BC-628366193C08}" type="presParOf" srcId="{761EC9D7-920B-474F-9457-9C3B8A0E3985}" destId="{4622E21B-2723-4588-BEB7-38F4DC9D2183}" srcOrd="1" destOrd="0" presId="urn:microsoft.com/office/officeart/2005/8/layout/orgChart1"/>
    <dgm:cxn modelId="{AC4A0AC9-6CA3-4991-8E02-9D31A30EE227}" type="presParOf" srcId="{761EC9D7-920B-474F-9457-9C3B8A0E3985}" destId="{4C071923-2A84-4B67-B09D-7D885A3EDF5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58F1BB-E167-422F-91A5-05216C57108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B2E806F2-640D-4130-ACB1-54FEDAFDE600}">
      <dgm:prSet phldrT="[Tekst]" custT="1"/>
      <dgm:spPr/>
      <dgm:t>
        <a:bodyPr/>
        <a:lstStyle/>
        <a:p>
          <a:r>
            <a:rPr lang="en-GB" sz="1000" dirty="0">
              <a:solidFill>
                <a:schemeClr val="bg1"/>
              </a:solidFill>
            </a:rPr>
            <a:t>Plan, </a:t>
          </a:r>
          <a:r>
            <a:rPr lang="en-GB" sz="1000" dirty="0" err="1">
              <a:solidFill>
                <a:schemeClr val="bg1"/>
              </a:solidFill>
            </a:rPr>
            <a:t>byggesak</a:t>
          </a:r>
          <a:r>
            <a:rPr lang="en-GB" sz="1000" dirty="0">
              <a:solidFill>
                <a:schemeClr val="bg1"/>
              </a:solidFill>
            </a:rPr>
            <a:t> og geodata</a:t>
          </a:r>
          <a:br>
            <a:rPr lang="en-GB" sz="1000" dirty="0">
              <a:solidFill>
                <a:schemeClr val="bg1"/>
              </a:solidFill>
            </a:rPr>
          </a:br>
          <a:r>
            <a:rPr lang="en-GB" sz="1000" dirty="0" err="1">
              <a:solidFill>
                <a:schemeClr val="bg1"/>
              </a:solidFill>
            </a:rPr>
            <a:t>Kommunalsjef</a:t>
          </a:r>
          <a:r>
            <a:rPr lang="en-GB" sz="1000" dirty="0">
              <a:solidFill>
                <a:schemeClr val="bg1"/>
              </a:solidFill>
            </a:rPr>
            <a:t> </a:t>
          </a:r>
          <a:br>
            <a:rPr lang="en-GB" sz="1000" dirty="0">
              <a:solidFill>
                <a:schemeClr val="bg1"/>
              </a:solidFill>
            </a:rPr>
          </a:br>
          <a:r>
            <a:rPr lang="en-GB" sz="1000" dirty="0">
              <a:solidFill>
                <a:schemeClr val="bg1"/>
              </a:solidFill>
            </a:rPr>
            <a:t>Vegard Knutsen</a:t>
          </a:r>
        </a:p>
        <a:p>
          <a:r>
            <a:rPr lang="en-GB" sz="1000" dirty="0">
              <a:solidFill>
                <a:schemeClr val="bg1"/>
              </a:solidFill>
            </a:rPr>
            <a:t>Bedr.nr: 976667506</a:t>
          </a:r>
        </a:p>
      </dgm:t>
    </dgm:pt>
    <dgm:pt modelId="{AFE6824E-DC34-482B-A2D9-F055AF277CAA}" type="parTrans" cxnId="{B831959E-4B53-4F50-B3E9-B9D50B6CC330}">
      <dgm:prSet/>
      <dgm:spPr/>
      <dgm:t>
        <a:bodyPr/>
        <a:lstStyle/>
        <a:p>
          <a:endParaRPr lang="en-GB"/>
        </a:p>
      </dgm:t>
    </dgm:pt>
    <dgm:pt modelId="{EC8F0DC5-9F9B-4F5D-8635-7C5795214C0E}" type="sibTrans" cxnId="{B831959E-4B53-4F50-B3E9-B9D50B6CC330}">
      <dgm:prSet/>
      <dgm:spPr/>
      <dgm:t>
        <a:bodyPr/>
        <a:lstStyle/>
        <a:p>
          <a:endParaRPr lang="en-GB"/>
        </a:p>
      </dgm:t>
    </dgm:pt>
    <dgm:pt modelId="{C7A2C845-90F3-4031-BC90-67C68774EB3A}">
      <dgm:prSet phldrT="[Tekst]" custT="1"/>
      <dgm:spPr/>
      <dgm:t>
        <a:bodyPr/>
        <a:lstStyle/>
        <a:p>
          <a:pPr algn="ctr"/>
          <a:r>
            <a:rPr lang="en-GB" sz="1000" dirty="0" err="1">
              <a:solidFill>
                <a:schemeClr val="bg1"/>
              </a:solidFill>
            </a:rPr>
            <a:t>Planavdeling</a:t>
          </a:r>
          <a:r>
            <a:rPr lang="en-GB" sz="1000" dirty="0">
              <a:solidFill>
                <a:schemeClr val="bg1"/>
              </a:solidFill>
            </a:rPr>
            <a:t> </a:t>
          </a:r>
        </a:p>
        <a:p>
          <a:pPr algn="l"/>
          <a:r>
            <a:rPr lang="en-GB" sz="1000" dirty="0">
              <a:solidFill>
                <a:schemeClr val="bg1"/>
              </a:solidFill>
            </a:rPr>
            <a:t>  		</a:t>
          </a:r>
          <a:r>
            <a:rPr lang="en-GB" sz="1000" dirty="0" err="1">
              <a:solidFill>
                <a:schemeClr val="bg1"/>
              </a:solidFill>
            </a:rPr>
            <a:t>tjenesteleder</a:t>
          </a:r>
          <a:r>
            <a:rPr lang="en-GB" sz="1000" dirty="0">
              <a:solidFill>
                <a:schemeClr val="bg1"/>
              </a:solidFill>
            </a:rPr>
            <a:t>                                                   		</a:t>
          </a:r>
          <a:r>
            <a:rPr lang="en-GB" sz="1000" dirty="0">
              <a:solidFill>
                <a:srgbClr val="F2F2F2"/>
              </a:solidFill>
            </a:rPr>
            <a:t>Shekib Lotfi</a:t>
          </a:r>
          <a:r>
            <a:rPr lang="en-GB" sz="1700" dirty="0"/>
            <a:t>	</a:t>
          </a:r>
        </a:p>
      </dgm:t>
    </dgm:pt>
    <dgm:pt modelId="{F3F4D5BF-BF35-4422-85DA-0FF33EF6FAC8}" type="parTrans" cxnId="{80151F42-F3E7-4A89-B189-2B06322653ED}">
      <dgm:prSet/>
      <dgm:spPr/>
      <dgm:t>
        <a:bodyPr/>
        <a:lstStyle/>
        <a:p>
          <a:endParaRPr lang="en-GB"/>
        </a:p>
      </dgm:t>
    </dgm:pt>
    <dgm:pt modelId="{A22314EF-43CC-4C46-BA12-036D3C3B00A3}" type="sibTrans" cxnId="{80151F42-F3E7-4A89-B189-2B06322653ED}">
      <dgm:prSet/>
      <dgm:spPr/>
      <dgm:t>
        <a:bodyPr/>
        <a:lstStyle/>
        <a:p>
          <a:endParaRPr lang="en-GB"/>
        </a:p>
      </dgm:t>
    </dgm:pt>
    <dgm:pt modelId="{E8406DC7-D2E2-423D-A87E-4CA49D148632}">
      <dgm:prSet phldrT="[Tekst]" custT="1"/>
      <dgm:spPr/>
      <dgm:t>
        <a:bodyPr/>
        <a:lstStyle/>
        <a:p>
          <a:r>
            <a:rPr lang="en-GB" sz="1000" dirty="0" err="1"/>
            <a:t>Byggesaksavdeling</a:t>
          </a:r>
          <a:br>
            <a:rPr lang="en-GB" sz="1000" dirty="0"/>
          </a:br>
          <a:r>
            <a:rPr lang="en-GB" sz="1000" dirty="0" err="1"/>
            <a:t>tjenesteleder</a:t>
          </a:r>
          <a:br>
            <a:rPr lang="en-GB" sz="1000" dirty="0"/>
          </a:br>
          <a:r>
            <a:rPr lang="en-GB" sz="1000" dirty="0"/>
            <a:t>Knut Anders Laag</a:t>
          </a:r>
        </a:p>
      </dgm:t>
    </dgm:pt>
    <dgm:pt modelId="{56449444-5DCA-4C72-B782-FDB4520800C0}" type="parTrans" cxnId="{2069FC47-1ABD-49EA-8E93-4E144EF15F4B}">
      <dgm:prSet/>
      <dgm:spPr/>
      <dgm:t>
        <a:bodyPr/>
        <a:lstStyle/>
        <a:p>
          <a:endParaRPr lang="en-GB"/>
        </a:p>
      </dgm:t>
    </dgm:pt>
    <dgm:pt modelId="{698FEE9F-DB6C-40C4-A885-BAE65A2FAFFD}" type="sibTrans" cxnId="{2069FC47-1ABD-49EA-8E93-4E144EF15F4B}">
      <dgm:prSet/>
      <dgm:spPr/>
      <dgm:t>
        <a:bodyPr/>
        <a:lstStyle/>
        <a:p>
          <a:endParaRPr lang="en-GB"/>
        </a:p>
      </dgm:t>
    </dgm:pt>
    <dgm:pt modelId="{A8D7BA71-7EE8-4634-B60D-9F08A29F75B9}">
      <dgm:prSet phldrT="[Tekst]" custT="1"/>
      <dgm:spPr/>
      <dgm:t>
        <a:bodyPr/>
        <a:lstStyle/>
        <a:p>
          <a:endParaRPr lang="en-GB" sz="1000" dirty="0"/>
        </a:p>
        <a:p>
          <a:r>
            <a:rPr lang="en-GB" sz="1000" dirty="0" err="1"/>
            <a:t>Geodataavdeling</a:t>
          </a:r>
          <a:br>
            <a:rPr lang="en-GB" sz="1000" dirty="0"/>
          </a:br>
          <a:r>
            <a:rPr lang="en-GB" sz="1000" dirty="0" err="1"/>
            <a:t>tjenesteleder</a:t>
          </a:r>
          <a:br>
            <a:rPr lang="en-GB" sz="1000" dirty="0"/>
          </a:br>
          <a:r>
            <a:rPr lang="en-GB" sz="1000" dirty="0">
              <a:solidFill>
                <a:schemeClr val="bg1"/>
              </a:solidFill>
            </a:rPr>
            <a:t>Elin Green</a:t>
          </a:r>
        </a:p>
        <a:p>
          <a:endParaRPr lang="en-GB" sz="1000" dirty="0"/>
        </a:p>
      </dgm:t>
    </dgm:pt>
    <dgm:pt modelId="{21FB6F6C-A8D8-417C-B4B7-A2FEF12F66C6}" type="parTrans" cxnId="{28257D00-1E32-45DC-BD38-5FDA5C9816C7}">
      <dgm:prSet/>
      <dgm:spPr/>
      <dgm:t>
        <a:bodyPr/>
        <a:lstStyle/>
        <a:p>
          <a:endParaRPr lang="en-GB"/>
        </a:p>
      </dgm:t>
    </dgm:pt>
    <dgm:pt modelId="{E3E97905-B31C-45C7-8684-FF2D5591AFEC}" type="sibTrans" cxnId="{28257D00-1E32-45DC-BD38-5FDA5C9816C7}">
      <dgm:prSet/>
      <dgm:spPr/>
      <dgm:t>
        <a:bodyPr/>
        <a:lstStyle/>
        <a:p>
          <a:endParaRPr lang="en-GB"/>
        </a:p>
      </dgm:t>
    </dgm:pt>
    <dgm:pt modelId="{ED00E983-6898-453C-A56E-87EA34EA72B9}" type="pres">
      <dgm:prSet presAssocID="{BA58F1BB-E167-422F-91A5-05216C571087}" presName="hierChild1" presStyleCnt="0">
        <dgm:presLayoutVars>
          <dgm:orgChart val="1"/>
          <dgm:chPref val="1"/>
          <dgm:dir/>
          <dgm:animOne val="branch"/>
          <dgm:animLvl val="lvl"/>
          <dgm:resizeHandles/>
        </dgm:presLayoutVars>
      </dgm:prSet>
      <dgm:spPr/>
    </dgm:pt>
    <dgm:pt modelId="{70D38B46-38F3-421C-94EE-9273C46EF47C}" type="pres">
      <dgm:prSet presAssocID="{B2E806F2-640D-4130-ACB1-54FEDAFDE600}" presName="hierRoot1" presStyleCnt="0">
        <dgm:presLayoutVars>
          <dgm:hierBranch val="init"/>
        </dgm:presLayoutVars>
      </dgm:prSet>
      <dgm:spPr/>
    </dgm:pt>
    <dgm:pt modelId="{AA15D111-7389-412D-A1A1-4EC6B8455EA3}" type="pres">
      <dgm:prSet presAssocID="{B2E806F2-640D-4130-ACB1-54FEDAFDE600}" presName="rootComposite1" presStyleCnt="0"/>
      <dgm:spPr/>
    </dgm:pt>
    <dgm:pt modelId="{BA63A4E8-BDD4-4009-A5CF-FD9F6A3B8E0D}" type="pres">
      <dgm:prSet presAssocID="{B2E806F2-640D-4130-ACB1-54FEDAFDE600}" presName="rootText1" presStyleLbl="node0" presStyleIdx="0" presStyleCnt="1">
        <dgm:presLayoutVars>
          <dgm:chPref val="3"/>
        </dgm:presLayoutVars>
      </dgm:prSet>
      <dgm:spPr/>
    </dgm:pt>
    <dgm:pt modelId="{B535B86F-3FF7-4272-A3EB-6B71EA5A3970}" type="pres">
      <dgm:prSet presAssocID="{B2E806F2-640D-4130-ACB1-54FEDAFDE600}" presName="rootConnector1" presStyleLbl="node1" presStyleIdx="0" presStyleCnt="0"/>
      <dgm:spPr/>
    </dgm:pt>
    <dgm:pt modelId="{8BBCB007-A26B-4609-9835-D0CB467B79BC}" type="pres">
      <dgm:prSet presAssocID="{B2E806F2-640D-4130-ACB1-54FEDAFDE600}" presName="hierChild2" presStyleCnt="0"/>
      <dgm:spPr/>
    </dgm:pt>
    <dgm:pt modelId="{484A094E-88BA-4EB4-B72A-2B5B10FCE593}" type="pres">
      <dgm:prSet presAssocID="{F3F4D5BF-BF35-4422-85DA-0FF33EF6FAC8}" presName="Name37" presStyleLbl="parChTrans1D2" presStyleIdx="0" presStyleCnt="3"/>
      <dgm:spPr/>
    </dgm:pt>
    <dgm:pt modelId="{87E9BA38-F445-43C6-9C8D-76E5DAB5FFF0}" type="pres">
      <dgm:prSet presAssocID="{C7A2C845-90F3-4031-BC90-67C68774EB3A}" presName="hierRoot2" presStyleCnt="0">
        <dgm:presLayoutVars>
          <dgm:hierBranch val="init"/>
        </dgm:presLayoutVars>
      </dgm:prSet>
      <dgm:spPr/>
    </dgm:pt>
    <dgm:pt modelId="{42E81DDB-208A-42D2-8C43-928ACB3F7D97}" type="pres">
      <dgm:prSet presAssocID="{C7A2C845-90F3-4031-BC90-67C68774EB3A}" presName="rootComposite" presStyleCnt="0"/>
      <dgm:spPr/>
    </dgm:pt>
    <dgm:pt modelId="{450DC1A1-9D3E-43CF-A969-816011601C32}" type="pres">
      <dgm:prSet presAssocID="{C7A2C845-90F3-4031-BC90-67C68774EB3A}" presName="rootText" presStyleLbl="node2" presStyleIdx="0" presStyleCnt="3">
        <dgm:presLayoutVars>
          <dgm:chPref val="3"/>
        </dgm:presLayoutVars>
      </dgm:prSet>
      <dgm:spPr/>
    </dgm:pt>
    <dgm:pt modelId="{94474A24-64DE-49EE-8CCD-107F22D369CC}" type="pres">
      <dgm:prSet presAssocID="{C7A2C845-90F3-4031-BC90-67C68774EB3A}" presName="rootConnector" presStyleLbl="node2" presStyleIdx="0" presStyleCnt="3"/>
      <dgm:spPr/>
    </dgm:pt>
    <dgm:pt modelId="{7E838982-EFFB-4150-BAF3-ACA7CA0A9502}" type="pres">
      <dgm:prSet presAssocID="{C7A2C845-90F3-4031-BC90-67C68774EB3A}" presName="hierChild4" presStyleCnt="0"/>
      <dgm:spPr/>
    </dgm:pt>
    <dgm:pt modelId="{C6148E14-7352-408C-BB57-E839BDBEF723}" type="pres">
      <dgm:prSet presAssocID="{C7A2C845-90F3-4031-BC90-67C68774EB3A}" presName="hierChild5" presStyleCnt="0"/>
      <dgm:spPr/>
    </dgm:pt>
    <dgm:pt modelId="{BF2DA89B-79E3-410C-AB15-C41A1EC76DAF}" type="pres">
      <dgm:prSet presAssocID="{56449444-5DCA-4C72-B782-FDB4520800C0}" presName="Name37" presStyleLbl="parChTrans1D2" presStyleIdx="1" presStyleCnt="3"/>
      <dgm:spPr/>
    </dgm:pt>
    <dgm:pt modelId="{9D82395B-1DC6-4E1A-9959-9220C1052FEC}" type="pres">
      <dgm:prSet presAssocID="{E8406DC7-D2E2-423D-A87E-4CA49D148632}" presName="hierRoot2" presStyleCnt="0">
        <dgm:presLayoutVars>
          <dgm:hierBranch val="init"/>
        </dgm:presLayoutVars>
      </dgm:prSet>
      <dgm:spPr/>
    </dgm:pt>
    <dgm:pt modelId="{E40E7758-61CE-40BA-B36D-3DA7F098440A}" type="pres">
      <dgm:prSet presAssocID="{E8406DC7-D2E2-423D-A87E-4CA49D148632}" presName="rootComposite" presStyleCnt="0"/>
      <dgm:spPr/>
    </dgm:pt>
    <dgm:pt modelId="{BA58863D-2B77-47F2-807C-B979A2B5939F}" type="pres">
      <dgm:prSet presAssocID="{E8406DC7-D2E2-423D-A87E-4CA49D148632}" presName="rootText" presStyleLbl="node2" presStyleIdx="1" presStyleCnt="3">
        <dgm:presLayoutVars>
          <dgm:chPref val="3"/>
        </dgm:presLayoutVars>
      </dgm:prSet>
      <dgm:spPr/>
    </dgm:pt>
    <dgm:pt modelId="{37CAC1BD-845D-4B8C-A487-11957AF8476B}" type="pres">
      <dgm:prSet presAssocID="{E8406DC7-D2E2-423D-A87E-4CA49D148632}" presName="rootConnector" presStyleLbl="node2" presStyleIdx="1" presStyleCnt="3"/>
      <dgm:spPr/>
    </dgm:pt>
    <dgm:pt modelId="{E8FFAF65-5E49-43A1-B619-9F0001CA6C44}" type="pres">
      <dgm:prSet presAssocID="{E8406DC7-D2E2-423D-A87E-4CA49D148632}" presName="hierChild4" presStyleCnt="0"/>
      <dgm:spPr/>
    </dgm:pt>
    <dgm:pt modelId="{BA8188B4-1424-455B-AD31-49489F9A81FC}" type="pres">
      <dgm:prSet presAssocID="{E8406DC7-D2E2-423D-A87E-4CA49D148632}" presName="hierChild5" presStyleCnt="0"/>
      <dgm:spPr/>
    </dgm:pt>
    <dgm:pt modelId="{91C4C0C3-FBF8-444D-AF90-77B58B2736E6}" type="pres">
      <dgm:prSet presAssocID="{21FB6F6C-A8D8-417C-B4B7-A2FEF12F66C6}" presName="Name37" presStyleLbl="parChTrans1D2" presStyleIdx="2" presStyleCnt="3"/>
      <dgm:spPr/>
    </dgm:pt>
    <dgm:pt modelId="{DDDD4BE1-0485-44EE-AF83-17753AFACE9E}" type="pres">
      <dgm:prSet presAssocID="{A8D7BA71-7EE8-4634-B60D-9F08A29F75B9}" presName="hierRoot2" presStyleCnt="0">
        <dgm:presLayoutVars>
          <dgm:hierBranch val="init"/>
        </dgm:presLayoutVars>
      </dgm:prSet>
      <dgm:spPr/>
    </dgm:pt>
    <dgm:pt modelId="{B2BCB0DE-5D66-4AA2-9267-5EA30FD44074}" type="pres">
      <dgm:prSet presAssocID="{A8D7BA71-7EE8-4634-B60D-9F08A29F75B9}" presName="rootComposite" presStyleCnt="0"/>
      <dgm:spPr/>
    </dgm:pt>
    <dgm:pt modelId="{C24B0A3B-3EA7-4C60-9E59-CC6987720987}" type="pres">
      <dgm:prSet presAssocID="{A8D7BA71-7EE8-4634-B60D-9F08A29F75B9}" presName="rootText" presStyleLbl="node2" presStyleIdx="2" presStyleCnt="3">
        <dgm:presLayoutVars>
          <dgm:chPref val="3"/>
        </dgm:presLayoutVars>
      </dgm:prSet>
      <dgm:spPr/>
    </dgm:pt>
    <dgm:pt modelId="{2A9B0D83-F253-4B73-BD9C-7A6E1D695C09}" type="pres">
      <dgm:prSet presAssocID="{A8D7BA71-7EE8-4634-B60D-9F08A29F75B9}" presName="rootConnector" presStyleLbl="node2" presStyleIdx="2" presStyleCnt="3"/>
      <dgm:spPr/>
    </dgm:pt>
    <dgm:pt modelId="{A5A4FC9C-730B-4C2A-ABE8-A74DE6E26412}" type="pres">
      <dgm:prSet presAssocID="{A8D7BA71-7EE8-4634-B60D-9F08A29F75B9}" presName="hierChild4" presStyleCnt="0"/>
      <dgm:spPr/>
    </dgm:pt>
    <dgm:pt modelId="{91C4674E-C031-497E-9139-A648D0C8B03E}" type="pres">
      <dgm:prSet presAssocID="{A8D7BA71-7EE8-4634-B60D-9F08A29F75B9}" presName="hierChild5" presStyleCnt="0"/>
      <dgm:spPr/>
    </dgm:pt>
    <dgm:pt modelId="{CEE339F4-D40D-412B-9E93-7024025AF29C}" type="pres">
      <dgm:prSet presAssocID="{B2E806F2-640D-4130-ACB1-54FEDAFDE600}" presName="hierChild3" presStyleCnt="0"/>
      <dgm:spPr/>
    </dgm:pt>
  </dgm:ptLst>
  <dgm:cxnLst>
    <dgm:cxn modelId="{28257D00-1E32-45DC-BD38-5FDA5C9816C7}" srcId="{B2E806F2-640D-4130-ACB1-54FEDAFDE600}" destId="{A8D7BA71-7EE8-4634-B60D-9F08A29F75B9}" srcOrd="2" destOrd="0" parTransId="{21FB6F6C-A8D8-417C-B4B7-A2FEF12F66C6}" sibTransId="{E3E97905-B31C-45C7-8684-FF2D5591AFEC}"/>
    <dgm:cxn modelId="{17C1650F-BB38-43A8-B0C2-86D210B62E03}" type="presOf" srcId="{B2E806F2-640D-4130-ACB1-54FEDAFDE600}" destId="{BA63A4E8-BDD4-4009-A5CF-FD9F6A3B8E0D}" srcOrd="0" destOrd="0" presId="urn:microsoft.com/office/officeart/2005/8/layout/orgChart1"/>
    <dgm:cxn modelId="{0ADADB14-0739-42DE-9861-8573B8EE9851}" type="presOf" srcId="{A8D7BA71-7EE8-4634-B60D-9F08A29F75B9}" destId="{2A9B0D83-F253-4B73-BD9C-7A6E1D695C09}" srcOrd="1" destOrd="0" presId="urn:microsoft.com/office/officeart/2005/8/layout/orgChart1"/>
    <dgm:cxn modelId="{28F00F21-991E-406B-A919-42BA13675CFC}" type="presOf" srcId="{F3F4D5BF-BF35-4422-85DA-0FF33EF6FAC8}" destId="{484A094E-88BA-4EB4-B72A-2B5B10FCE593}" srcOrd="0" destOrd="0" presId="urn:microsoft.com/office/officeart/2005/8/layout/orgChart1"/>
    <dgm:cxn modelId="{8AEC4626-BAB4-4B58-A3A5-67BCE7ED39B7}" type="presOf" srcId="{B2E806F2-640D-4130-ACB1-54FEDAFDE600}" destId="{B535B86F-3FF7-4272-A3EB-6B71EA5A3970}" srcOrd="1" destOrd="0" presId="urn:microsoft.com/office/officeart/2005/8/layout/orgChart1"/>
    <dgm:cxn modelId="{AAA95934-43FC-4F08-A7D5-9CF6B8B39873}" type="presOf" srcId="{A8D7BA71-7EE8-4634-B60D-9F08A29F75B9}" destId="{C24B0A3B-3EA7-4C60-9E59-CC6987720987}" srcOrd="0" destOrd="0" presId="urn:microsoft.com/office/officeart/2005/8/layout/orgChart1"/>
    <dgm:cxn modelId="{CF21975D-95C2-4C55-9436-109662687D02}" type="presOf" srcId="{21FB6F6C-A8D8-417C-B4B7-A2FEF12F66C6}" destId="{91C4C0C3-FBF8-444D-AF90-77B58B2736E6}" srcOrd="0" destOrd="0" presId="urn:microsoft.com/office/officeart/2005/8/layout/orgChart1"/>
    <dgm:cxn modelId="{80151F42-F3E7-4A89-B189-2B06322653ED}" srcId="{B2E806F2-640D-4130-ACB1-54FEDAFDE600}" destId="{C7A2C845-90F3-4031-BC90-67C68774EB3A}" srcOrd="0" destOrd="0" parTransId="{F3F4D5BF-BF35-4422-85DA-0FF33EF6FAC8}" sibTransId="{A22314EF-43CC-4C46-BA12-036D3C3B00A3}"/>
    <dgm:cxn modelId="{2069FC47-1ABD-49EA-8E93-4E144EF15F4B}" srcId="{B2E806F2-640D-4130-ACB1-54FEDAFDE600}" destId="{E8406DC7-D2E2-423D-A87E-4CA49D148632}" srcOrd="1" destOrd="0" parTransId="{56449444-5DCA-4C72-B782-FDB4520800C0}" sibTransId="{698FEE9F-DB6C-40C4-A885-BAE65A2FAFFD}"/>
    <dgm:cxn modelId="{A374FE7A-94C3-4B07-8431-3D630894BDCE}" type="presOf" srcId="{C7A2C845-90F3-4031-BC90-67C68774EB3A}" destId="{450DC1A1-9D3E-43CF-A969-816011601C32}" srcOrd="0" destOrd="0" presId="urn:microsoft.com/office/officeart/2005/8/layout/orgChart1"/>
    <dgm:cxn modelId="{B831959E-4B53-4F50-B3E9-B9D50B6CC330}" srcId="{BA58F1BB-E167-422F-91A5-05216C571087}" destId="{B2E806F2-640D-4130-ACB1-54FEDAFDE600}" srcOrd="0" destOrd="0" parTransId="{AFE6824E-DC34-482B-A2D9-F055AF277CAA}" sibTransId="{EC8F0DC5-9F9B-4F5D-8635-7C5795214C0E}"/>
    <dgm:cxn modelId="{D238D2A7-4852-4EE1-996A-7555A2D72D1A}" type="presOf" srcId="{E8406DC7-D2E2-423D-A87E-4CA49D148632}" destId="{37CAC1BD-845D-4B8C-A487-11957AF8476B}" srcOrd="1" destOrd="0" presId="urn:microsoft.com/office/officeart/2005/8/layout/orgChart1"/>
    <dgm:cxn modelId="{8FFC82A9-4CCD-4629-B202-175AF974E2CA}" type="presOf" srcId="{56449444-5DCA-4C72-B782-FDB4520800C0}" destId="{BF2DA89B-79E3-410C-AB15-C41A1EC76DAF}" srcOrd="0" destOrd="0" presId="urn:microsoft.com/office/officeart/2005/8/layout/orgChart1"/>
    <dgm:cxn modelId="{9B5539B3-CE11-4850-A758-87FDEE1CDEA6}" type="presOf" srcId="{E8406DC7-D2E2-423D-A87E-4CA49D148632}" destId="{BA58863D-2B77-47F2-807C-B979A2B5939F}" srcOrd="0" destOrd="0" presId="urn:microsoft.com/office/officeart/2005/8/layout/orgChart1"/>
    <dgm:cxn modelId="{CEC824E8-0F52-4985-8174-5EE6D8F18D5D}" type="presOf" srcId="{C7A2C845-90F3-4031-BC90-67C68774EB3A}" destId="{94474A24-64DE-49EE-8CCD-107F22D369CC}" srcOrd="1" destOrd="0" presId="urn:microsoft.com/office/officeart/2005/8/layout/orgChart1"/>
    <dgm:cxn modelId="{C85968EC-7401-414A-95AB-5943F8CF8AC1}" type="presOf" srcId="{BA58F1BB-E167-422F-91A5-05216C571087}" destId="{ED00E983-6898-453C-A56E-87EA34EA72B9}" srcOrd="0" destOrd="0" presId="urn:microsoft.com/office/officeart/2005/8/layout/orgChart1"/>
    <dgm:cxn modelId="{5E50F720-3384-4A80-B52F-C258ACFFF066}" type="presParOf" srcId="{ED00E983-6898-453C-A56E-87EA34EA72B9}" destId="{70D38B46-38F3-421C-94EE-9273C46EF47C}" srcOrd="0" destOrd="0" presId="urn:microsoft.com/office/officeart/2005/8/layout/orgChart1"/>
    <dgm:cxn modelId="{C3C33A25-E64B-485B-A1A8-CC974CA70608}" type="presParOf" srcId="{70D38B46-38F3-421C-94EE-9273C46EF47C}" destId="{AA15D111-7389-412D-A1A1-4EC6B8455EA3}" srcOrd="0" destOrd="0" presId="urn:microsoft.com/office/officeart/2005/8/layout/orgChart1"/>
    <dgm:cxn modelId="{ECF1F640-1640-4D77-BDE3-DE334B420FB3}" type="presParOf" srcId="{AA15D111-7389-412D-A1A1-4EC6B8455EA3}" destId="{BA63A4E8-BDD4-4009-A5CF-FD9F6A3B8E0D}" srcOrd="0" destOrd="0" presId="urn:microsoft.com/office/officeart/2005/8/layout/orgChart1"/>
    <dgm:cxn modelId="{AB72A0C1-BAD4-47EB-8DF2-343086075F99}" type="presParOf" srcId="{AA15D111-7389-412D-A1A1-4EC6B8455EA3}" destId="{B535B86F-3FF7-4272-A3EB-6B71EA5A3970}" srcOrd="1" destOrd="0" presId="urn:microsoft.com/office/officeart/2005/8/layout/orgChart1"/>
    <dgm:cxn modelId="{999E8BB5-A828-4E08-AFA1-7842F5F61CC3}" type="presParOf" srcId="{70D38B46-38F3-421C-94EE-9273C46EF47C}" destId="{8BBCB007-A26B-4609-9835-D0CB467B79BC}" srcOrd="1" destOrd="0" presId="urn:microsoft.com/office/officeart/2005/8/layout/orgChart1"/>
    <dgm:cxn modelId="{6CD8D258-B673-45AC-8489-5590D616F622}" type="presParOf" srcId="{8BBCB007-A26B-4609-9835-D0CB467B79BC}" destId="{484A094E-88BA-4EB4-B72A-2B5B10FCE593}" srcOrd="0" destOrd="0" presId="urn:microsoft.com/office/officeart/2005/8/layout/orgChart1"/>
    <dgm:cxn modelId="{72C86EA7-DC80-4124-9C06-1B900BAE85CB}" type="presParOf" srcId="{8BBCB007-A26B-4609-9835-D0CB467B79BC}" destId="{87E9BA38-F445-43C6-9C8D-76E5DAB5FFF0}" srcOrd="1" destOrd="0" presId="urn:microsoft.com/office/officeart/2005/8/layout/orgChart1"/>
    <dgm:cxn modelId="{C5EA50C0-44D2-4923-970F-5B6A90B2FFE5}" type="presParOf" srcId="{87E9BA38-F445-43C6-9C8D-76E5DAB5FFF0}" destId="{42E81DDB-208A-42D2-8C43-928ACB3F7D97}" srcOrd="0" destOrd="0" presId="urn:microsoft.com/office/officeart/2005/8/layout/orgChart1"/>
    <dgm:cxn modelId="{9E686879-F69C-45B0-BEF7-FDF1078C34DE}" type="presParOf" srcId="{42E81DDB-208A-42D2-8C43-928ACB3F7D97}" destId="{450DC1A1-9D3E-43CF-A969-816011601C32}" srcOrd="0" destOrd="0" presId="urn:microsoft.com/office/officeart/2005/8/layout/orgChart1"/>
    <dgm:cxn modelId="{42E255D9-D319-417F-A134-FA987D4D51A8}" type="presParOf" srcId="{42E81DDB-208A-42D2-8C43-928ACB3F7D97}" destId="{94474A24-64DE-49EE-8CCD-107F22D369CC}" srcOrd="1" destOrd="0" presId="urn:microsoft.com/office/officeart/2005/8/layout/orgChart1"/>
    <dgm:cxn modelId="{9B63605D-1DB2-4C5D-BBEB-B7F594188FC3}" type="presParOf" srcId="{87E9BA38-F445-43C6-9C8D-76E5DAB5FFF0}" destId="{7E838982-EFFB-4150-BAF3-ACA7CA0A9502}" srcOrd="1" destOrd="0" presId="urn:microsoft.com/office/officeart/2005/8/layout/orgChart1"/>
    <dgm:cxn modelId="{FC4038FC-00EE-4A78-B977-733F3435DA32}" type="presParOf" srcId="{87E9BA38-F445-43C6-9C8D-76E5DAB5FFF0}" destId="{C6148E14-7352-408C-BB57-E839BDBEF723}" srcOrd="2" destOrd="0" presId="urn:microsoft.com/office/officeart/2005/8/layout/orgChart1"/>
    <dgm:cxn modelId="{780B3963-09DE-4AB1-82DC-E96D9989240F}" type="presParOf" srcId="{8BBCB007-A26B-4609-9835-D0CB467B79BC}" destId="{BF2DA89B-79E3-410C-AB15-C41A1EC76DAF}" srcOrd="2" destOrd="0" presId="urn:microsoft.com/office/officeart/2005/8/layout/orgChart1"/>
    <dgm:cxn modelId="{2A5B058E-3A81-4161-B1A5-F579E3981513}" type="presParOf" srcId="{8BBCB007-A26B-4609-9835-D0CB467B79BC}" destId="{9D82395B-1DC6-4E1A-9959-9220C1052FEC}" srcOrd="3" destOrd="0" presId="urn:microsoft.com/office/officeart/2005/8/layout/orgChart1"/>
    <dgm:cxn modelId="{0203B349-CB7F-43C8-BF5F-98B2342BC853}" type="presParOf" srcId="{9D82395B-1DC6-4E1A-9959-9220C1052FEC}" destId="{E40E7758-61CE-40BA-B36D-3DA7F098440A}" srcOrd="0" destOrd="0" presId="urn:microsoft.com/office/officeart/2005/8/layout/orgChart1"/>
    <dgm:cxn modelId="{50B83A53-9CA6-44EA-B488-DB945C9BDDBA}" type="presParOf" srcId="{E40E7758-61CE-40BA-B36D-3DA7F098440A}" destId="{BA58863D-2B77-47F2-807C-B979A2B5939F}" srcOrd="0" destOrd="0" presId="urn:microsoft.com/office/officeart/2005/8/layout/orgChart1"/>
    <dgm:cxn modelId="{F6870E4D-9248-4F5D-98EF-F5990410AAFA}" type="presParOf" srcId="{E40E7758-61CE-40BA-B36D-3DA7F098440A}" destId="{37CAC1BD-845D-4B8C-A487-11957AF8476B}" srcOrd="1" destOrd="0" presId="urn:microsoft.com/office/officeart/2005/8/layout/orgChart1"/>
    <dgm:cxn modelId="{1779B72B-F852-4B08-B6D8-16762C28D647}" type="presParOf" srcId="{9D82395B-1DC6-4E1A-9959-9220C1052FEC}" destId="{E8FFAF65-5E49-43A1-B619-9F0001CA6C44}" srcOrd="1" destOrd="0" presId="urn:microsoft.com/office/officeart/2005/8/layout/orgChart1"/>
    <dgm:cxn modelId="{4DCEBB1F-31CD-45A7-AD1D-B2253AAFDF59}" type="presParOf" srcId="{9D82395B-1DC6-4E1A-9959-9220C1052FEC}" destId="{BA8188B4-1424-455B-AD31-49489F9A81FC}" srcOrd="2" destOrd="0" presId="urn:microsoft.com/office/officeart/2005/8/layout/orgChart1"/>
    <dgm:cxn modelId="{7338C1D4-34B0-4D97-8A4D-471D29165180}" type="presParOf" srcId="{8BBCB007-A26B-4609-9835-D0CB467B79BC}" destId="{91C4C0C3-FBF8-444D-AF90-77B58B2736E6}" srcOrd="4" destOrd="0" presId="urn:microsoft.com/office/officeart/2005/8/layout/orgChart1"/>
    <dgm:cxn modelId="{C7BD0F09-AFE8-42AC-A370-FF4B9477B94D}" type="presParOf" srcId="{8BBCB007-A26B-4609-9835-D0CB467B79BC}" destId="{DDDD4BE1-0485-44EE-AF83-17753AFACE9E}" srcOrd="5" destOrd="0" presId="urn:microsoft.com/office/officeart/2005/8/layout/orgChart1"/>
    <dgm:cxn modelId="{5E328B30-E1CC-415E-A81F-908AEFB97C37}" type="presParOf" srcId="{DDDD4BE1-0485-44EE-AF83-17753AFACE9E}" destId="{B2BCB0DE-5D66-4AA2-9267-5EA30FD44074}" srcOrd="0" destOrd="0" presId="urn:microsoft.com/office/officeart/2005/8/layout/orgChart1"/>
    <dgm:cxn modelId="{8F5EEBB3-AC93-463F-A2F2-F6DC53864BCE}" type="presParOf" srcId="{B2BCB0DE-5D66-4AA2-9267-5EA30FD44074}" destId="{C24B0A3B-3EA7-4C60-9E59-CC6987720987}" srcOrd="0" destOrd="0" presId="urn:microsoft.com/office/officeart/2005/8/layout/orgChart1"/>
    <dgm:cxn modelId="{56955FE9-7728-44AC-9C6E-8E2B34C72B3D}" type="presParOf" srcId="{B2BCB0DE-5D66-4AA2-9267-5EA30FD44074}" destId="{2A9B0D83-F253-4B73-BD9C-7A6E1D695C09}" srcOrd="1" destOrd="0" presId="urn:microsoft.com/office/officeart/2005/8/layout/orgChart1"/>
    <dgm:cxn modelId="{4083B476-1548-4C1C-8D5B-6C5B6A8B4C86}" type="presParOf" srcId="{DDDD4BE1-0485-44EE-AF83-17753AFACE9E}" destId="{A5A4FC9C-730B-4C2A-ABE8-A74DE6E26412}" srcOrd="1" destOrd="0" presId="urn:microsoft.com/office/officeart/2005/8/layout/orgChart1"/>
    <dgm:cxn modelId="{AC54BA1E-0A88-4C30-9C1B-6FADBC9883EF}" type="presParOf" srcId="{DDDD4BE1-0485-44EE-AF83-17753AFACE9E}" destId="{91C4674E-C031-497E-9139-A648D0C8B03E}" srcOrd="2" destOrd="0" presId="urn:microsoft.com/office/officeart/2005/8/layout/orgChart1"/>
    <dgm:cxn modelId="{D50A3D38-54CE-4188-BE95-A5F19F81F456}" type="presParOf" srcId="{70D38B46-38F3-421C-94EE-9273C46EF47C}" destId="{CEE339F4-D40D-412B-9E93-7024025AF29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C82711-5C30-460C-850F-AAB90CDBEEA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A01662F4-2FC6-4FEE-A20C-A69629A9855E}">
      <dgm:prSet phldrT="[Tekst]" custT="1"/>
      <dgm:spPr/>
      <dgm:t>
        <a:bodyPr/>
        <a:lstStyle/>
        <a:p>
          <a:r>
            <a:rPr lang="en-GB" sz="1000" dirty="0" err="1"/>
            <a:t>Landbruk</a:t>
          </a:r>
          <a:r>
            <a:rPr lang="en-GB" sz="1000" dirty="0"/>
            <a:t> og </a:t>
          </a:r>
          <a:r>
            <a:rPr lang="en-GB" sz="1000" dirty="0" err="1"/>
            <a:t>miljø</a:t>
          </a:r>
          <a:br>
            <a:rPr lang="en-GB" sz="1000" dirty="0"/>
          </a:br>
          <a:r>
            <a:rPr lang="en-GB" sz="1000" dirty="0" err="1">
              <a:solidFill>
                <a:schemeClr val="bg1"/>
              </a:solidFill>
            </a:rPr>
            <a:t>tjenesteleder</a:t>
          </a:r>
          <a:r>
            <a:rPr lang="en-GB" sz="1000" dirty="0">
              <a:solidFill>
                <a:schemeClr val="bg1"/>
              </a:solidFill>
            </a:rPr>
            <a:t> </a:t>
          </a:r>
          <a:br>
            <a:rPr lang="en-GB" sz="1000" dirty="0">
              <a:solidFill>
                <a:schemeClr val="bg1"/>
              </a:solidFill>
            </a:rPr>
          </a:br>
          <a:r>
            <a:rPr lang="en-GB" sz="1000" dirty="0">
              <a:solidFill>
                <a:schemeClr val="bg1"/>
              </a:solidFill>
            </a:rPr>
            <a:t>Anne Bjørg Rian</a:t>
          </a:r>
        </a:p>
        <a:p>
          <a:r>
            <a:rPr lang="en-GB" sz="1000" dirty="0">
              <a:solidFill>
                <a:schemeClr val="bg1"/>
              </a:solidFill>
            </a:rPr>
            <a:t>Bedrifts.nr: 934937023</a:t>
          </a:r>
        </a:p>
      </dgm:t>
    </dgm:pt>
    <dgm:pt modelId="{401712B1-F6F0-4D6A-AE96-9385894D9D14}" type="parTrans" cxnId="{331DDB3B-D6A5-469D-A763-83E2C978D3D9}">
      <dgm:prSet/>
      <dgm:spPr/>
      <dgm:t>
        <a:bodyPr/>
        <a:lstStyle/>
        <a:p>
          <a:endParaRPr lang="en-GB"/>
        </a:p>
      </dgm:t>
    </dgm:pt>
    <dgm:pt modelId="{F8F0AB62-57F4-4B94-8C54-5822B8093C63}" type="sibTrans" cxnId="{331DDB3B-D6A5-469D-A763-83E2C978D3D9}">
      <dgm:prSet/>
      <dgm:spPr/>
      <dgm:t>
        <a:bodyPr/>
        <a:lstStyle/>
        <a:p>
          <a:endParaRPr lang="en-GB"/>
        </a:p>
      </dgm:t>
    </dgm:pt>
    <dgm:pt modelId="{3E434FF6-58BB-49CE-BC6E-C52E4A39C73A}">
      <dgm:prSet phldrT="[Tekst]" custT="1"/>
      <dgm:spPr/>
      <dgm:t>
        <a:bodyPr/>
        <a:lstStyle/>
        <a:p>
          <a:r>
            <a:rPr lang="en-GB" sz="1000" dirty="0" err="1"/>
            <a:t>Jordbruk</a:t>
          </a:r>
          <a:r>
            <a:rPr lang="en-GB" sz="1000" dirty="0"/>
            <a:t> </a:t>
          </a:r>
          <a:r>
            <a:rPr lang="en-GB" sz="1000" dirty="0" err="1"/>
            <a:t>og</a:t>
          </a:r>
          <a:r>
            <a:rPr lang="en-GB" sz="1000" dirty="0"/>
            <a:t> </a:t>
          </a:r>
          <a:r>
            <a:rPr lang="en-GB" sz="1000" dirty="0" err="1"/>
            <a:t>skognæring</a:t>
          </a:r>
          <a:endParaRPr lang="en-GB" sz="1000" dirty="0"/>
        </a:p>
      </dgm:t>
    </dgm:pt>
    <dgm:pt modelId="{D96BA85C-7215-459A-9C5C-9FECEAA77C60}" type="parTrans" cxnId="{F72C8BEF-B218-4DDD-A3A9-F629D5A878B4}">
      <dgm:prSet/>
      <dgm:spPr/>
      <dgm:t>
        <a:bodyPr/>
        <a:lstStyle/>
        <a:p>
          <a:endParaRPr lang="en-GB"/>
        </a:p>
      </dgm:t>
    </dgm:pt>
    <dgm:pt modelId="{C3281D67-0C1D-4C99-BDAF-07BA20AE5B50}" type="sibTrans" cxnId="{F72C8BEF-B218-4DDD-A3A9-F629D5A878B4}">
      <dgm:prSet/>
      <dgm:spPr/>
      <dgm:t>
        <a:bodyPr/>
        <a:lstStyle/>
        <a:p>
          <a:endParaRPr lang="en-GB"/>
        </a:p>
      </dgm:t>
    </dgm:pt>
    <dgm:pt modelId="{AE0D573D-C1F8-4060-98E7-C2609273088E}">
      <dgm:prSet phldrT="[Tekst]" custT="1"/>
      <dgm:spPr/>
      <dgm:t>
        <a:bodyPr/>
        <a:lstStyle/>
        <a:p>
          <a:r>
            <a:rPr lang="en-GB" sz="1000" dirty="0" err="1"/>
            <a:t>Vannforvaltning</a:t>
          </a:r>
          <a:endParaRPr lang="en-GB" sz="1000" dirty="0"/>
        </a:p>
      </dgm:t>
    </dgm:pt>
    <dgm:pt modelId="{6343298E-4780-4148-B2D5-FE151FB27A6C}" type="parTrans" cxnId="{467D1D6F-EECB-47C6-BAE2-CF8E64BB3A86}">
      <dgm:prSet/>
      <dgm:spPr/>
      <dgm:t>
        <a:bodyPr/>
        <a:lstStyle/>
        <a:p>
          <a:endParaRPr lang="en-GB"/>
        </a:p>
      </dgm:t>
    </dgm:pt>
    <dgm:pt modelId="{93F5E71A-1A8E-4F00-98ED-D3EF2C6C9827}" type="sibTrans" cxnId="{467D1D6F-EECB-47C6-BAE2-CF8E64BB3A86}">
      <dgm:prSet/>
      <dgm:spPr/>
      <dgm:t>
        <a:bodyPr/>
        <a:lstStyle/>
        <a:p>
          <a:endParaRPr lang="en-GB"/>
        </a:p>
      </dgm:t>
    </dgm:pt>
    <dgm:pt modelId="{AA1C3EB4-5654-403E-9CB4-337A1DE5EC8F}">
      <dgm:prSet phldrT="[Tekst]" custT="1"/>
      <dgm:spPr/>
      <dgm:t>
        <a:bodyPr/>
        <a:lstStyle/>
        <a:p>
          <a:r>
            <a:rPr lang="en-GB" sz="1000" dirty="0"/>
            <a:t>Klima </a:t>
          </a:r>
          <a:r>
            <a:rPr lang="en-GB" sz="1000" dirty="0" err="1"/>
            <a:t>og</a:t>
          </a:r>
          <a:r>
            <a:rPr lang="en-GB" sz="1000" dirty="0"/>
            <a:t> </a:t>
          </a:r>
          <a:r>
            <a:rPr lang="en-GB" sz="1000" dirty="0" err="1"/>
            <a:t>miljø</a:t>
          </a:r>
          <a:endParaRPr lang="en-GB" sz="1000" dirty="0"/>
        </a:p>
      </dgm:t>
    </dgm:pt>
    <dgm:pt modelId="{0F13C9E2-F606-44A2-A7C7-7201A602F162}" type="parTrans" cxnId="{E2898180-4012-479B-BEE6-5EDCD5B18C14}">
      <dgm:prSet/>
      <dgm:spPr/>
      <dgm:t>
        <a:bodyPr/>
        <a:lstStyle/>
        <a:p>
          <a:endParaRPr lang="en-GB"/>
        </a:p>
      </dgm:t>
    </dgm:pt>
    <dgm:pt modelId="{EBA81480-EA89-4951-BBA1-6F7692E11792}" type="sibTrans" cxnId="{E2898180-4012-479B-BEE6-5EDCD5B18C14}">
      <dgm:prSet/>
      <dgm:spPr/>
      <dgm:t>
        <a:bodyPr/>
        <a:lstStyle/>
        <a:p>
          <a:endParaRPr lang="en-GB"/>
        </a:p>
      </dgm:t>
    </dgm:pt>
    <dgm:pt modelId="{028A37CF-13FB-4E97-85B8-23B73869AF0B}">
      <dgm:prSet custT="1"/>
      <dgm:spPr/>
      <dgm:t>
        <a:bodyPr/>
        <a:lstStyle/>
        <a:p>
          <a:r>
            <a:rPr lang="en-GB" sz="1000" dirty="0"/>
            <a:t>Fisk </a:t>
          </a:r>
          <a:r>
            <a:rPr lang="en-GB" sz="1000" dirty="0" err="1"/>
            <a:t>og</a:t>
          </a:r>
          <a:r>
            <a:rPr lang="en-GB" sz="1000" dirty="0"/>
            <a:t> </a:t>
          </a:r>
          <a:r>
            <a:rPr lang="en-GB" sz="1000" dirty="0" err="1"/>
            <a:t>viltforvaltning</a:t>
          </a:r>
          <a:r>
            <a:rPr lang="en-GB" sz="1000" dirty="0"/>
            <a:t> </a:t>
          </a:r>
        </a:p>
      </dgm:t>
    </dgm:pt>
    <dgm:pt modelId="{9C9AB1C4-08B8-47D6-B1D6-49A53E7E5722}" type="parTrans" cxnId="{180C7E73-AEA3-4940-9439-2CD93DB38328}">
      <dgm:prSet/>
      <dgm:spPr/>
      <dgm:t>
        <a:bodyPr/>
        <a:lstStyle/>
        <a:p>
          <a:endParaRPr lang="en-GB"/>
        </a:p>
      </dgm:t>
    </dgm:pt>
    <dgm:pt modelId="{5112701B-FB3D-4560-BD96-8B7963CC6E2F}" type="sibTrans" cxnId="{180C7E73-AEA3-4940-9439-2CD93DB38328}">
      <dgm:prSet/>
      <dgm:spPr/>
      <dgm:t>
        <a:bodyPr/>
        <a:lstStyle/>
        <a:p>
          <a:endParaRPr lang="en-GB"/>
        </a:p>
      </dgm:t>
    </dgm:pt>
    <dgm:pt modelId="{035B094D-FC05-419F-8443-02FFF2FC142D}" type="pres">
      <dgm:prSet presAssocID="{31C82711-5C30-460C-850F-AAB90CDBEEA5}" presName="hierChild1" presStyleCnt="0">
        <dgm:presLayoutVars>
          <dgm:orgChart val="1"/>
          <dgm:chPref val="1"/>
          <dgm:dir/>
          <dgm:animOne val="branch"/>
          <dgm:animLvl val="lvl"/>
          <dgm:resizeHandles/>
        </dgm:presLayoutVars>
      </dgm:prSet>
      <dgm:spPr/>
    </dgm:pt>
    <dgm:pt modelId="{6AB0FC70-D8C3-48A5-9B83-827BD51A6A6C}" type="pres">
      <dgm:prSet presAssocID="{A01662F4-2FC6-4FEE-A20C-A69629A9855E}" presName="hierRoot1" presStyleCnt="0">
        <dgm:presLayoutVars>
          <dgm:hierBranch val="init"/>
        </dgm:presLayoutVars>
      </dgm:prSet>
      <dgm:spPr/>
    </dgm:pt>
    <dgm:pt modelId="{24BC276C-8D87-4C68-9D1F-E75BB75821C8}" type="pres">
      <dgm:prSet presAssocID="{A01662F4-2FC6-4FEE-A20C-A69629A9855E}" presName="rootComposite1" presStyleCnt="0"/>
      <dgm:spPr/>
    </dgm:pt>
    <dgm:pt modelId="{EF7BB040-A648-498C-B108-04C1E19A1D06}" type="pres">
      <dgm:prSet presAssocID="{A01662F4-2FC6-4FEE-A20C-A69629A9855E}" presName="rootText1" presStyleLbl="node0" presStyleIdx="0" presStyleCnt="1">
        <dgm:presLayoutVars>
          <dgm:chPref val="3"/>
        </dgm:presLayoutVars>
      </dgm:prSet>
      <dgm:spPr/>
    </dgm:pt>
    <dgm:pt modelId="{D739970A-A2E2-4035-BAE8-661D697524CD}" type="pres">
      <dgm:prSet presAssocID="{A01662F4-2FC6-4FEE-A20C-A69629A9855E}" presName="rootConnector1" presStyleLbl="node1" presStyleIdx="0" presStyleCnt="0"/>
      <dgm:spPr/>
    </dgm:pt>
    <dgm:pt modelId="{6EF46582-4B53-4D50-B18B-DF66DA86D702}" type="pres">
      <dgm:prSet presAssocID="{A01662F4-2FC6-4FEE-A20C-A69629A9855E}" presName="hierChild2" presStyleCnt="0"/>
      <dgm:spPr/>
    </dgm:pt>
    <dgm:pt modelId="{F221EDF9-B88B-4424-B10B-EC0BD1484718}" type="pres">
      <dgm:prSet presAssocID="{D96BA85C-7215-459A-9C5C-9FECEAA77C60}" presName="Name37" presStyleLbl="parChTrans1D2" presStyleIdx="0" presStyleCnt="3"/>
      <dgm:spPr/>
    </dgm:pt>
    <dgm:pt modelId="{E16DF703-5C38-48C6-A714-6D9864153278}" type="pres">
      <dgm:prSet presAssocID="{3E434FF6-58BB-49CE-BC6E-C52E4A39C73A}" presName="hierRoot2" presStyleCnt="0">
        <dgm:presLayoutVars>
          <dgm:hierBranch val="init"/>
        </dgm:presLayoutVars>
      </dgm:prSet>
      <dgm:spPr/>
    </dgm:pt>
    <dgm:pt modelId="{AC35566F-C09E-45AC-A74F-6CE66A66F693}" type="pres">
      <dgm:prSet presAssocID="{3E434FF6-58BB-49CE-BC6E-C52E4A39C73A}" presName="rootComposite" presStyleCnt="0"/>
      <dgm:spPr/>
    </dgm:pt>
    <dgm:pt modelId="{42A66C89-72E7-4FAB-BBDE-0FA616C8B9EF}" type="pres">
      <dgm:prSet presAssocID="{3E434FF6-58BB-49CE-BC6E-C52E4A39C73A}" presName="rootText" presStyleLbl="node2" presStyleIdx="0" presStyleCnt="3">
        <dgm:presLayoutVars>
          <dgm:chPref val="3"/>
        </dgm:presLayoutVars>
      </dgm:prSet>
      <dgm:spPr/>
    </dgm:pt>
    <dgm:pt modelId="{D3E9F40A-D7B6-4843-ADF7-371F3D45F4B4}" type="pres">
      <dgm:prSet presAssocID="{3E434FF6-58BB-49CE-BC6E-C52E4A39C73A}" presName="rootConnector" presStyleLbl="node2" presStyleIdx="0" presStyleCnt="3"/>
      <dgm:spPr/>
    </dgm:pt>
    <dgm:pt modelId="{D54515E7-F440-45C5-BD15-290158FA3EA8}" type="pres">
      <dgm:prSet presAssocID="{3E434FF6-58BB-49CE-BC6E-C52E4A39C73A}" presName="hierChild4" presStyleCnt="0"/>
      <dgm:spPr/>
    </dgm:pt>
    <dgm:pt modelId="{8297D501-6056-4600-A9BA-E88180CCC040}" type="pres">
      <dgm:prSet presAssocID="{3E434FF6-58BB-49CE-BC6E-C52E4A39C73A}" presName="hierChild5" presStyleCnt="0"/>
      <dgm:spPr/>
    </dgm:pt>
    <dgm:pt modelId="{35DC80D0-AEDC-4837-BB88-449F0ED58B3B}" type="pres">
      <dgm:prSet presAssocID="{6343298E-4780-4148-B2D5-FE151FB27A6C}" presName="Name37" presStyleLbl="parChTrans1D2" presStyleIdx="1" presStyleCnt="3"/>
      <dgm:spPr/>
    </dgm:pt>
    <dgm:pt modelId="{1DF957CA-D300-4259-8212-2CB63A398132}" type="pres">
      <dgm:prSet presAssocID="{AE0D573D-C1F8-4060-98E7-C2609273088E}" presName="hierRoot2" presStyleCnt="0">
        <dgm:presLayoutVars>
          <dgm:hierBranch val="init"/>
        </dgm:presLayoutVars>
      </dgm:prSet>
      <dgm:spPr/>
    </dgm:pt>
    <dgm:pt modelId="{4BE87739-D407-4290-879B-C314930318DD}" type="pres">
      <dgm:prSet presAssocID="{AE0D573D-C1F8-4060-98E7-C2609273088E}" presName="rootComposite" presStyleCnt="0"/>
      <dgm:spPr/>
    </dgm:pt>
    <dgm:pt modelId="{CC9EFD87-49D6-447E-9015-08AEDDAB53EB}" type="pres">
      <dgm:prSet presAssocID="{AE0D573D-C1F8-4060-98E7-C2609273088E}" presName="rootText" presStyleLbl="node2" presStyleIdx="1" presStyleCnt="3">
        <dgm:presLayoutVars>
          <dgm:chPref val="3"/>
        </dgm:presLayoutVars>
      </dgm:prSet>
      <dgm:spPr/>
    </dgm:pt>
    <dgm:pt modelId="{ED03023F-DD71-4C1C-AEFE-D4168661562E}" type="pres">
      <dgm:prSet presAssocID="{AE0D573D-C1F8-4060-98E7-C2609273088E}" presName="rootConnector" presStyleLbl="node2" presStyleIdx="1" presStyleCnt="3"/>
      <dgm:spPr/>
    </dgm:pt>
    <dgm:pt modelId="{23E6E2D4-18B7-48C7-A402-F8FE5D72853C}" type="pres">
      <dgm:prSet presAssocID="{AE0D573D-C1F8-4060-98E7-C2609273088E}" presName="hierChild4" presStyleCnt="0"/>
      <dgm:spPr/>
    </dgm:pt>
    <dgm:pt modelId="{E9E9A718-2967-4FE8-AF1A-C724908E630C}" type="pres">
      <dgm:prSet presAssocID="{AE0D573D-C1F8-4060-98E7-C2609273088E}" presName="hierChild5" presStyleCnt="0"/>
      <dgm:spPr/>
    </dgm:pt>
    <dgm:pt modelId="{E90E1932-FE7A-41BE-9037-91A1F3A527BD}" type="pres">
      <dgm:prSet presAssocID="{0F13C9E2-F606-44A2-A7C7-7201A602F162}" presName="Name37" presStyleLbl="parChTrans1D2" presStyleIdx="2" presStyleCnt="3"/>
      <dgm:spPr/>
    </dgm:pt>
    <dgm:pt modelId="{ED1172EC-1936-471D-AA53-4DAB39637573}" type="pres">
      <dgm:prSet presAssocID="{AA1C3EB4-5654-403E-9CB4-337A1DE5EC8F}" presName="hierRoot2" presStyleCnt="0">
        <dgm:presLayoutVars>
          <dgm:hierBranch val="init"/>
        </dgm:presLayoutVars>
      </dgm:prSet>
      <dgm:spPr/>
    </dgm:pt>
    <dgm:pt modelId="{B1352D55-21C0-4E20-9D02-DE4C860B8039}" type="pres">
      <dgm:prSet presAssocID="{AA1C3EB4-5654-403E-9CB4-337A1DE5EC8F}" presName="rootComposite" presStyleCnt="0"/>
      <dgm:spPr/>
    </dgm:pt>
    <dgm:pt modelId="{B1041D6F-A1B6-4B70-8F12-89372C208248}" type="pres">
      <dgm:prSet presAssocID="{AA1C3EB4-5654-403E-9CB4-337A1DE5EC8F}" presName="rootText" presStyleLbl="node2" presStyleIdx="2" presStyleCnt="3">
        <dgm:presLayoutVars>
          <dgm:chPref val="3"/>
        </dgm:presLayoutVars>
      </dgm:prSet>
      <dgm:spPr/>
    </dgm:pt>
    <dgm:pt modelId="{713EA977-C786-4291-9CA0-70802A298283}" type="pres">
      <dgm:prSet presAssocID="{AA1C3EB4-5654-403E-9CB4-337A1DE5EC8F}" presName="rootConnector" presStyleLbl="node2" presStyleIdx="2" presStyleCnt="3"/>
      <dgm:spPr/>
    </dgm:pt>
    <dgm:pt modelId="{C3173AAC-FA76-4E36-9854-3B99F0E3A1DF}" type="pres">
      <dgm:prSet presAssocID="{AA1C3EB4-5654-403E-9CB4-337A1DE5EC8F}" presName="hierChild4" presStyleCnt="0"/>
      <dgm:spPr/>
    </dgm:pt>
    <dgm:pt modelId="{6815AC28-5DE8-4109-B20E-A87906B153B7}" type="pres">
      <dgm:prSet presAssocID="{9C9AB1C4-08B8-47D6-B1D6-49A53E7E5722}" presName="Name37" presStyleLbl="parChTrans1D3" presStyleIdx="0" presStyleCnt="1"/>
      <dgm:spPr/>
    </dgm:pt>
    <dgm:pt modelId="{DB4F52DC-65A7-4F1B-859F-A7745E701F21}" type="pres">
      <dgm:prSet presAssocID="{028A37CF-13FB-4E97-85B8-23B73869AF0B}" presName="hierRoot2" presStyleCnt="0">
        <dgm:presLayoutVars>
          <dgm:hierBranch val="init"/>
        </dgm:presLayoutVars>
      </dgm:prSet>
      <dgm:spPr/>
    </dgm:pt>
    <dgm:pt modelId="{5E5E1A81-16DF-43CE-9C04-B2036170147F}" type="pres">
      <dgm:prSet presAssocID="{028A37CF-13FB-4E97-85B8-23B73869AF0B}" presName="rootComposite" presStyleCnt="0"/>
      <dgm:spPr/>
    </dgm:pt>
    <dgm:pt modelId="{F044B9E4-91DE-4229-88E1-4CA28892AB93}" type="pres">
      <dgm:prSet presAssocID="{028A37CF-13FB-4E97-85B8-23B73869AF0B}" presName="rootText" presStyleLbl="node3" presStyleIdx="0" presStyleCnt="1" custScaleY="37050">
        <dgm:presLayoutVars>
          <dgm:chPref val="3"/>
        </dgm:presLayoutVars>
      </dgm:prSet>
      <dgm:spPr/>
    </dgm:pt>
    <dgm:pt modelId="{54360B61-B29F-4827-B95F-CED23EEEA93E}" type="pres">
      <dgm:prSet presAssocID="{028A37CF-13FB-4E97-85B8-23B73869AF0B}" presName="rootConnector" presStyleLbl="node3" presStyleIdx="0" presStyleCnt="1"/>
      <dgm:spPr/>
    </dgm:pt>
    <dgm:pt modelId="{361FB4B5-A0B0-46B7-933F-F1542E1063EB}" type="pres">
      <dgm:prSet presAssocID="{028A37CF-13FB-4E97-85B8-23B73869AF0B}" presName="hierChild4" presStyleCnt="0"/>
      <dgm:spPr/>
    </dgm:pt>
    <dgm:pt modelId="{7AD4EC2E-72A0-449D-BDB8-363F259DCC4E}" type="pres">
      <dgm:prSet presAssocID="{028A37CF-13FB-4E97-85B8-23B73869AF0B}" presName="hierChild5" presStyleCnt="0"/>
      <dgm:spPr/>
    </dgm:pt>
    <dgm:pt modelId="{A624DA6D-F75E-46C4-938F-691833806277}" type="pres">
      <dgm:prSet presAssocID="{AA1C3EB4-5654-403E-9CB4-337A1DE5EC8F}" presName="hierChild5" presStyleCnt="0"/>
      <dgm:spPr/>
    </dgm:pt>
    <dgm:pt modelId="{9F9AE6F5-CC83-4908-84DE-D21974F6121A}" type="pres">
      <dgm:prSet presAssocID="{A01662F4-2FC6-4FEE-A20C-A69629A9855E}" presName="hierChild3" presStyleCnt="0"/>
      <dgm:spPr/>
    </dgm:pt>
  </dgm:ptLst>
  <dgm:cxnLst>
    <dgm:cxn modelId="{F9BEB62D-3ABC-4A77-83A9-E7631E42F244}" type="presOf" srcId="{A01662F4-2FC6-4FEE-A20C-A69629A9855E}" destId="{D739970A-A2E2-4035-BAE8-661D697524CD}" srcOrd="1" destOrd="0" presId="urn:microsoft.com/office/officeart/2005/8/layout/orgChart1"/>
    <dgm:cxn modelId="{E4E09D36-0181-408F-86B0-D16E976B0D74}" type="presOf" srcId="{AE0D573D-C1F8-4060-98E7-C2609273088E}" destId="{CC9EFD87-49D6-447E-9015-08AEDDAB53EB}" srcOrd="0" destOrd="0" presId="urn:microsoft.com/office/officeart/2005/8/layout/orgChart1"/>
    <dgm:cxn modelId="{331DDB3B-D6A5-469D-A763-83E2C978D3D9}" srcId="{31C82711-5C30-460C-850F-AAB90CDBEEA5}" destId="{A01662F4-2FC6-4FEE-A20C-A69629A9855E}" srcOrd="0" destOrd="0" parTransId="{401712B1-F6F0-4D6A-AE96-9385894D9D14}" sibTransId="{F8F0AB62-57F4-4B94-8C54-5822B8093C63}"/>
    <dgm:cxn modelId="{BAC2ED3B-16D5-4374-890A-94E76B1B6EBE}" type="presOf" srcId="{AE0D573D-C1F8-4060-98E7-C2609273088E}" destId="{ED03023F-DD71-4C1C-AEFE-D4168661562E}" srcOrd="1" destOrd="0" presId="urn:microsoft.com/office/officeart/2005/8/layout/orgChart1"/>
    <dgm:cxn modelId="{AE6AB03D-21A2-4CCA-8B86-5244C4CB158E}" type="presOf" srcId="{A01662F4-2FC6-4FEE-A20C-A69629A9855E}" destId="{EF7BB040-A648-498C-B108-04C1E19A1D06}" srcOrd="0" destOrd="0" presId="urn:microsoft.com/office/officeart/2005/8/layout/orgChart1"/>
    <dgm:cxn modelId="{DBBD105D-F4A3-4EAD-B161-4DDB0EA557E3}" type="presOf" srcId="{31C82711-5C30-460C-850F-AAB90CDBEEA5}" destId="{035B094D-FC05-419F-8443-02FFF2FC142D}" srcOrd="0" destOrd="0" presId="urn:microsoft.com/office/officeart/2005/8/layout/orgChart1"/>
    <dgm:cxn modelId="{467D1D6F-EECB-47C6-BAE2-CF8E64BB3A86}" srcId="{A01662F4-2FC6-4FEE-A20C-A69629A9855E}" destId="{AE0D573D-C1F8-4060-98E7-C2609273088E}" srcOrd="1" destOrd="0" parTransId="{6343298E-4780-4148-B2D5-FE151FB27A6C}" sibTransId="{93F5E71A-1A8E-4F00-98ED-D3EF2C6C9827}"/>
    <dgm:cxn modelId="{180C7E73-AEA3-4940-9439-2CD93DB38328}" srcId="{AA1C3EB4-5654-403E-9CB4-337A1DE5EC8F}" destId="{028A37CF-13FB-4E97-85B8-23B73869AF0B}" srcOrd="0" destOrd="0" parTransId="{9C9AB1C4-08B8-47D6-B1D6-49A53E7E5722}" sibTransId="{5112701B-FB3D-4560-BD96-8B7963CC6E2F}"/>
    <dgm:cxn modelId="{476AE773-10D1-4D69-A31B-DDA658AA8D68}" type="presOf" srcId="{D96BA85C-7215-459A-9C5C-9FECEAA77C60}" destId="{F221EDF9-B88B-4424-B10B-EC0BD1484718}" srcOrd="0" destOrd="0" presId="urn:microsoft.com/office/officeart/2005/8/layout/orgChart1"/>
    <dgm:cxn modelId="{F6FE2C57-E939-43B1-99FA-C431ACFD24C5}" type="presOf" srcId="{AA1C3EB4-5654-403E-9CB4-337A1DE5EC8F}" destId="{713EA977-C786-4291-9CA0-70802A298283}" srcOrd="1" destOrd="0" presId="urn:microsoft.com/office/officeart/2005/8/layout/orgChart1"/>
    <dgm:cxn modelId="{E2898180-4012-479B-BEE6-5EDCD5B18C14}" srcId="{A01662F4-2FC6-4FEE-A20C-A69629A9855E}" destId="{AA1C3EB4-5654-403E-9CB4-337A1DE5EC8F}" srcOrd="2" destOrd="0" parTransId="{0F13C9E2-F606-44A2-A7C7-7201A602F162}" sibTransId="{EBA81480-EA89-4951-BBA1-6F7692E11792}"/>
    <dgm:cxn modelId="{6A485EA4-8A5C-4BD7-83E5-2E5F82328DC5}" type="presOf" srcId="{3E434FF6-58BB-49CE-BC6E-C52E4A39C73A}" destId="{42A66C89-72E7-4FAB-BBDE-0FA616C8B9EF}" srcOrd="0" destOrd="0" presId="urn:microsoft.com/office/officeart/2005/8/layout/orgChart1"/>
    <dgm:cxn modelId="{940E0CA6-AD5F-48E4-9BAC-68A59239636A}" type="presOf" srcId="{3E434FF6-58BB-49CE-BC6E-C52E4A39C73A}" destId="{D3E9F40A-D7B6-4843-ADF7-371F3D45F4B4}" srcOrd="1" destOrd="0" presId="urn:microsoft.com/office/officeart/2005/8/layout/orgChart1"/>
    <dgm:cxn modelId="{041502A8-66AA-4D67-9CDF-9E4349860F33}" type="presOf" srcId="{6343298E-4780-4148-B2D5-FE151FB27A6C}" destId="{35DC80D0-AEDC-4837-BB88-449F0ED58B3B}" srcOrd="0" destOrd="0" presId="urn:microsoft.com/office/officeart/2005/8/layout/orgChart1"/>
    <dgm:cxn modelId="{83B1DFC2-B187-48D3-A75A-5C69D263E9A9}" type="presOf" srcId="{9C9AB1C4-08B8-47D6-B1D6-49A53E7E5722}" destId="{6815AC28-5DE8-4109-B20E-A87906B153B7}" srcOrd="0" destOrd="0" presId="urn:microsoft.com/office/officeart/2005/8/layout/orgChart1"/>
    <dgm:cxn modelId="{E54F7CD5-5D5E-4AF8-8A4C-B2389CB9953A}" type="presOf" srcId="{028A37CF-13FB-4E97-85B8-23B73869AF0B}" destId="{F044B9E4-91DE-4229-88E1-4CA28892AB93}" srcOrd="0" destOrd="0" presId="urn:microsoft.com/office/officeart/2005/8/layout/orgChart1"/>
    <dgm:cxn modelId="{4B36C1DB-A6F5-42DE-ACA3-FE634B9F40D7}" type="presOf" srcId="{AA1C3EB4-5654-403E-9CB4-337A1DE5EC8F}" destId="{B1041D6F-A1B6-4B70-8F12-89372C208248}" srcOrd="0" destOrd="0" presId="urn:microsoft.com/office/officeart/2005/8/layout/orgChart1"/>
    <dgm:cxn modelId="{40C221E7-3A18-4A4C-BA4E-26674359AFB2}" type="presOf" srcId="{0F13C9E2-F606-44A2-A7C7-7201A602F162}" destId="{E90E1932-FE7A-41BE-9037-91A1F3A527BD}" srcOrd="0" destOrd="0" presId="urn:microsoft.com/office/officeart/2005/8/layout/orgChart1"/>
    <dgm:cxn modelId="{F72C8BEF-B218-4DDD-A3A9-F629D5A878B4}" srcId="{A01662F4-2FC6-4FEE-A20C-A69629A9855E}" destId="{3E434FF6-58BB-49CE-BC6E-C52E4A39C73A}" srcOrd="0" destOrd="0" parTransId="{D96BA85C-7215-459A-9C5C-9FECEAA77C60}" sibTransId="{C3281D67-0C1D-4C99-BDAF-07BA20AE5B50}"/>
    <dgm:cxn modelId="{470A5BF8-C83A-4151-B8D1-34B87D56C7BF}" type="presOf" srcId="{028A37CF-13FB-4E97-85B8-23B73869AF0B}" destId="{54360B61-B29F-4827-B95F-CED23EEEA93E}" srcOrd="1" destOrd="0" presId="urn:microsoft.com/office/officeart/2005/8/layout/orgChart1"/>
    <dgm:cxn modelId="{72321A35-61BC-422B-A7FE-E100C46503B3}" type="presParOf" srcId="{035B094D-FC05-419F-8443-02FFF2FC142D}" destId="{6AB0FC70-D8C3-48A5-9B83-827BD51A6A6C}" srcOrd="0" destOrd="0" presId="urn:microsoft.com/office/officeart/2005/8/layout/orgChart1"/>
    <dgm:cxn modelId="{FB3E6106-64AA-4074-BC22-6BB8EBBEAA96}" type="presParOf" srcId="{6AB0FC70-D8C3-48A5-9B83-827BD51A6A6C}" destId="{24BC276C-8D87-4C68-9D1F-E75BB75821C8}" srcOrd="0" destOrd="0" presId="urn:microsoft.com/office/officeart/2005/8/layout/orgChart1"/>
    <dgm:cxn modelId="{EA9E1129-27E7-46DC-A51D-6303D5E15A2C}" type="presParOf" srcId="{24BC276C-8D87-4C68-9D1F-E75BB75821C8}" destId="{EF7BB040-A648-498C-B108-04C1E19A1D06}" srcOrd="0" destOrd="0" presId="urn:microsoft.com/office/officeart/2005/8/layout/orgChart1"/>
    <dgm:cxn modelId="{C58FD683-4460-44BA-8163-FEE0A2DADBBE}" type="presParOf" srcId="{24BC276C-8D87-4C68-9D1F-E75BB75821C8}" destId="{D739970A-A2E2-4035-BAE8-661D697524CD}" srcOrd="1" destOrd="0" presId="urn:microsoft.com/office/officeart/2005/8/layout/orgChart1"/>
    <dgm:cxn modelId="{777A4C74-3F91-4C92-AD7C-4BD128B50872}" type="presParOf" srcId="{6AB0FC70-D8C3-48A5-9B83-827BD51A6A6C}" destId="{6EF46582-4B53-4D50-B18B-DF66DA86D702}" srcOrd="1" destOrd="0" presId="urn:microsoft.com/office/officeart/2005/8/layout/orgChart1"/>
    <dgm:cxn modelId="{425B9D56-9460-4905-8260-3F0DC7BDD6C2}" type="presParOf" srcId="{6EF46582-4B53-4D50-B18B-DF66DA86D702}" destId="{F221EDF9-B88B-4424-B10B-EC0BD1484718}" srcOrd="0" destOrd="0" presId="urn:microsoft.com/office/officeart/2005/8/layout/orgChart1"/>
    <dgm:cxn modelId="{5DF7847C-B449-4E54-BC02-5B3E1C860EE2}" type="presParOf" srcId="{6EF46582-4B53-4D50-B18B-DF66DA86D702}" destId="{E16DF703-5C38-48C6-A714-6D9864153278}" srcOrd="1" destOrd="0" presId="urn:microsoft.com/office/officeart/2005/8/layout/orgChart1"/>
    <dgm:cxn modelId="{AD64D0DC-A1AC-40E4-A936-E3204CA42E57}" type="presParOf" srcId="{E16DF703-5C38-48C6-A714-6D9864153278}" destId="{AC35566F-C09E-45AC-A74F-6CE66A66F693}" srcOrd="0" destOrd="0" presId="urn:microsoft.com/office/officeart/2005/8/layout/orgChart1"/>
    <dgm:cxn modelId="{804A06A9-FA1C-4D39-B052-030436A0F877}" type="presParOf" srcId="{AC35566F-C09E-45AC-A74F-6CE66A66F693}" destId="{42A66C89-72E7-4FAB-BBDE-0FA616C8B9EF}" srcOrd="0" destOrd="0" presId="urn:microsoft.com/office/officeart/2005/8/layout/orgChart1"/>
    <dgm:cxn modelId="{B3015B3A-7AD4-4D4E-898E-490F3F46A7AD}" type="presParOf" srcId="{AC35566F-C09E-45AC-A74F-6CE66A66F693}" destId="{D3E9F40A-D7B6-4843-ADF7-371F3D45F4B4}" srcOrd="1" destOrd="0" presId="urn:microsoft.com/office/officeart/2005/8/layout/orgChart1"/>
    <dgm:cxn modelId="{D65CBDE7-A3CB-423A-AA1C-A5E75CECB295}" type="presParOf" srcId="{E16DF703-5C38-48C6-A714-6D9864153278}" destId="{D54515E7-F440-45C5-BD15-290158FA3EA8}" srcOrd="1" destOrd="0" presId="urn:microsoft.com/office/officeart/2005/8/layout/orgChart1"/>
    <dgm:cxn modelId="{AC4DF42D-0533-4E7B-92A2-2BD661E05B8A}" type="presParOf" srcId="{E16DF703-5C38-48C6-A714-6D9864153278}" destId="{8297D501-6056-4600-A9BA-E88180CCC040}" srcOrd="2" destOrd="0" presId="urn:microsoft.com/office/officeart/2005/8/layout/orgChart1"/>
    <dgm:cxn modelId="{A474EDFF-961B-4E14-9BFC-9068982F88FF}" type="presParOf" srcId="{6EF46582-4B53-4D50-B18B-DF66DA86D702}" destId="{35DC80D0-AEDC-4837-BB88-449F0ED58B3B}" srcOrd="2" destOrd="0" presId="urn:microsoft.com/office/officeart/2005/8/layout/orgChart1"/>
    <dgm:cxn modelId="{B40933AE-F0C4-4A72-A0D1-6BA83EC24490}" type="presParOf" srcId="{6EF46582-4B53-4D50-B18B-DF66DA86D702}" destId="{1DF957CA-D300-4259-8212-2CB63A398132}" srcOrd="3" destOrd="0" presId="urn:microsoft.com/office/officeart/2005/8/layout/orgChart1"/>
    <dgm:cxn modelId="{CF824395-6DF2-48AF-A5A5-AD26FB09A75D}" type="presParOf" srcId="{1DF957CA-D300-4259-8212-2CB63A398132}" destId="{4BE87739-D407-4290-879B-C314930318DD}" srcOrd="0" destOrd="0" presId="urn:microsoft.com/office/officeart/2005/8/layout/orgChart1"/>
    <dgm:cxn modelId="{8FA09DC1-0AB0-4FA4-8F51-0BEDF3B7789D}" type="presParOf" srcId="{4BE87739-D407-4290-879B-C314930318DD}" destId="{CC9EFD87-49D6-447E-9015-08AEDDAB53EB}" srcOrd="0" destOrd="0" presId="urn:microsoft.com/office/officeart/2005/8/layout/orgChart1"/>
    <dgm:cxn modelId="{9B465D29-F5EC-4B2E-A324-A985B13BC4F4}" type="presParOf" srcId="{4BE87739-D407-4290-879B-C314930318DD}" destId="{ED03023F-DD71-4C1C-AEFE-D4168661562E}" srcOrd="1" destOrd="0" presId="urn:microsoft.com/office/officeart/2005/8/layout/orgChart1"/>
    <dgm:cxn modelId="{9FA30039-81C6-4C5D-B5D7-5F76436BFFA3}" type="presParOf" srcId="{1DF957CA-D300-4259-8212-2CB63A398132}" destId="{23E6E2D4-18B7-48C7-A402-F8FE5D72853C}" srcOrd="1" destOrd="0" presId="urn:microsoft.com/office/officeart/2005/8/layout/orgChart1"/>
    <dgm:cxn modelId="{F1C56146-711F-4EDF-A4A1-177484CFC453}" type="presParOf" srcId="{1DF957CA-D300-4259-8212-2CB63A398132}" destId="{E9E9A718-2967-4FE8-AF1A-C724908E630C}" srcOrd="2" destOrd="0" presId="urn:microsoft.com/office/officeart/2005/8/layout/orgChart1"/>
    <dgm:cxn modelId="{A3C39888-4272-4937-AE7E-9A45BA3567D8}" type="presParOf" srcId="{6EF46582-4B53-4D50-B18B-DF66DA86D702}" destId="{E90E1932-FE7A-41BE-9037-91A1F3A527BD}" srcOrd="4" destOrd="0" presId="urn:microsoft.com/office/officeart/2005/8/layout/orgChart1"/>
    <dgm:cxn modelId="{8CED98B4-A33B-44A5-948C-27FC9CEA39E2}" type="presParOf" srcId="{6EF46582-4B53-4D50-B18B-DF66DA86D702}" destId="{ED1172EC-1936-471D-AA53-4DAB39637573}" srcOrd="5" destOrd="0" presId="urn:microsoft.com/office/officeart/2005/8/layout/orgChart1"/>
    <dgm:cxn modelId="{1F47DF68-08C1-412B-853B-5A3DB47A2C1B}" type="presParOf" srcId="{ED1172EC-1936-471D-AA53-4DAB39637573}" destId="{B1352D55-21C0-4E20-9D02-DE4C860B8039}" srcOrd="0" destOrd="0" presId="urn:microsoft.com/office/officeart/2005/8/layout/orgChart1"/>
    <dgm:cxn modelId="{442894E4-7D7E-40D1-B1A7-CED882AA6EFE}" type="presParOf" srcId="{B1352D55-21C0-4E20-9D02-DE4C860B8039}" destId="{B1041D6F-A1B6-4B70-8F12-89372C208248}" srcOrd="0" destOrd="0" presId="urn:microsoft.com/office/officeart/2005/8/layout/orgChart1"/>
    <dgm:cxn modelId="{47FDDC1F-79DE-41A4-9541-3805BCEB6DD4}" type="presParOf" srcId="{B1352D55-21C0-4E20-9D02-DE4C860B8039}" destId="{713EA977-C786-4291-9CA0-70802A298283}" srcOrd="1" destOrd="0" presId="urn:microsoft.com/office/officeart/2005/8/layout/orgChart1"/>
    <dgm:cxn modelId="{415D8C2A-23B1-413C-8ADA-AAFE67217C5F}" type="presParOf" srcId="{ED1172EC-1936-471D-AA53-4DAB39637573}" destId="{C3173AAC-FA76-4E36-9854-3B99F0E3A1DF}" srcOrd="1" destOrd="0" presId="urn:microsoft.com/office/officeart/2005/8/layout/orgChart1"/>
    <dgm:cxn modelId="{C418D83A-A01B-4C00-9F97-5EE21C9EBB71}" type="presParOf" srcId="{C3173AAC-FA76-4E36-9854-3B99F0E3A1DF}" destId="{6815AC28-5DE8-4109-B20E-A87906B153B7}" srcOrd="0" destOrd="0" presId="urn:microsoft.com/office/officeart/2005/8/layout/orgChart1"/>
    <dgm:cxn modelId="{A09DC3CE-C484-415E-B53A-0BAFAD85DB62}" type="presParOf" srcId="{C3173AAC-FA76-4E36-9854-3B99F0E3A1DF}" destId="{DB4F52DC-65A7-4F1B-859F-A7745E701F21}" srcOrd="1" destOrd="0" presId="urn:microsoft.com/office/officeart/2005/8/layout/orgChart1"/>
    <dgm:cxn modelId="{CF84C7CB-E8D0-4BBC-B1A4-251F690D3854}" type="presParOf" srcId="{DB4F52DC-65A7-4F1B-859F-A7745E701F21}" destId="{5E5E1A81-16DF-43CE-9C04-B2036170147F}" srcOrd="0" destOrd="0" presId="urn:microsoft.com/office/officeart/2005/8/layout/orgChart1"/>
    <dgm:cxn modelId="{25A05C26-FFD8-4712-82AC-B5847AA97290}" type="presParOf" srcId="{5E5E1A81-16DF-43CE-9C04-B2036170147F}" destId="{F044B9E4-91DE-4229-88E1-4CA28892AB93}" srcOrd="0" destOrd="0" presId="urn:microsoft.com/office/officeart/2005/8/layout/orgChart1"/>
    <dgm:cxn modelId="{002016AC-2AB1-4C81-B938-6EED30B831E2}" type="presParOf" srcId="{5E5E1A81-16DF-43CE-9C04-B2036170147F}" destId="{54360B61-B29F-4827-B95F-CED23EEEA93E}" srcOrd="1" destOrd="0" presId="urn:microsoft.com/office/officeart/2005/8/layout/orgChart1"/>
    <dgm:cxn modelId="{0C78CA3F-7BD7-4F4B-BBA5-AAD3482B2FAD}" type="presParOf" srcId="{DB4F52DC-65A7-4F1B-859F-A7745E701F21}" destId="{361FB4B5-A0B0-46B7-933F-F1542E1063EB}" srcOrd="1" destOrd="0" presId="urn:microsoft.com/office/officeart/2005/8/layout/orgChart1"/>
    <dgm:cxn modelId="{FF637C01-5BFE-4C22-A466-B44CE60512E4}" type="presParOf" srcId="{DB4F52DC-65A7-4F1B-859F-A7745E701F21}" destId="{7AD4EC2E-72A0-449D-BDB8-363F259DCC4E}" srcOrd="2" destOrd="0" presId="urn:microsoft.com/office/officeart/2005/8/layout/orgChart1"/>
    <dgm:cxn modelId="{0464DC7D-C896-45BE-8A17-FADA0B5402C6}" type="presParOf" srcId="{ED1172EC-1936-471D-AA53-4DAB39637573}" destId="{A624DA6D-F75E-46C4-938F-691833806277}" srcOrd="2" destOrd="0" presId="urn:microsoft.com/office/officeart/2005/8/layout/orgChart1"/>
    <dgm:cxn modelId="{6B2B9889-E87E-4C99-A413-FF7700161F4D}" type="presParOf" srcId="{6AB0FC70-D8C3-48A5-9B83-827BD51A6A6C}" destId="{9F9AE6F5-CC83-4908-84DE-D21974F612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687CA24-9B4F-455E-AD01-86FAB980837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9366153-FE6B-4014-B305-404A73DAFCE3}">
      <dgm:prSet phldrT="[Tekst]" custT="1"/>
      <dgm:spPr/>
      <dgm:t>
        <a:bodyPr/>
        <a:lstStyle/>
        <a:p>
          <a:r>
            <a:rPr lang="en-GB" sz="1000" dirty="0" err="1"/>
            <a:t>Virksomhetsleder</a:t>
          </a:r>
          <a:endParaRPr lang="en-GB" sz="1000" dirty="0"/>
        </a:p>
        <a:p>
          <a:r>
            <a:rPr lang="en-GB" sz="1000" dirty="0"/>
            <a:t>Vegard Knutsen</a:t>
          </a:r>
        </a:p>
      </dgm:t>
    </dgm:pt>
    <dgm:pt modelId="{800761A2-BC9E-4DED-9880-31A5558D23A5}" type="parTrans" cxnId="{DB40A0FB-496C-4955-9752-7AC4030C058D}">
      <dgm:prSet/>
      <dgm:spPr/>
      <dgm:t>
        <a:bodyPr/>
        <a:lstStyle/>
        <a:p>
          <a:endParaRPr lang="en-GB"/>
        </a:p>
      </dgm:t>
    </dgm:pt>
    <dgm:pt modelId="{9C219007-2A25-4978-8FC7-100FB412B324}" type="sibTrans" cxnId="{DB40A0FB-496C-4955-9752-7AC4030C058D}">
      <dgm:prSet/>
      <dgm:spPr/>
      <dgm:t>
        <a:bodyPr/>
        <a:lstStyle/>
        <a:p>
          <a:endParaRPr lang="en-GB"/>
        </a:p>
      </dgm:t>
    </dgm:pt>
    <dgm:pt modelId="{1C35C76D-888F-4600-B9FD-67E684FAEA81}">
      <dgm:prSet phldrT="[Tekst]" custT="1"/>
      <dgm:spPr/>
      <dgm:t>
        <a:bodyPr/>
        <a:lstStyle/>
        <a:p>
          <a:r>
            <a:rPr lang="en-GB" sz="1000" dirty="0"/>
            <a:t>Vann og </a:t>
          </a:r>
          <a:r>
            <a:rPr lang="en-GB" sz="1000" dirty="0" err="1"/>
            <a:t>avløp</a:t>
          </a:r>
          <a:br>
            <a:rPr lang="en-GB" sz="1000" dirty="0"/>
          </a:br>
          <a:r>
            <a:rPr lang="en-GB" sz="1000" dirty="0" err="1"/>
            <a:t>tjenesteleder</a:t>
          </a:r>
          <a:r>
            <a:rPr lang="en-GB" sz="1000" dirty="0"/>
            <a:t> </a:t>
          </a:r>
          <a:br>
            <a:rPr lang="en-GB" sz="1000" dirty="0"/>
          </a:br>
          <a:r>
            <a:rPr lang="en-GB" sz="1000" dirty="0"/>
            <a:t>Kim L. Karlsen </a:t>
          </a:r>
        </a:p>
        <a:p>
          <a:r>
            <a:rPr lang="en-GB" sz="1000" dirty="0"/>
            <a:t>Bedr.nr: 974587084 (</a:t>
          </a:r>
          <a:r>
            <a:rPr lang="en-GB" sz="1000" dirty="0" err="1"/>
            <a:t>vann</a:t>
          </a:r>
          <a:r>
            <a:rPr lang="en-GB" sz="1000" dirty="0"/>
            <a:t>)</a:t>
          </a:r>
        </a:p>
        <a:p>
          <a:r>
            <a:rPr lang="en-GB" sz="1000" dirty="0"/>
            <a:t>Bedr.nr: 988359076 (</a:t>
          </a:r>
          <a:r>
            <a:rPr lang="en-GB" sz="1000" dirty="0" err="1"/>
            <a:t>avløp</a:t>
          </a:r>
          <a:r>
            <a:rPr lang="en-GB" sz="1000" dirty="0"/>
            <a:t>) </a:t>
          </a:r>
        </a:p>
      </dgm:t>
    </dgm:pt>
    <dgm:pt modelId="{20C97724-E11B-48F8-BD61-D3941667CC5D}" type="parTrans" cxnId="{90A742E6-F6FC-436F-A214-6174EA9EBE9C}">
      <dgm:prSet/>
      <dgm:spPr/>
      <dgm:t>
        <a:bodyPr/>
        <a:lstStyle/>
        <a:p>
          <a:endParaRPr lang="en-GB"/>
        </a:p>
      </dgm:t>
    </dgm:pt>
    <dgm:pt modelId="{05749BBE-4162-4BB1-A933-4B03090F50D0}" type="sibTrans" cxnId="{90A742E6-F6FC-436F-A214-6174EA9EBE9C}">
      <dgm:prSet/>
      <dgm:spPr/>
      <dgm:t>
        <a:bodyPr/>
        <a:lstStyle/>
        <a:p>
          <a:endParaRPr lang="en-GB"/>
        </a:p>
      </dgm:t>
    </dgm:pt>
    <dgm:pt modelId="{6BF0845E-36CE-4489-AD5A-E5101D4FD841}">
      <dgm:prSet phldrT="[Tekst]" custT="1"/>
      <dgm:spPr/>
      <dgm:t>
        <a:bodyPr/>
        <a:lstStyle/>
        <a:p>
          <a:r>
            <a:rPr lang="en-GB" sz="1000" dirty="0"/>
            <a:t>Vei og park</a:t>
          </a:r>
          <a:br>
            <a:rPr lang="en-GB" sz="1000" dirty="0"/>
          </a:br>
          <a:r>
            <a:rPr lang="en-GB" sz="1000" dirty="0" err="1"/>
            <a:t>tjenesteleder</a:t>
          </a:r>
          <a:br>
            <a:rPr lang="en-GB" sz="1000" dirty="0"/>
          </a:br>
          <a:r>
            <a:rPr lang="en-GB" sz="1000" dirty="0">
              <a:solidFill>
                <a:srgbClr val="F2F2F2"/>
              </a:solidFill>
            </a:rPr>
            <a:t>Truls Rieger</a:t>
          </a:r>
        </a:p>
        <a:p>
          <a:r>
            <a:rPr lang="en-GB" sz="1000" dirty="0">
              <a:solidFill>
                <a:schemeClr val="bg1"/>
              </a:solidFill>
            </a:rPr>
            <a:t>Bedr.nr: 988359092 (</a:t>
          </a:r>
          <a:r>
            <a:rPr lang="en-GB" sz="1000" dirty="0" err="1">
              <a:solidFill>
                <a:schemeClr val="bg1"/>
              </a:solidFill>
            </a:rPr>
            <a:t>vei</a:t>
          </a:r>
          <a:r>
            <a:rPr lang="en-GB" sz="1000" dirty="0">
              <a:solidFill>
                <a:schemeClr val="bg1"/>
              </a:solidFill>
            </a:rPr>
            <a:t>)</a:t>
          </a:r>
        </a:p>
        <a:p>
          <a:r>
            <a:rPr lang="en-GB" sz="1000" dirty="0">
              <a:solidFill>
                <a:schemeClr val="bg1"/>
              </a:solidFill>
            </a:rPr>
            <a:t>Bedr.nr: 920396933 (park)</a:t>
          </a:r>
          <a:r>
            <a:rPr lang="en-GB" sz="1000" dirty="0"/>
            <a:t> </a:t>
          </a:r>
        </a:p>
      </dgm:t>
    </dgm:pt>
    <dgm:pt modelId="{0F7ACEFD-0475-454A-951C-6E074E268C24}" type="parTrans" cxnId="{57D9EC17-D555-411A-9646-20974BC37E4B}">
      <dgm:prSet/>
      <dgm:spPr/>
      <dgm:t>
        <a:bodyPr/>
        <a:lstStyle/>
        <a:p>
          <a:endParaRPr lang="en-GB"/>
        </a:p>
      </dgm:t>
    </dgm:pt>
    <dgm:pt modelId="{0A2F578C-DB35-4EA5-A3CA-80E2209F9382}" type="sibTrans" cxnId="{57D9EC17-D555-411A-9646-20974BC37E4B}">
      <dgm:prSet/>
      <dgm:spPr/>
      <dgm:t>
        <a:bodyPr/>
        <a:lstStyle/>
        <a:p>
          <a:endParaRPr lang="en-GB"/>
        </a:p>
      </dgm:t>
    </dgm:pt>
    <dgm:pt modelId="{A99F01F2-1704-45FF-9D2D-9BD2DAC45523}">
      <dgm:prSet custT="1"/>
      <dgm:spPr/>
      <dgm:t>
        <a:bodyPr/>
        <a:lstStyle/>
        <a:p>
          <a:r>
            <a:rPr lang="en-GB" sz="1000" dirty="0" err="1"/>
            <a:t>Kommuneskogen</a:t>
          </a:r>
          <a:r>
            <a:rPr lang="en-GB" sz="1000" dirty="0"/>
            <a:t> </a:t>
          </a:r>
        </a:p>
      </dgm:t>
    </dgm:pt>
    <dgm:pt modelId="{DF818AF6-DE9A-4B45-A300-40F54AC9D8CF}" type="parTrans" cxnId="{02D8BF73-BC62-4B5B-A795-30F346B11550}">
      <dgm:prSet/>
      <dgm:spPr/>
      <dgm:t>
        <a:bodyPr/>
        <a:lstStyle/>
        <a:p>
          <a:endParaRPr lang="en-GB"/>
        </a:p>
      </dgm:t>
    </dgm:pt>
    <dgm:pt modelId="{0EF4AE5D-C063-4D28-A5A1-D54FAFF45980}" type="sibTrans" cxnId="{02D8BF73-BC62-4B5B-A795-30F346B11550}">
      <dgm:prSet/>
      <dgm:spPr/>
      <dgm:t>
        <a:bodyPr/>
        <a:lstStyle/>
        <a:p>
          <a:endParaRPr lang="en-GB"/>
        </a:p>
      </dgm:t>
    </dgm:pt>
    <dgm:pt modelId="{87B1316A-91E5-4EA4-B03F-31D774D2D14B}">
      <dgm:prSet custT="1"/>
      <dgm:spPr/>
      <dgm:t>
        <a:bodyPr/>
        <a:lstStyle/>
        <a:p>
          <a:r>
            <a:rPr lang="en-GB" sz="1000" dirty="0" err="1">
              <a:solidFill>
                <a:srgbClr val="F2F2F2"/>
              </a:solidFill>
            </a:rPr>
            <a:t>Anlegg</a:t>
          </a:r>
          <a:r>
            <a:rPr lang="en-GB" sz="1000" dirty="0">
              <a:solidFill>
                <a:srgbClr val="F2F2F2"/>
              </a:solidFill>
            </a:rPr>
            <a:t>/</a:t>
          </a:r>
          <a:r>
            <a:rPr lang="en-GB" sz="1000" dirty="0" err="1">
              <a:solidFill>
                <a:srgbClr val="F2F2F2"/>
              </a:solidFill>
            </a:rPr>
            <a:t>Utbygging</a:t>
          </a:r>
          <a:endParaRPr lang="en-GB" sz="1000" dirty="0">
            <a:solidFill>
              <a:srgbClr val="F2F2F2"/>
            </a:solidFill>
          </a:endParaRPr>
        </a:p>
      </dgm:t>
    </dgm:pt>
    <dgm:pt modelId="{DBB645E5-B7C0-4AB0-AE2F-1CC6208532DD}" type="parTrans" cxnId="{9C188D76-F91C-4557-BDEB-F45F52937C45}">
      <dgm:prSet/>
      <dgm:spPr/>
      <dgm:t>
        <a:bodyPr/>
        <a:lstStyle/>
        <a:p>
          <a:endParaRPr lang="en-GB"/>
        </a:p>
      </dgm:t>
    </dgm:pt>
    <dgm:pt modelId="{49D645A9-CE89-42F9-827F-81AF53966572}" type="sibTrans" cxnId="{9C188D76-F91C-4557-BDEB-F45F52937C45}">
      <dgm:prSet/>
      <dgm:spPr/>
      <dgm:t>
        <a:bodyPr/>
        <a:lstStyle/>
        <a:p>
          <a:endParaRPr lang="en-GB"/>
        </a:p>
      </dgm:t>
    </dgm:pt>
    <dgm:pt modelId="{404BFD48-6EEC-43E2-9EDC-E5C411A99A55}">
      <dgm:prSet custT="1"/>
      <dgm:spPr/>
      <dgm:t>
        <a:bodyPr/>
        <a:lstStyle/>
        <a:p>
          <a:r>
            <a:rPr lang="en-GB" sz="1000" dirty="0" err="1"/>
            <a:t>Støttefunksjoner</a:t>
          </a:r>
          <a:endParaRPr lang="en-GB" sz="1000" dirty="0"/>
        </a:p>
      </dgm:t>
    </dgm:pt>
    <dgm:pt modelId="{A2A9FDDF-D1EF-4723-8939-BB67BD3BA8D6}" type="parTrans" cxnId="{9C7B3BE4-9EC6-40E2-AE6C-CFD6643864EB}">
      <dgm:prSet/>
      <dgm:spPr/>
      <dgm:t>
        <a:bodyPr/>
        <a:lstStyle/>
        <a:p>
          <a:endParaRPr lang="nb-NO"/>
        </a:p>
      </dgm:t>
    </dgm:pt>
    <dgm:pt modelId="{17B2B535-3A86-47E0-84D3-D9EDC7C5F9CB}" type="sibTrans" cxnId="{9C7B3BE4-9EC6-40E2-AE6C-CFD6643864EB}">
      <dgm:prSet/>
      <dgm:spPr/>
      <dgm:t>
        <a:bodyPr/>
        <a:lstStyle/>
        <a:p>
          <a:endParaRPr lang="nb-NO"/>
        </a:p>
      </dgm:t>
    </dgm:pt>
    <dgm:pt modelId="{F8138857-0017-4245-AE6A-4C29F8546342}">
      <dgm:prSet custT="1"/>
      <dgm:spPr>
        <a:solidFill>
          <a:schemeClr val="accent1"/>
        </a:solidFill>
      </dgm:spPr>
      <dgm:t>
        <a:bodyPr/>
        <a:lstStyle/>
        <a:p>
          <a:r>
            <a:rPr lang="en-GB" sz="1000" dirty="0" err="1">
              <a:solidFill>
                <a:schemeClr val="bg1"/>
              </a:solidFill>
            </a:rPr>
            <a:t>Bilansvarlig</a:t>
          </a:r>
          <a:endParaRPr lang="en-GB" sz="1000" dirty="0">
            <a:solidFill>
              <a:schemeClr val="bg1"/>
            </a:solidFill>
          </a:endParaRPr>
        </a:p>
      </dgm:t>
    </dgm:pt>
    <dgm:pt modelId="{08F8EC48-9BA3-46DE-8610-22B7BD743C5A}" type="parTrans" cxnId="{8FCE892B-E615-4E07-BB38-6C621268F156}">
      <dgm:prSet/>
      <dgm:spPr/>
      <dgm:t>
        <a:bodyPr/>
        <a:lstStyle/>
        <a:p>
          <a:endParaRPr lang="nb-NO"/>
        </a:p>
      </dgm:t>
    </dgm:pt>
    <dgm:pt modelId="{105407A3-182E-4B7E-8824-E22EBDDF0CF8}" type="sibTrans" cxnId="{8FCE892B-E615-4E07-BB38-6C621268F156}">
      <dgm:prSet/>
      <dgm:spPr/>
      <dgm:t>
        <a:bodyPr/>
        <a:lstStyle/>
        <a:p>
          <a:endParaRPr lang="nb-NO"/>
        </a:p>
      </dgm:t>
    </dgm:pt>
    <dgm:pt modelId="{79A8C8BC-5E37-4CED-BDAF-03781D437903}" type="pres">
      <dgm:prSet presAssocID="{6687CA24-9B4F-455E-AD01-86FAB9808375}" presName="hierChild1" presStyleCnt="0">
        <dgm:presLayoutVars>
          <dgm:orgChart val="1"/>
          <dgm:chPref val="1"/>
          <dgm:dir/>
          <dgm:animOne val="branch"/>
          <dgm:animLvl val="lvl"/>
          <dgm:resizeHandles/>
        </dgm:presLayoutVars>
      </dgm:prSet>
      <dgm:spPr/>
    </dgm:pt>
    <dgm:pt modelId="{ECF1DEDB-1E10-4953-B6B7-BFB489770D58}" type="pres">
      <dgm:prSet presAssocID="{F9366153-FE6B-4014-B305-404A73DAFCE3}" presName="hierRoot1" presStyleCnt="0">
        <dgm:presLayoutVars>
          <dgm:hierBranch val="init"/>
        </dgm:presLayoutVars>
      </dgm:prSet>
      <dgm:spPr/>
    </dgm:pt>
    <dgm:pt modelId="{3DB80E00-217E-4E59-9473-0F108C9061DA}" type="pres">
      <dgm:prSet presAssocID="{F9366153-FE6B-4014-B305-404A73DAFCE3}" presName="rootComposite1" presStyleCnt="0"/>
      <dgm:spPr/>
    </dgm:pt>
    <dgm:pt modelId="{FB2D3683-147E-4603-88EC-416E13D5D651}" type="pres">
      <dgm:prSet presAssocID="{F9366153-FE6B-4014-B305-404A73DAFCE3}" presName="rootText1" presStyleLbl="node0" presStyleIdx="0" presStyleCnt="1">
        <dgm:presLayoutVars>
          <dgm:chPref val="3"/>
        </dgm:presLayoutVars>
      </dgm:prSet>
      <dgm:spPr/>
    </dgm:pt>
    <dgm:pt modelId="{205F3AD9-7092-438A-B93F-A4257CCC456C}" type="pres">
      <dgm:prSet presAssocID="{F9366153-FE6B-4014-B305-404A73DAFCE3}" presName="rootConnector1" presStyleLbl="node1" presStyleIdx="0" presStyleCnt="0"/>
      <dgm:spPr/>
    </dgm:pt>
    <dgm:pt modelId="{6E40070B-BBDB-45B7-B201-8B3B8BD50121}" type="pres">
      <dgm:prSet presAssocID="{F9366153-FE6B-4014-B305-404A73DAFCE3}" presName="hierChild2" presStyleCnt="0"/>
      <dgm:spPr/>
    </dgm:pt>
    <dgm:pt modelId="{16F4D644-D261-421C-B8EE-013B26D75627}" type="pres">
      <dgm:prSet presAssocID="{20C97724-E11B-48F8-BD61-D3941667CC5D}" presName="Name37" presStyleLbl="parChTrans1D2" presStyleIdx="0" presStyleCnt="2"/>
      <dgm:spPr/>
    </dgm:pt>
    <dgm:pt modelId="{031B17E0-3B5B-46F9-8DFB-877C116DA409}" type="pres">
      <dgm:prSet presAssocID="{1C35C76D-888F-4600-B9FD-67E684FAEA81}" presName="hierRoot2" presStyleCnt="0">
        <dgm:presLayoutVars>
          <dgm:hierBranch val="init"/>
        </dgm:presLayoutVars>
      </dgm:prSet>
      <dgm:spPr/>
    </dgm:pt>
    <dgm:pt modelId="{F18CB210-3B67-4E03-8A36-1B4A3889156A}" type="pres">
      <dgm:prSet presAssocID="{1C35C76D-888F-4600-B9FD-67E684FAEA81}" presName="rootComposite" presStyleCnt="0"/>
      <dgm:spPr/>
    </dgm:pt>
    <dgm:pt modelId="{A2223FE7-A36E-42E4-A888-176277439AD3}" type="pres">
      <dgm:prSet presAssocID="{1C35C76D-888F-4600-B9FD-67E684FAEA81}" presName="rootText" presStyleLbl="node2" presStyleIdx="0" presStyleCnt="2">
        <dgm:presLayoutVars>
          <dgm:chPref val="3"/>
        </dgm:presLayoutVars>
      </dgm:prSet>
      <dgm:spPr/>
    </dgm:pt>
    <dgm:pt modelId="{DB9692DF-E6E7-48BB-8A1B-A5E4A30FBCCB}" type="pres">
      <dgm:prSet presAssocID="{1C35C76D-888F-4600-B9FD-67E684FAEA81}" presName="rootConnector" presStyleLbl="node2" presStyleIdx="0" presStyleCnt="2"/>
      <dgm:spPr/>
    </dgm:pt>
    <dgm:pt modelId="{138BA9C3-0E43-4A83-B642-B7E7E85D3E87}" type="pres">
      <dgm:prSet presAssocID="{1C35C76D-888F-4600-B9FD-67E684FAEA81}" presName="hierChild4" presStyleCnt="0"/>
      <dgm:spPr/>
    </dgm:pt>
    <dgm:pt modelId="{1CF7F88C-7D20-4714-AB7D-9F8B40BECC23}" type="pres">
      <dgm:prSet presAssocID="{DBB645E5-B7C0-4AB0-AE2F-1CC6208532DD}" presName="Name37" presStyleLbl="parChTrans1D3" presStyleIdx="0" presStyleCnt="4"/>
      <dgm:spPr/>
    </dgm:pt>
    <dgm:pt modelId="{37A3CD11-78D0-4207-A264-D73E66276410}" type="pres">
      <dgm:prSet presAssocID="{87B1316A-91E5-4EA4-B03F-31D774D2D14B}" presName="hierRoot2" presStyleCnt="0">
        <dgm:presLayoutVars>
          <dgm:hierBranch val="init"/>
        </dgm:presLayoutVars>
      </dgm:prSet>
      <dgm:spPr/>
    </dgm:pt>
    <dgm:pt modelId="{68EC9ACB-D9A2-4A9E-A667-D4E082E59677}" type="pres">
      <dgm:prSet presAssocID="{87B1316A-91E5-4EA4-B03F-31D774D2D14B}" presName="rootComposite" presStyleCnt="0"/>
      <dgm:spPr/>
    </dgm:pt>
    <dgm:pt modelId="{54247743-2E17-4816-BD80-AA8A7B17744D}" type="pres">
      <dgm:prSet presAssocID="{87B1316A-91E5-4EA4-B03F-31D774D2D14B}" presName="rootText" presStyleLbl="node3" presStyleIdx="0" presStyleCnt="4" custScaleX="60880" custScaleY="41855" custLinFactNeighborX="-3883" custLinFactNeighborY="-16872">
        <dgm:presLayoutVars>
          <dgm:chPref val="3"/>
        </dgm:presLayoutVars>
      </dgm:prSet>
      <dgm:spPr/>
    </dgm:pt>
    <dgm:pt modelId="{14C9585A-5515-44DA-9BA7-641F1763F8C3}" type="pres">
      <dgm:prSet presAssocID="{87B1316A-91E5-4EA4-B03F-31D774D2D14B}" presName="rootConnector" presStyleLbl="node3" presStyleIdx="0" presStyleCnt="4"/>
      <dgm:spPr/>
    </dgm:pt>
    <dgm:pt modelId="{AFCAF54A-62EE-4D77-BE1B-D5B9EB83EF28}" type="pres">
      <dgm:prSet presAssocID="{87B1316A-91E5-4EA4-B03F-31D774D2D14B}" presName="hierChild4" presStyleCnt="0"/>
      <dgm:spPr/>
    </dgm:pt>
    <dgm:pt modelId="{A7C0A83F-1CA2-4701-BECF-FD975A3ECDD4}" type="pres">
      <dgm:prSet presAssocID="{87B1316A-91E5-4EA4-B03F-31D774D2D14B}" presName="hierChild5" presStyleCnt="0"/>
      <dgm:spPr/>
    </dgm:pt>
    <dgm:pt modelId="{AA352450-AB21-4091-95FD-66548F46793C}" type="pres">
      <dgm:prSet presAssocID="{A2A9FDDF-D1EF-4723-8939-BB67BD3BA8D6}" presName="Name37" presStyleLbl="parChTrans1D3" presStyleIdx="1" presStyleCnt="4"/>
      <dgm:spPr/>
    </dgm:pt>
    <dgm:pt modelId="{95D67EDF-3B83-4090-B1F0-07F7D1CBB0E0}" type="pres">
      <dgm:prSet presAssocID="{404BFD48-6EEC-43E2-9EDC-E5C411A99A55}" presName="hierRoot2" presStyleCnt="0">
        <dgm:presLayoutVars>
          <dgm:hierBranch val="init"/>
        </dgm:presLayoutVars>
      </dgm:prSet>
      <dgm:spPr/>
    </dgm:pt>
    <dgm:pt modelId="{A751C376-26DF-494D-84DE-11741107DB5F}" type="pres">
      <dgm:prSet presAssocID="{404BFD48-6EEC-43E2-9EDC-E5C411A99A55}" presName="rootComposite" presStyleCnt="0"/>
      <dgm:spPr/>
    </dgm:pt>
    <dgm:pt modelId="{17FAA0E1-F7E8-4E99-95E8-B16D3366852E}" type="pres">
      <dgm:prSet presAssocID="{404BFD48-6EEC-43E2-9EDC-E5C411A99A55}" presName="rootText" presStyleLbl="node3" presStyleIdx="1" presStyleCnt="4" custScaleX="59296" custScaleY="39934" custLinFactNeighborX="-2426" custLinFactNeighborY="-50788">
        <dgm:presLayoutVars>
          <dgm:chPref val="3"/>
        </dgm:presLayoutVars>
      </dgm:prSet>
      <dgm:spPr/>
    </dgm:pt>
    <dgm:pt modelId="{D976011C-18AA-40FB-9498-EFD737C1417F}" type="pres">
      <dgm:prSet presAssocID="{404BFD48-6EEC-43E2-9EDC-E5C411A99A55}" presName="rootConnector" presStyleLbl="node3" presStyleIdx="1" presStyleCnt="4"/>
      <dgm:spPr/>
    </dgm:pt>
    <dgm:pt modelId="{126CBF70-4D2A-4830-8CB3-9B91AC57E5FC}" type="pres">
      <dgm:prSet presAssocID="{404BFD48-6EEC-43E2-9EDC-E5C411A99A55}" presName="hierChild4" presStyleCnt="0"/>
      <dgm:spPr/>
    </dgm:pt>
    <dgm:pt modelId="{7DF9BF86-2B8C-4132-B079-B1BA27713718}" type="pres">
      <dgm:prSet presAssocID="{404BFD48-6EEC-43E2-9EDC-E5C411A99A55}" presName="hierChild5" presStyleCnt="0"/>
      <dgm:spPr/>
    </dgm:pt>
    <dgm:pt modelId="{C250515E-FB46-4DB9-81CF-395183EFE579}" type="pres">
      <dgm:prSet presAssocID="{1C35C76D-888F-4600-B9FD-67E684FAEA81}" presName="hierChild5" presStyleCnt="0"/>
      <dgm:spPr/>
    </dgm:pt>
    <dgm:pt modelId="{40A7A7B7-5E8F-4C8F-BCDE-BF59C6762388}" type="pres">
      <dgm:prSet presAssocID="{0F7ACEFD-0475-454A-951C-6E074E268C24}" presName="Name37" presStyleLbl="parChTrans1D2" presStyleIdx="1" presStyleCnt="2"/>
      <dgm:spPr/>
    </dgm:pt>
    <dgm:pt modelId="{7C9D7E15-B6B3-4D33-8853-4A9E754BD41F}" type="pres">
      <dgm:prSet presAssocID="{6BF0845E-36CE-4489-AD5A-E5101D4FD841}" presName="hierRoot2" presStyleCnt="0">
        <dgm:presLayoutVars>
          <dgm:hierBranch val="init"/>
        </dgm:presLayoutVars>
      </dgm:prSet>
      <dgm:spPr/>
    </dgm:pt>
    <dgm:pt modelId="{6437716D-8E82-44A1-8DC8-F3CF4F48DC01}" type="pres">
      <dgm:prSet presAssocID="{6BF0845E-36CE-4489-AD5A-E5101D4FD841}" presName="rootComposite" presStyleCnt="0"/>
      <dgm:spPr/>
    </dgm:pt>
    <dgm:pt modelId="{4C2F2432-3DFB-4381-AB35-0A0F38B17ABD}" type="pres">
      <dgm:prSet presAssocID="{6BF0845E-36CE-4489-AD5A-E5101D4FD841}" presName="rootText" presStyleLbl="node2" presStyleIdx="1" presStyleCnt="2">
        <dgm:presLayoutVars>
          <dgm:chPref val="3"/>
        </dgm:presLayoutVars>
      </dgm:prSet>
      <dgm:spPr/>
    </dgm:pt>
    <dgm:pt modelId="{B2CBC03F-2C42-4AE4-A9B3-75A7357952D7}" type="pres">
      <dgm:prSet presAssocID="{6BF0845E-36CE-4489-AD5A-E5101D4FD841}" presName="rootConnector" presStyleLbl="node2" presStyleIdx="1" presStyleCnt="2"/>
      <dgm:spPr/>
    </dgm:pt>
    <dgm:pt modelId="{3CC8745A-B64C-4D52-9586-D699748C4C4F}" type="pres">
      <dgm:prSet presAssocID="{6BF0845E-36CE-4489-AD5A-E5101D4FD841}" presName="hierChild4" presStyleCnt="0"/>
      <dgm:spPr/>
    </dgm:pt>
    <dgm:pt modelId="{1191586D-04D4-42B4-A8D7-A7F6859C6451}" type="pres">
      <dgm:prSet presAssocID="{DF818AF6-DE9A-4B45-A300-40F54AC9D8CF}" presName="Name37" presStyleLbl="parChTrans1D3" presStyleIdx="2" presStyleCnt="4"/>
      <dgm:spPr/>
    </dgm:pt>
    <dgm:pt modelId="{B9D2CA6F-4A7D-4BB0-8A91-3142A35077EE}" type="pres">
      <dgm:prSet presAssocID="{A99F01F2-1704-45FF-9D2D-9BD2DAC45523}" presName="hierRoot2" presStyleCnt="0">
        <dgm:presLayoutVars>
          <dgm:hierBranch val="init"/>
        </dgm:presLayoutVars>
      </dgm:prSet>
      <dgm:spPr/>
    </dgm:pt>
    <dgm:pt modelId="{C31C1BCE-42D7-4F4E-A5A8-BA34CE27F9D5}" type="pres">
      <dgm:prSet presAssocID="{A99F01F2-1704-45FF-9D2D-9BD2DAC45523}" presName="rootComposite" presStyleCnt="0"/>
      <dgm:spPr/>
    </dgm:pt>
    <dgm:pt modelId="{E5C7B249-A680-442F-AD8B-A7C6E3656A99}" type="pres">
      <dgm:prSet presAssocID="{A99F01F2-1704-45FF-9D2D-9BD2DAC45523}" presName="rootText" presStyleLbl="node3" presStyleIdx="2" presStyleCnt="4" custAng="10800000" custFlipVert="1" custScaleX="65035" custScaleY="28030" custLinFactNeighborX="-3029" custLinFactNeighborY="-18887">
        <dgm:presLayoutVars>
          <dgm:chPref val="3"/>
        </dgm:presLayoutVars>
      </dgm:prSet>
      <dgm:spPr/>
    </dgm:pt>
    <dgm:pt modelId="{9168548A-BD13-4F07-AA1B-4CC0CBC9884B}" type="pres">
      <dgm:prSet presAssocID="{A99F01F2-1704-45FF-9D2D-9BD2DAC45523}" presName="rootConnector" presStyleLbl="node3" presStyleIdx="2" presStyleCnt="4"/>
      <dgm:spPr/>
    </dgm:pt>
    <dgm:pt modelId="{3BDB0D4B-1B3A-4F8C-BE8D-5E3C154DBF61}" type="pres">
      <dgm:prSet presAssocID="{A99F01F2-1704-45FF-9D2D-9BD2DAC45523}" presName="hierChild4" presStyleCnt="0"/>
      <dgm:spPr/>
    </dgm:pt>
    <dgm:pt modelId="{D8FB8E0E-C56C-431C-89D4-027902DEAE20}" type="pres">
      <dgm:prSet presAssocID="{A99F01F2-1704-45FF-9D2D-9BD2DAC45523}" presName="hierChild5" presStyleCnt="0"/>
      <dgm:spPr/>
    </dgm:pt>
    <dgm:pt modelId="{A7E7A132-1ECE-4831-9F2D-6226AC291B23}" type="pres">
      <dgm:prSet presAssocID="{08F8EC48-9BA3-46DE-8610-22B7BD743C5A}" presName="Name37" presStyleLbl="parChTrans1D3" presStyleIdx="3" presStyleCnt="4"/>
      <dgm:spPr/>
    </dgm:pt>
    <dgm:pt modelId="{2BE24083-251F-4EFB-9675-59077015D5FE}" type="pres">
      <dgm:prSet presAssocID="{F8138857-0017-4245-AE6A-4C29F8546342}" presName="hierRoot2" presStyleCnt="0">
        <dgm:presLayoutVars>
          <dgm:hierBranch val="init"/>
        </dgm:presLayoutVars>
      </dgm:prSet>
      <dgm:spPr/>
    </dgm:pt>
    <dgm:pt modelId="{9F4F34DD-A4A2-49EE-A54B-C10A02C82783}" type="pres">
      <dgm:prSet presAssocID="{F8138857-0017-4245-AE6A-4C29F8546342}" presName="rootComposite" presStyleCnt="0"/>
      <dgm:spPr/>
    </dgm:pt>
    <dgm:pt modelId="{D630627D-DDB4-47C2-834F-DFD9FD39247E}" type="pres">
      <dgm:prSet presAssocID="{F8138857-0017-4245-AE6A-4C29F8546342}" presName="rootText" presStyleLbl="node3" presStyleIdx="3" presStyleCnt="4" custScaleX="62183" custScaleY="30952" custLinFactNeighborX="-3029" custLinFactNeighborY="-49952">
        <dgm:presLayoutVars>
          <dgm:chPref val="3"/>
        </dgm:presLayoutVars>
      </dgm:prSet>
      <dgm:spPr/>
    </dgm:pt>
    <dgm:pt modelId="{838F5731-3B1D-469C-9E9A-ED8130704306}" type="pres">
      <dgm:prSet presAssocID="{F8138857-0017-4245-AE6A-4C29F8546342}" presName="rootConnector" presStyleLbl="node3" presStyleIdx="3" presStyleCnt="4"/>
      <dgm:spPr/>
    </dgm:pt>
    <dgm:pt modelId="{18163F72-5357-43B3-A192-2F0C76D25536}" type="pres">
      <dgm:prSet presAssocID="{F8138857-0017-4245-AE6A-4C29F8546342}" presName="hierChild4" presStyleCnt="0"/>
      <dgm:spPr/>
    </dgm:pt>
    <dgm:pt modelId="{C1F98DA6-7C6A-436F-9A11-3B04B90EC547}" type="pres">
      <dgm:prSet presAssocID="{F8138857-0017-4245-AE6A-4C29F8546342}" presName="hierChild5" presStyleCnt="0"/>
      <dgm:spPr/>
    </dgm:pt>
    <dgm:pt modelId="{E60BFAF9-1A7B-48F9-9A11-5AA142BFC267}" type="pres">
      <dgm:prSet presAssocID="{6BF0845E-36CE-4489-AD5A-E5101D4FD841}" presName="hierChild5" presStyleCnt="0"/>
      <dgm:spPr/>
    </dgm:pt>
    <dgm:pt modelId="{2C891DFB-7C98-44BC-8778-98408D4D9CA6}" type="pres">
      <dgm:prSet presAssocID="{F9366153-FE6B-4014-B305-404A73DAFCE3}" presName="hierChild3" presStyleCnt="0"/>
      <dgm:spPr/>
    </dgm:pt>
  </dgm:ptLst>
  <dgm:cxnLst>
    <dgm:cxn modelId="{7D584708-5717-4181-AED7-A778D81CE8E5}" type="presOf" srcId="{F8138857-0017-4245-AE6A-4C29F8546342}" destId="{838F5731-3B1D-469C-9E9A-ED8130704306}" srcOrd="1" destOrd="0" presId="urn:microsoft.com/office/officeart/2005/8/layout/orgChart1"/>
    <dgm:cxn modelId="{B989E509-FF44-40C4-85D8-4279B3BE262C}" type="presOf" srcId="{20C97724-E11B-48F8-BD61-D3941667CC5D}" destId="{16F4D644-D261-421C-B8EE-013B26D75627}" srcOrd="0" destOrd="0" presId="urn:microsoft.com/office/officeart/2005/8/layout/orgChart1"/>
    <dgm:cxn modelId="{57D9EC17-D555-411A-9646-20974BC37E4B}" srcId="{F9366153-FE6B-4014-B305-404A73DAFCE3}" destId="{6BF0845E-36CE-4489-AD5A-E5101D4FD841}" srcOrd="1" destOrd="0" parTransId="{0F7ACEFD-0475-454A-951C-6E074E268C24}" sibTransId="{0A2F578C-DB35-4EA5-A3CA-80E2209F9382}"/>
    <dgm:cxn modelId="{455A8E1C-02FC-4C17-84B9-D77B6A961636}" type="presOf" srcId="{DBB645E5-B7C0-4AB0-AE2F-1CC6208532DD}" destId="{1CF7F88C-7D20-4714-AB7D-9F8B40BECC23}" srcOrd="0" destOrd="0" presId="urn:microsoft.com/office/officeart/2005/8/layout/orgChart1"/>
    <dgm:cxn modelId="{EF886824-88C4-4D34-B9DB-3E7C7E65B285}" type="presOf" srcId="{F9366153-FE6B-4014-B305-404A73DAFCE3}" destId="{205F3AD9-7092-438A-B93F-A4257CCC456C}" srcOrd="1" destOrd="0" presId="urn:microsoft.com/office/officeart/2005/8/layout/orgChart1"/>
    <dgm:cxn modelId="{8FCE892B-E615-4E07-BB38-6C621268F156}" srcId="{6BF0845E-36CE-4489-AD5A-E5101D4FD841}" destId="{F8138857-0017-4245-AE6A-4C29F8546342}" srcOrd="1" destOrd="0" parTransId="{08F8EC48-9BA3-46DE-8610-22B7BD743C5A}" sibTransId="{105407A3-182E-4B7E-8824-E22EBDDF0CF8}"/>
    <dgm:cxn modelId="{2DCF5A38-9737-4D00-8BB8-0D9748180D3B}" type="presOf" srcId="{6BF0845E-36CE-4489-AD5A-E5101D4FD841}" destId="{4C2F2432-3DFB-4381-AB35-0A0F38B17ABD}" srcOrd="0" destOrd="0" presId="urn:microsoft.com/office/officeart/2005/8/layout/orgChart1"/>
    <dgm:cxn modelId="{D3259A5F-A086-453F-8AA1-D4CEE31FFE54}" type="presOf" srcId="{1C35C76D-888F-4600-B9FD-67E684FAEA81}" destId="{A2223FE7-A36E-42E4-A888-176277439AD3}" srcOrd="0" destOrd="0" presId="urn:microsoft.com/office/officeart/2005/8/layout/orgChart1"/>
    <dgm:cxn modelId="{24860466-82DF-49AA-8769-92C7E1245707}" type="presOf" srcId="{0F7ACEFD-0475-454A-951C-6E074E268C24}" destId="{40A7A7B7-5E8F-4C8F-BCDE-BF59C6762388}" srcOrd="0" destOrd="0" presId="urn:microsoft.com/office/officeart/2005/8/layout/orgChart1"/>
    <dgm:cxn modelId="{7B163267-F986-4F93-BB9C-CA1421049686}" type="presOf" srcId="{A99F01F2-1704-45FF-9D2D-9BD2DAC45523}" destId="{9168548A-BD13-4F07-AA1B-4CC0CBC9884B}" srcOrd="1" destOrd="0" presId="urn:microsoft.com/office/officeart/2005/8/layout/orgChart1"/>
    <dgm:cxn modelId="{8597AB4E-2DBC-468F-BA3C-B2D02BB16DD5}" type="presOf" srcId="{6BF0845E-36CE-4489-AD5A-E5101D4FD841}" destId="{B2CBC03F-2C42-4AE4-A9B3-75A7357952D7}" srcOrd="1" destOrd="0" presId="urn:microsoft.com/office/officeart/2005/8/layout/orgChart1"/>
    <dgm:cxn modelId="{02D8BF73-BC62-4B5B-A795-30F346B11550}" srcId="{6BF0845E-36CE-4489-AD5A-E5101D4FD841}" destId="{A99F01F2-1704-45FF-9D2D-9BD2DAC45523}" srcOrd="0" destOrd="0" parTransId="{DF818AF6-DE9A-4B45-A300-40F54AC9D8CF}" sibTransId="{0EF4AE5D-C063-4D28-A5A1-D54FAFF45980}"/>
    <dgm:cxn modelId="{9C188D76-F91C-4557-BDEB-F45F52937C45}" srcId="{1C35C76D-888F-4600-B9FD-67E684FAEA81}" destId="{87B1316A-91E5-4EA4-B03F-31D774D2D14B}" srcOrd="0" destOrd="0" parTransId="{DBB645E5-B7C0-4AB0-AE2F-1CC6208532DD}" sibTransId="{49D645A9-CE89-42F9-827F-81AF53966572}"/>
    <dgm:cxn modelId="{9C72CF7D-5FE3-4B98-AB30-4B0208FCA7DD}" type="presOf" srcId="{A99F01F2-1704-45FF-9D2D-9BD2DAC45523}" destId="{E5C7B249-A680-442F-AD8B-A7C6E3656A99}" srcOrd="0" destOrd="0" presId="urn:microsoft.com/office/officeart/2005/8/layout/orgChart1"/>
    <dgm:cxn modelId="{B9FEDB9A-CE7F-4133-B02C-41F417664DDC}" type="presOf" srcId="{87B1316A-91E5-4EA4-B03F-31D774D2D14B}" destId="{14C9585A-5515-44DA-9BA7-641F1763F8C3}" srcOrd="1" destOrd="0" presId="urn:microsoft.com/office/officeart/2005/8/layout/orgChart1"/>
    <dgm:cxn modelId="{B7C29E9B-F2D7-4F66-A2DD-3F5AD7FA08BC}" type="presOf" srcId="{404BFD48-6EEC-43E2-9EDC-E5C411A99A55}" destId="{D976011C-18AA-40FB-9498-EFD737C1417F}" srcOrd="1" destOrd="0" presId="urn:microsoft.com/office/officeart/2005/8/layout/orgChart1"/>
    <dgm:cxn modelId="{5D3FECBE-1471-403A-B506-6F060C35DDCB}" type="presOf" srcId="{404BFD48-6EEC-43E2-9EDC-E5C411A99A55}" destId="{17FAA0E1-F7E8-4E99-95E8-B16D3366852E}" srcOrd="0" destOrd="0" presId="urn:microsoft.com/office/officeart/2005/8/layout/orgChart1"/>
    <dgm:cxn modelId="{9BEC21C2-050F-451A-A0E1-A2CBB61A6D3F}" type="presOf" srcId="{08F8EC48-9BA3-46DE-8610-22B7BD743C5A}" destId="{A7E7A132-1ECE-4831-9F2D-6226AC291B23}" srcOrd="0" destOrd="0" presId="urn:microsoft.com/office/officeart/2005/8/layout/orgChart1"/>
    <dgm:cxn modelId="{8C2144D4-1E84-40EC-AE46-E831F9E09B2A}" type="presOf" srcId="{6687CA24-9B4F-455E-AD01-86FAB9808375}" destId="{79A8C8BC-5E37-4CED-BDAF-03781D437903}" srcOrd="0" destOrd="0" presId="urn:microsoft.com/office/officeart/2005/8/layout/orgChart1"/>
    <dgm:cxn modelId="{9C7B3BE4-9EC6-40E2-AE6C-CFD6643864EB}" srcId="{1C35C76D-888F-4600-B9FD-67E684FAEA81}" destId="{404BFD48-6EEC-43E2-9EDC-E5C411A99A55}" srcOrd="1" destOrd="0" parTransId="{A2A9FDDF-D1EF-4723-8939-BB67BD3BA8D6}" sibTransId="{17B2B535-3A86-47E0-84D3-D9EDC7C5F9CB}"/>
    <dgm:cxn modelId="{577F3DE5-7BDB-4A22-9ABD-E041D7B70F53}" type="presOf" srcId="{87B1316A-91E5-4EA4-B03F-31D774D2D14B}" destId="{54247743-2E17-4816-BD80-AA8A7B17744D}" srcOrd="0" destOrd="0" presId="urn:microsoft.com/office/officeart/2005/8/layout/orgChart1"/>
    <dgm:cxn modelId="{90A742E6-F6FC-436F-A214-6174EA9EBE9C}" srcId="{F9366153-FE6B-4014-B305-404A73DAFCE3}" destId="{1C35C76D-888F-4600-B9FD-67E684FAEA81}" srcOrd="0" destOrd="0" parTransId="{20C97724-E11B-48F8-BD61-D3941667CC5D}" sibTransId="{05749BBE-4162-4BB1-A933-4B03090F50D0}"/>
    <dgm:cxn modelId="{1F242BE8-3CA7-4B56-8A82-DC6FCC9EF5EA}" type="presOf" srcId="{F9366153-FE6B-4014-B305-404A73DAFCE3}" destId="{FB2D3683-147E-4603-88EC-416E13D5D651}" srcOrd="0" destOrd="0" presId="urn:microsoft.com/office/officeart/2005/8/layout/orgChart1"/>
    <dgm:cxn modelId="{487866E8-658F-4495-99D9-8B1003C69DA5}" type="presOf" srcId="{F8138857-0017-4245-AE6A-4C29F8546342}" destId="{D630627D-DDB4-47C2-834F-DFD9FD39247E}" srcOrd="0" destOrd="0" presId="urn:microsoft.com/office/officeart/2005/8/layout/orgChart1"/>
    <dgm:cxn modelId="{8CAC27EC-71C5-4670-8202-CE61709930F4}" type="presOf" srcId="{1C35C76D-888F-4600-B9FD-67E684FAEA81}" destId="{DB9692DF-E6E7-48BB-8A1B-A5E4A30FBCCB}" srcOrd="1" destOrd="0" presId="urn:microsoft.com/office/officeart/2005/8/layout/orgChart1"/>
    <dgm:cxn modelId="{042EABF3-30B2-48F4-9951-255D579A191E}" type="presOf" srcId="{DF818AF6-DE9A-4B45-A300-40F54AC9D8CF}" destId="{1191586D-04D4-42B4-A8D7-A7F6859C6451}" srcOrd="0" destOrd="0" presId="urn:microsoft.com/office/officeart/2005/8/layout/orgChart1"/>
    <dgm:cxn modelId="{C40BE4F4-8997-488C-8543-FCCB04FF67A5}" type="presOf" srcId="{A2A9FDDF-D1EF-4723-8939-BB67BD3BA8D6}" destId="{AA352450-AB21-4091-95FD-66548F46793C}" srcOrd="0" destOrd="0" presId="urn:microsoft.com/office/officeart/2005/8/layout/orgChart1"/>
    <dgm:cxn modelId="{DB40A0FB-496C-4955-9752-7AC4030C058D}" srcId="{6687CA24-9B4F-455E-AD01-86FAB9808375}" destId="{F9366153-FE6B-4014-B305-404A73DAFCE3}" srcOrd="0" destOrd="0" parTransId="{800761A2-BC9E-4DED-9880-31A5558D23A5}" sibTransId="{9C219007-2A25-4978-8FC7-100FB412B324}"/>
    <dgm:cxn modelId="{78C3DC24-0F06-4E85-8EC6-C19A87D905D9}" type="presParOf" srcId="{79A8C8BC-5E37-4CED-BDAF-03781D437903}" destId="{ECF1DEDB-1E10-4953-B6B7-BFB489770D58}" srcOrd="0" destOrd="0" presId="urn:microsoft.com/office/officeart/2005/8/layout/orgChart1"/>
    <dgm:cxn modelId="{285B7835-A891-4451-B0ED-318BEF6F879A}" type="presParOf" srcId="{ECF1DEDB-1E10-4953-B6B7-BFB489770D58}" destId="{3DB80E00-217E-4E59-9473-0F108C9061DA}" srcOrd="0" destOrd="0" presId="urn:microsoft.com/office/officeart/2005/8/layout/orgChart1"/>
    <dgm:cxn modelId="{F07873D8-0FF1-47E3-A3E7-909791B3E630}" type="presParOf" srcId="{3DB80E00-217E-4E59-9473-0F108C9061DA}" destId="{FB2D3683-147E-4603-88EC-416E13D5D651}" srcOrd="0" destOrd="0" presId="urn:microsoft.com/office/officeart/2005/8/layout/orgChart1"/>
    <dgm:cxn modelId="{7BF8CDD3-6FA0-461B-A25A-B5DC653CD852}" type="presParOf" srcId="{3DB80E00-217E-4E59-9473-0F108C9061DA}" destId="{205F3AD9-7092-438A-B93F-A4257CCC456C}" srcOrd="1" destOrd="0" presId="urn:microsoft.com/office/officeart/2005/8/layout/orgChart1"/>
    <dgm:cxn modelId="{D527F270-A926-40E1-90E6-D3A3CB1BFB5D}" type="presParOf" srcId="{ECF1DEDB-1E10-4953-B6B7-BFB489770D58}" destId="{6E40070B-BBDB-45B7-B201-8B3B8BD50121}" srcOrd="1" destOrd="0" presId="urn:microsoft.com/office/officeart/2005/8/layout/orgChart1"/>
    <dgm:cxn modelId="{E30D3BB6-CCA3-4769-A7D2-205C73AF61B4}" type="presParOf" srcId="{6E40070B-BBDB-45B7-B201-8B3B8BD50121}" destId="{16F4D644-D261-421C-B8EE-013B26D75627}" srcOrd="0" destOrd="0" presId="urn:microsoft.com/office/officeart/2005/8/layout/orgChart1"/>
    <dgm:cxn modelId="{5AF3C914-5516-4801-AEF0-65E5CADD03D3}" type="presParOf" srcId="{6E40070B-BBDB-45B7-B201-8B3B8BD50121}" destId="{031B17E0-3B5B-46F9-8DFB-877C116DA409}" srcOrd="1" destOrd="0" presId="urn:microsoft.com/office/officeart/2005/8/layout/orgChart1"/>
    <dgm:cxn modelId="{17A4316C-7131-4A5D-989E-EFBB52014705}" type="presParOf" srcId="{031B17E0-3B5B-46F9-8DFB-877C116DA409}" destId="{F18CB210-3B67-4E03-8A36-1B4A3889156A}" srcOrd="0" destOrd="0" presId="urn:microsoft.com/office/officeart/2005/8/layout/orgChart1"/>
    <dgm:cxn modelId="{E295530E-01DB-4088-9766-9FC44C902920}" type="presParOf" srcId="{F18CB210-3B67-4E03-8A36-1B4A3889156A}" destId="{A2223FE7-A36E-42E4-A888-176277439AD3}" srcOrd="0" destOrd="0" presId="urn:microsoft.com/office/officeart/2005/8/layout/orgChart1"/>
    <dgm:cxn modelId="{F1DEFB58-CFE1-491C-8D5F-F6B977F75BA9}" type="presParOf" srcId="{F18CB210-3B67-4E03-8A36-1B4A3889156A}" destId="{DB9692DF-E6E7-48BB-8A1B-A5E4A30FBCCB}" srcOrd="1" destOrd="0" presId="urn:microsoft.com/office/officeart/2005/8/layout/orgChart1"/>
    <dgm:cxn modelId="{A283C839-D14D-4569-88C5-E3550537805A}" type="presParOf" srcId="{031B17E0-3B5B-46F9-8DFB-877C116DA409}" destId="{138BA9C3-0E43-4A83-B642-B7E7E85D3E87}" srcOrd="1" destOrd="0" presId="urn:microsoft.com/office/officeart/2005/8/layout/orgChart1"/>
    <dgm:cxn modelId="{23F3004E-26F9-4E89-AE7C-C0DD43AE5C28}" type="presParOf" srcId="{138BA9C3-0E43-4A83-B642-B7E7E85D3E87}" destId="{1CF7F88C-7D20-4714-AB7D-9F8B40BECC23}" srcOrd="0" destOrd="0" presId="urn:microsoft.com/office/officeart/2005/8/layout/orgChart1"/>
    <dgm:cxn modelId="{8A30276A-E3DB-4F1F-8EBB-E37ACAE1C9AE}" type="presParOf" srcId="{138BA9C3-0E43-4A83-B642-B7E7E85D3E87}" destId="{37A3CD11-78D0-4207-A264-D73E66276410}" srcOrd="1" destOrd="0" presId="urn:microsoft.com/office/officeart/2005/8/layout/orgChart1"/>
    <dgm:cxn modelId="{518EE9CE-19EB-40C5-BCCC-EA9E60324E95}" type="presParOf" srcId="{37A3CD11-78D0-4207-A264-D73E66276410}" destId="{68EC9ACB-D9A2-4A9E-A667-D4E082E59677}" srcOrd="0" destOrd="0" presId="urn:microsoft.com/office/officeart/2005/8/layout/orgChart1"/>
    <dgm:cxn modelId="{67D24587-0F3E-4527-8524-162E34A6833C}" type="presParOf" srcId="{68EC9ACB-D9A2-4A9E-A667-D4E082E59677}" destId="{54247743-2E17-4816-BD80-AA8A7B17744D}" srcOrd="0" destOrd="0" presId="urn:microsoft.com/office/officeart/2005/8/layout/orgChart1"/>
    <dgm:cxn modelId="{60C674E1-3508-4615-885E-4F205E8DF1E9}" type="presParOf" srcId="{68EC9ACB-D9A2-4A9E-A667-D4E082E59677}" destId="{14C9585A-5515-44DA-9BA7-641F1763F8C3}" srcOrd="1" destOrd="0" presId="urn:microsoft.com/office/officeart/2005/8/layout/orgChart1"/>
    <dgm:cxn modelId="{C511204A-69F2-45B4-8DA3-65A1F4E06945}" type="presParOf" srcId="{37A3CD11-78D0-4207-A264-D73E66276410}" destId="{AFCAF54A-62EE-4D77-BE1B-D5B9EB83EF28}" srcOrd="1" destOrd="0" presId="urn:microsoft.com/office/officeart/2005/8/layout/orgChart1"/>
    <dgm:cxn modelId="{C7B7A995-2A5F-4409-A8DE-9DB64D0589D7}" type="presParOf" srcId="{37A3CD11-78D0-4207-A264-D73E66276410}" destId="{A7C0A83F-1CA2-4701-BECF-FD975A3ECDD4}" srcOrd="2" destOrd="0" presId="urn:microsoft.com/office/officeart/2005/8/layout/orgChart1"/>
    <dgm:cxn modelId="{C0C39215-0B81-400E-BBF6-F6D55801EBB5}" type="presParOf" srcId="{138BA9C3-0E43-4A83-B642-B7E7E85D3E87}" destId="{AA352450-AB21-4091-95FD-66548F46793C}" srcOrd="2" destOrd="0" presId="urn:microsoft.com/office/officeart/2005/8/layout/orgChart1"/>
    <dgm:cxn modelId="{35A3AE42-FDB1-4F44-8BD7-5BA22B81754D}" type="presParOf" srcId="{138BA9C3-0E43-4A83-B642-B7E7E85D3E87}" destId="{95D67EDF-3B83-4090-B1F0-07F7D1CBB0E0}" srcOrd="3" destOrd="0" presId="urn:microsoft.com/office/officeart/2005/8/layout/orgChart1"/>
    <dgm:cxn modelId="{C61478B8-21F3-4559-AC66-E6696ACB146A}" type="presParOf" srcId="{95D67EDF-3B83-4090-B1F0-07F7D1CBB0E0}" destId="{A751C376-26DF-494D-84DE-11741107DB5F}" srcOrd="0" destOrd="0" presId="urn:microsoft.com/office/officeart/2005/8/layout/orgChart1"/>
    <dgm:cxn modelId="{C9D850AD-86A9-4C8B-BB32-625A6F5791D7}" type="presParOf" srcId="{A751C376-26DF-494D-84DE-11741107DB5F}" destId="{17FAA0E1-F7E8-4E99-95E8-B16D3366852E}" srcOrd="0" destOrd="0" presId="urn:microsoft.com/office/officeart/2005/8/layout/orgChart1"/>
    <dgm:cxn modelId="{B2D06A2E-19C0-4A87-980F-5AA62926E592}" type="presParOf" srcId="{A751C376-26DF-494D-84DE-11741107DB5F}" destId="{D976011C-18AA-40FB-9498-EFD737C1417F}" srcOrd="1" destOrd="0" presId="urn:microsoft.com/office/officeart/2005/8/layout/orgChart1"/>
    <dgm:cxn modelId="{05070360-773F-443A-9554-959C1C2F3996}" type="presParOf" srcId="{95D67EDF-3B83-4090-B1F0-07F7D1CBB0E0}" destId="{126CBF70-4D2A-4830-8CB3-9B91AC57E5FC}" srcOrd="1" destOrd="0" presId="urn:microsoft.com/office/officeart/2005/8/layout/orgChart1"/>
    <dgm:cxn modelId="{1EF4B695-08F8-4E30-8B96-4F0770061232}" type="presParOf" srcId="{95D67EDF-3B83-4090-B1F0-07F7D1CBB0E0}" destId="{7DF9BF86-2B8C-4132-B079-B1BA27713718}" srcOrd="2" destOrd="0" presId="urn:microsoft.com/office/officeart/2005/8/layout/orgChart1"/>
    <dgm:cxn modelId="{3DE962C3-EE3D-4AF6-86F7-E9CD2941BBD3}" type="presParOf" srcId="{031B17E0-3B5B-46F9-8DFB-877C116DA409}" destId="{C250515E-FB46-4DB9-81CF-395183EFE579}" srcOrd="2" destOrd="0" presId="urn:microsoft.com/office/officeart/2005/8/layout/orgChart1"/>
    <dgm:cxn modelId="{AF3A8892-3A8A-4E5B-8560-06660CDE3FB3}" type="presParOf" srcId="{6E40070B-BBDB-45B7-B201-8B3B8BD50121}" destId="{40A7A7B7-5E8F-4C8F-BCDE-BF59C6762388}" srcOrd="2" destOrd="0" presId="urn:microsoft.com/office/officeart/2005/8/layout/orgChart1"/>
    <dgm:cxn modelId="{2D6218BC-1207-4EB9-9130-2FF6DA308675}" type="presParOf" srcId="{6E40070B-BBDB-45B7-B201-8B3B8BD50121}" destId="{7C9D7E15-B6B3-4D33-8853-4A9E754BD41F}" srcOrd="3" destOrd="0" presId="urn:microsoft.com/office/officeart/2005/8/layout/orgChart1"/>
    <dgm:cxn modelId="{D3552145-D4E0-4838-A06A-2FCBD5ADA606}" type="presParOf" srcId="{7C9D7E15-B6B3-4D33-8853-4A9E754BD41F}" destId="{6437716D-8E82-44A1-8DC8-F3CF4F48DC01}" srcOrd="0" destOrd="0" presId="urn:microsoft.com/office/officeart/2005/8/layout/orgChart1"/>
    <dgm:cxn modelId="{7AC52FF1-DF54-4540-9CA6-C2EEC221649C}" type="presParOf" srcId="{6437716D-8E82-44A1-8DC8-F3CF4F48DC01}" destId="{4C2F2432-3DFB-4381-AB35-0A0F38B17ABD}" srcOrd="0" destOrd="0" presId="urn:microsoft.com/office/officeart/2005/8/layout/orgChart1"/>
    <dgm:cxn modelId="{F86F139A-FCDE-472F-9161-531CC7CF769E}" type="presParOf" srcId="{6437716D-8E82-44A1-8DC8-F3CF4F48DC01}" destId="{B2CBC03F-2C42-4AE4-A9B3-75A7357952D7}" srcOrd="1" destOrd="0" presId="urn:microsoft.com/office/officeart/2005/8/layout/orgChart1"/>
    <dgm:cxn modelId="{5A5C91DA-B559-471B-A893-740984175FE8}" type="presParOf" srcId="{7C9D7E15-B6B3-4D33-8853-4A9E754BD41F}" destId="{3CC8745A-B64C-4D52-9586-D699748C4C4F}" srcOrd="1" destOrd="0" presId="urn:microsoft.com/office/officeart/2005/8/layout/orgChart1"/>
    <dgm:cxn modelId="{F68F92DF-E738-483A-A552-E3034AE3608B}" type="presParOf" srcId="{3CC8745A-B64C-4D52-9586-D699748C4C4F}" destId="{1191586D-04D4-42B4-A8D7-A7F6859C6451}" srcOrd="0" destOrd="0" presId="urn:microsoft.com/office/officeart/2005/8/layout/orgChart1"/>
    <dgm:cxn modelId="{7BA1BC8D-B6C7-4559-82E7-3A95ACC9E078}" type="presParOf" srcId="{3CC8745A-B64C-4D52-9586-D699748C4C4F}" destId="{B9D2CA6F-4A7D-4BB0-8A91-3142A35077EE}" srcOrd="1" destOrd="0" presId="urn:microsoft.com/office/officeart/2005/8/layout/orgChart1"/>
    <dgm:cxn modelId="{28E4BB63-570D-4E57-BC29-7F2423450CFF}" type="presParOf" srcId="{B9D2CA6F-4A7D-4BB0-8A91-3142A35077EE}" destId="{C31C1BCE-42D7-4F4E-A5A8-BA34CE27F9D5}" srcOrd="0" destOrd="0" presId="urn:microsoft.com/office/officeart/2005/8/layout/orgChart1"/>
    <dgm:cxn modelId="{D3431E83-83BD-48D1-B244-62E7ABABCC6A}" type="presParOf" srcId="{C31C1BCE-42D7-4F4E-A5A8-BA34CE27F9D5}" destId="{E5C7B249-A680-442F-AD8B-A7C6E3656A99}" srcOrd="0" destOrd="0" presId="urn:microsoft.com/office/officeart/2005/8/layout/orgChart1"/>
    <dgm:cxn modelId="{778B4FC4-1D3F-4927-AC11-FAEBA83EEA64}" type="presParOf" srcId="{C31C1BCE-42D7-4F4E-A5A8-BA34CE27F9D5}" destId="{9168548A-BD13-4F07-AA1B-4CC0CBC9884B}" srcOrd="1" destOrd="0" presId="urn:microsoft.com/office/officeart/2005/8/layout/orgChart1"/>
    <dgm:cxn modelId="{8D2183B5-B132-4293-BC25-562B8A08C7AF}" type="presParOf" srcId="{B9D2CA6F-4A7D-4BB0-8A91-3142A35077EE}" destId="{3BDB0D4B-1B3A-4F8C-BE8D-5E3C154DBF61}" srcOrd="1" destOrd="0" presId="urn:microsoft.com/office/officeart/2005/8/layout/orgChart1"/>
    <dgm:cxn modelId="{69258CE7-E081-4409-88A0-D0436D472607}" type="presParOf" srcId="{B9D2CA6F-4A7D-4BB0-8A91-3142A35077EE}" destId="{D8FB8E0E-C56C-431C-89D4-027902DEAE20}" srcOrd="2" destOrd="0" presId="urn:microsoft.com/office/officeart/2005/8/layout/orgChart1"/>
    <dgm:cxn modelId="{0E809958-9DA0-45CE-974E-72AF7C4912BA}" type="presParOf" srcId="{3CC8745A-B64C-4D52-9586-D699748C4C4F}" destId="{A7E7A132-1ECE-4831-9F2D-6226AC291B23}" srcOrd="2" destOrd="0" presId="urn:microsoft.com/office/officeart/2005/8/layout/orgChart1"/>
    <dgm:cxn modelId="{9B0EBE3C-6297-4565-BE7F-5DEC57F91713}" type="presParOf" srcId="{3CC8745A-B64C-4D52-9586-D699748C4C4F}" destId="{2BE24083-251F-4EFB-9675-59077015D5FE}" srcOrd="3" destOrd="0" presId="urn:microsoft.com/office/officeart/2005/8/layout/orgChart1"/>
    <dgm:cxn modelId="{D6C34169-1611-44F3-98E0-1355DF3AFD2F}" type="presParOf" srcId="{2BE24083-251F-4EFB-9675-59077015D5FE}" destId="{9F4F34DD-A4A2-49EE-A54B-C10A02C82783}" srcOrd="0" destOrd="0" presId="urn:microsoft.com/office/officeart/2005/8/layout/orgChart1"/>
    <dgm:cxn modelId="{A19E5175-2DB6-46DB-BC43-BC0CBAF4842E}" type="presParOf" srcId="{9F4F34DD-A4A2-49EE-A54B-C10A02C82783}" destId="{D630627D-DDB4-47C2-834F-DFD9FD39247E}" srcOrd="0" destOrd="0" presId="urn:microsoft.com/office/officeart/2005/8/layout/orgChart1"/>
    <dgm:cxn modelId="{754BA0E6-7B5E-4C02-ABEF-F941C6CAB271}" type="presParOf" srcId="{9F4F34DD-A4A2-49EE-A54B-C10A02C82783}" destId="{838F5731-3B1D-469C-9E9A-ED8130704306}" srcOrd="1" destOrd="0" presId="urn:microsoft.com/office/officeart/2005/8/layout/orgChart1"/>
    <dgm:cxn modelId="{DFBF1339-9FA6-4926-A600-731629FFD193}" type="presParOf" srcId="{2BE24083-251F-4EFB-9675-59077015D5FE}" destId="{18163F72-5357-43B3-A192-2F0C76D25536}" srcOrd="1" destOrd="0" presId="urn:microsoft.com/office/officeart/2005/8/layout/orgChart1"/>
    <dgm:cxn modelId="{1B00BCF4-1CB1-4894-A587-C3834BAB0328}" type="presParOf" srcId="{2BE24083-251F-4EFB-9675-59077015D5FE}" destId="{C1F98DA6-7C6A-436F-9A11-3B04B90EC547}" srcOrd="2" destOrd="0" presId="urn:microsoft.com/office/officeart/2005/8/layout/orgChart1"/>
    <dgm:cxn modelId="{A43199B3-FE82-43B8-82C1-01AB8535BB17}" type="presParOf" srcId="{7C9D7E15-B6B3-4D33-8853-4A9E754BD41F}" destId="{E60BFAF9-1A7B-48F9-9A11-5AA142BFC267}" srcOrd="2" destOrd="0" presId="urn:microsoft.com/office/officeart/2005/8/layout/orgChart1"/>
    <dgm:cxn modelId="{38CBF9CC-2C26-4A33-922E-03FD1870580C}" type="presParOf" srcId="{ECF1DEDB-1E10-4953-B6B7-BFB489770D58}" destId="{2C891DFB-7C98-44BC-8778-98408D4D9CA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FF74D70-7A71-4026-B22C-ABFE86EE6E10}"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FA6280ED-8155-4E00-A560-AE50B4475362}">
      <dgm:prSet phldrT="[Tekst]" custT="1"/>
      <dgm:spPr/>
      <dgm:t>
        <a:bodyPr/>
        <a:lstStyle/>
        <a:p>
          <a:r>
            <a:rPr lang="en-GB" sz="1000" dirty="0" err="1">
              <a:solidFill>
                <a:schemeClr val="bg1"/>
              </a:solidFill>
            </a:rPr>
            <a:t>Virksomhetsleder</a:t>
          </a:r>
          <a:br>
            <a:rPr lang="en-GB" sz="1000" dirty="0">
              <a:solidFill>
                <a:schemeClr val="bg1"/>
              </a:solidFill>
            </a:rPr>
          </a:br>
          <a:r>
            <a:rPr lang="en-GB" sz="1000" dirty="0">
              <a:solidFill>
                <a:schemeClr val="bg1"/>
              </a:solidFill>
            </a:rPr>
            <a:t>Arve Hauklien Røren</a:t>
          </a:r>
          <a:br>
            <a:rPr lang="en-GB" sz="1000" dirty="0"/>
          </a:br>
          <a:endParaRPr lang="en-GB" sz="1000" dirty="0"/>
        </a:p>
      </dgm:t>
    </dgm:pt>
    <dgm:pt modelId="{0DB035B2-9DD2-4ADE-9383-2E3CB635F9A6}" type="parTrans" cxnId="{FB8A7E73-AD8C-418A-B316-E3C2616B5492}">
      <dgm:prSet/>
      <dgm:spPr/>
      <dgm:t>
        <a:bodyPr/>
        <a:lstStyle/>
        <a:p>
          <a:endParaRPr lang="en-GB"/>
        </a:p>
      </dgm:t>
    </dgm:pt>
    <dgm:pt modelId="{F121BF35-C984-4A29-B78A-AD8774C4BF58}" type="sibTrans" cxnId="{FB8A7E73-AD8C-418A-B316-E3C2616B5492}">
      <dgm:prSet/>
      <dgm:spPr/>
      <dgm:t>
        <a:bodyPr/>
        <a:lstStyle/>
        <a:p>
          <a:endParaRPr lang="en-GB"/>
        </a:p>
      </dgm:t>
    </dgm:pt>
    <dgm:pt modelId="{2B43163D-E216-419E-87F5-A4B62F27EF37}" type="asst">
      <dgm:prSet phldrT="[Tekst]" custT="1"/>
      <dgm:spPr/>
      <dgm:t>
        <a:bodyPr/>
        <a:lstStyle/>
        <a:p>
          <a:r>
            <a:rPr lang="en-GB" sz="1000" dirty="0" err="1"/>
            <a:t>Folkehelsekoordinator</a:t>
          </a:r>
          <a:r>
            <a:rPr lang="en-GB" sz="1000" dirty="0"/>
            <a:t> </a:t>
          </a:r>
        </a:p>
      </dgm:t>
    </dgm:pt>
    <dgm:pt modelId="{49E7FC25-EDCA-4C54-BCF3-0A3F11DA924B}" type="parTrans" cxnId="{68965295-F5FC-455D-A95A-F9A4CF905CE4}">
      <dgm:prSet/>
      <dgm:spPr/>
      <dgm:t>
        <a:bodyPr/>
        <a:lstStyle/>
        <a:p>
          <a:endParaRPr lang="en-GB"/>
        </a:p>
      </dgm:t>
    </dgm:pt>
    <dgm:pt modelId="{B6C08ECC-7D5B-4C80-BFFF-DB00EAF106D0}" type="sibTrans" cxnId="{68965295-F5FC-455D-A95A-F9A4CF905CE4}">
      <dgm:prSet/>
      <dgm:spPr/>
      <dgm:t>
        <a:bodyPr/>
        <a:lstStyle/>
        <a:p>
          <a:endParaRPr lang="en-GB"/>
        </a:p>
      </dgm:t>
    </dgm:pt>
    <dgm:pt modelId="{1E62FA69-8C2C-4975-97D7-A697C339B5EE}">
      <dgm:prSet phldrT="[Tekst]" custT="1"/>
      <dgm:spPr/>
      <dgm:t>
        <a:bodyPr/>
        <a:lstStyle/>
        <a:p>
          <a:r>
            <a:rPr lang="en-GB" sz="1000" dirty="0" err="1"/>
            <a:t>Bibliotek</a:t>
          </a:r>
          <a:r>
            <a:rPr lang="en-GB" sz="1000" dirty="0"/>
            <a:t> </a:t>
          </a:r>
          <a:br>
            <a:rPr lang="en-GB" sz="1000" dirty="0"/>
          </a:br>
          <a:r>
            <a:rPr lang="en-GB" sz="1000" dirty="0" err="1"/>
            <a:t>tjenesteleder</a:t>
          </a:r>
          <a:r>
            <a:rPr lang="en-GB" sz="1000" dirty="0"/>
            <a:t> </a:t>
          </a:r>
          <a:br>
            <a:rPr lang="en-GB" sz="1000" dirty="0"/>
          </a:br>
          <a:r>
            <a:rPr lang="en-GB" sz="1000" dirty="0" err="1">
              <a:solidFill>
                <a:schemeClr val="bg1"/>
              </a:solidFill>
            </a:rPr>
            <a:t>Geirr</a:t>
          </a:r>
          <a:r>
            <a:rPr lang="en-GB" sz="1000" dirty="0">
              <a:solidFill>
                <a:schemeClr val="bg1"/>
              </a:solidFill>
            </a:rPr>
            <a:t> Karlsen</a:t>
          </a:r>
        </a:p>
        <a:p>
          <a:r>
            <a:rPr lang="en-GB" sz="1000" dirty="0"/>
            <a:t>Bedr.nr: 974587041</a:t>
          </a:r>
        </a:p>
      </dgm:t>
    </dgm:pt>
    <dgm:pt modelId="{C7557EC7-5B63-49C9-98B7-FE87F5BA328A}" type="parTrans" cxnId="{2D7894ED-6A82-4F03-B8B0-20263B27474A}">
      <dgm:prSet/>
      <dgm:spPr/>
      <dgm:t>
        <a:bodyPr/>
        <a:lstStyle/>
        <a:p>
          <a:endParaRPr lang="en-GB"/>
        </a:p>
      </dgm:t>
    </dgm:pt>
    <dgm:pt modelId="{F01BC7E7-532A-4068-8DD9-43F4353C6B2A}" type="sibTrans" cxnId="{2D7894ED-6A82-4F03-B8B0-20263B27474A}">
      <dgm:prSet/>
      <dgm:spPr/>
      <dgm:t>
        <a:bodyPr/>
        <a:lstStyle/>
        <a:p>
          <a:endParaRPr lang="en-GB"/>
        </a:p>
      </dgm:t>
    </dgm:pt>
    <dgm:pt modelId="{1B7B8E99-1EF0-423B-BFBD-C808711ECD4A}">
      <dgm:prSet phldrT="[Tekst]" custT="1"/>
      <dgm:spPr/>
      <dgm:t>
        <a:bodyPr/>
        <a:lstStyle/>
        <a:p>
          <a:r>
            <a:rPr lang="en-GB" sz="1000" dirty="0" err="1"/>
            <a:t>Idrett</a:t>
          </a:r>
          <a:r>
            <a:rPr lang="en-GB" sz="1000" dirty="0"/>
            <a:t> </a:t>
          </a:r>
          <a:r>
            <a:rPr lang="en-GB" sz="1000" dirty="0" err="1"/>
            <a:t>og</a:t>
          </a:r>
          <a:r>
            <a:rPr lang="en-GB" sz="1000" dirty="0"/>
            <a:t> </a:t>
          </a:r>
          <a:r>
            <a:rPr lang="en-GB" sz="1000" dirty="0" err="1"/>
            <a:t>aktivitet</a:t>
          </a:r>
          <a:br>
            <a:rPr lang="en-GB" sz="1000" dirty="0"/>
          </a:br>
          <a:r>
            <a:rPr lang="en-GB" sz="1000" dirty="0" err="1">
              <a:solidFill>
                <a:schemeClr val="bg1"/>
              </a:solidFill>
            </a:rPr>
            <a:t>virksomhetsleder</a:t>
          </a:r>
          <a:br>
            <a:rPr lang="en-GB" sz="1000" dirty="0"/>
          </a:br>
          <a:r>
            <a:rPr lang="en-GB" sz="1000" dirty="0"/>
            <a:t>Arve Hauklien Røren</a:t>
          </a:r>
        </a:p>
        <a:p>
          <a:r>
            <a:rPr lang="en-GB" sz="1000" dirty="0"/>
            <a:t>Bedr.nr: 976667387</a:t>
          </a:r>
        </a:p>
        <a:p>
          <a:r>
            <a:rPr lang="en-GB" sz="1000" dirty="0"/>
            <a:t>Bedr.nr: 976667395 (</a:t>
          </a:r>
          <a:r>
            <a:rPr lang="en-GB" sz="1000" dirty="0" err="1"/>
            <a:t>badene</a:t>
          </a:r>
          <a:r>
            <a:rPr lang="en-GB" sz="1000" dirty="0"/>
            <a:t>) </a:t>
          </a:r>
          <a:br>
            <a:rPr lang="en-GB" sz="1000" dirty="0"/>
          </a:br>
          <a:endParaRPr lang="en-GB" sz="1000" dirty="0"/>
        </a:p>
      </dgm:t>
    </dgm:pt>
    <dgm:pt modelId="{B2977C54-F357-43D0-AED0-EFF532F90954}" type="parTrans" cxnId="{3482FCDC-FF64-46F5-838B-DD98FE969377}">
      <dgm:prSet/>
      <dgm:spPr/>
      <dgm:t>
        <a:bodyPr/>
        <a:lstStyle/>
        <a:p>
          <a:endParaRPr lang="en-GB"/>
        </a:p>
      </dgm:t>
    </dgm:pt>
    <dgm:pt modelId="{B5496326-C0CA-4888-BB9E-D848D0D53812}" type="sibTrans" cxnId="{3482FCDC-FF64-46F5-838B-DD98FE969377}">
      <dgm:prSet/>
      <dgm:spPr/>
      <dgm:t>
        <a:bodyPr/>
        <a:lstStyle/>
        <a:p>
          <a:endParaRPr lang="en-GB"/>
        </a:p>
      </dgm:t>
    </dgm:pt>
    <dgm:pt modelId="{DE409C10-8EA3-464A-8F59-2152E7F1F637}">
      <dgm:prSet phldrT="[Tekst]" custT="1"/>
      <dgm:spPr/>
      <dgm:t>
        <a:bodyPr/>
        <a:lstStyle/>
        <a:p>
          <a:r>
            <a:rPr lang="en-GB" sz="1000" dirty="0"/>
            <a:t>Kultur </a:t>
          </a:r>
          <a:r>
            <a:rPr lang="en-GB" sz="1000" dirty="0" err="1"/>
            <a:t>og</a:t>
          </a:r>
          <a:r>
            <a:rPr lang="en-GB" sz="1000" dirty="0"/>
            <a:t> </a:t>
          </a:r>
          <a:r>
            <a:rPr lang="en-GB" sz="1000" dirty="0" err="1"/>
            <a:t>frivillighet</a:t>
          </a:r>
          <a:r>
            <a:rPr lang="en-GB" sz="1000" dirty="0"/>
            <a:t> </a:t>
          </a:r>
          <a:br>
            <a:rPr lang="en-GB" sz="1000" dirty="0"/>
          </a:br>
          <a:r>
            <a:rPr lang="en-GB" sz="1000" dirty="0" err="1"/>
            <a:t>tjenesteleder</a:t>
          </a:r>
          <a:br>
            <a:rPr lang="en-GB" sz="1000" dirty="0"/>
          </a:br>
          <a:r>
            <a:rPr lang="en-GB" sz="1000" dirty="0"/>
            <a:t>Torodd Eriksen</a:t>
          </a:r>
        </a:p>
        <a:p>
          <a:r>
            <a:rPr lang="en-GB" sz="1000" dirty="0"/>
            <a:t>Bedr.nr: 927366967 </a:t>
          </a:r>
        </a:p>
      </dgm:t>
    </dgm:pt>
    <dgm:pt modelId="{67690AFF-21A6-4C35-A66D-B0A5E2FA324C}" type="parTrans" cxnId="{C97FD014-3BCC-469E-B1E4-3C8FA92E67D0}">
      <dgm:prSet/>
      <dgm:spPr/>
      <dgm:t>
        <a:bodyPr/>
        <a:lstStyle/>
        <a:p>
          <a:endParaRPr lang="en-GB"/>
        </a:p>
      </dgm:t>
    </dgm:pt>
    <dgm:pt modelId="{7338E39C-9F68-4688-BFD7-A2168438AD29}" type="sibTrans" cxnId="{C97FD014-3BCC-469E-B1E4-3C8FA92E67D0}">
      <dgm:prSet/>
      <dgm:spPr/>
      <dgm:t>
        <a:bodyPr/>
        <a:lstStyle/>
        <a:p>
          <a:endParaRPr lang="en-GB"/>
        </a:p>
      </dgm:t>
    </dgm:pt>
    <dgm:pt modelId="{37728A83-558D-4F81-B1ED-236045FD5E09}" type="pres">
      <dgm:prSet presAssocID="{0FF74D70-7A71-4026-B22C-ABFE86EE6E10}" presName="hierChild1" presStyleCnt="0">
        <dgm:presLayoutVars>
          <dgm:orgChart val="1"/>
          <dgm:chPref val="1"/>
          <dgm:dir/>
          <dgm:animOne val="branch"/>
          <dgm:animLvl val="lvl"/>
          <dgm:resizeHandles/>
        </dgm:presLayoutVars>
      </dgm:prSet>
      <dgm:spPr/>
    </dgm:pt>
    <dgm:pt modelId="{5D0535B9-8621-41ED-8519-628FB1CF988C}" type="pres">
      <dgm:prSet presAssocID="{FA6280ED-8155-4E00-A560-AE50B4475362}" presName="hierRoot1" presStyleCnt="0">
        <dgm:presLayoutVars>
          <dgm:hierBranch val="init"/>
        </dgm:presLayoutVars>
      </dgm:prSet>
      <dgm:spPr/>
    </dgm:pt>
    <dgm:pt modelId="{E57E9546-D92D-40AE-B685-4B379EFD32A1}" type="pres">
      <dgm:prSet presAssocID="{FA6280ED-8155-4E00-A560-AE50B4475362}" presName="rootComposite1" presStyleCnt="0"/>
      <dgm:spPr/>
    </dgm:pt>
    <dgm:pt modelId="{A8F97DDE-7B9C-4851-87B1-1439190060E8}" type="pres">
      <dgm:prSet presAssocID="{FA6280ED-8155-4E00-A560-AE50B4475362}" presName="rootText1" presStyleLbl="node0" presStyleIdx="0" presStyleCnt="1">
        <dgm:presLayoutVars>
          <dgm:chPref val="3"/>
        </dgm:presLayoutVars>
      </dgm:prSet>
      <dgm:spPr/>
    </dgm:pt>
    <dgm:pt modelId="{433AA612-7CAF-4D26-8592-A885B9066860}" type="pres">
      <dgm:prSet presAssocID="{FA6280ED-8155-4E00-A560-AE50B4475362}" presName="rootConnector1" presStyleLbl="node1" presStyleIdx="0" presStyleCnt="0"/>
      <dgm:spPr/>
    </dgm:pt>
    <dgm:pt modelId="{2E1FEE09-1256-494B-BDFF-67C3FA0D8FFC}" type="pres">
      <dgm:prSet presAssocID="{FA6280ED-8155-4E00-A560-AE50B4475362}" presName="hierChild2" presStyleCnt="0"/>
      <dgm:spPr/>
    </dgm:pt>
    <dgm:pt modelId="{C84C5D33-3E11-4C8E-8E50-587D9ABBA113}" type="pres">
      <dgm:prSet presAssocID="{C7557EC7-5B63-49C9-98B7-FE87F5BA328A}" presName="Name37" presStyleLbl="parChTrans1D2" presStyleIdx="0" presStyleCnt="4"/>
      <dgm:spPr/>
    </dgm:pt>
    <dgm:pt modelId="{4E471730-A315-4E78-8B2F-C86B608E1462}" type="pres">
      <dgm:prSet presAssocID="{1E62FA69-8C2C-4975-97D7-A697C339B5EE}" presName="hierRoot2" presStyleCnt="0">
        <dgm:presLayoutVars>
          <dgm:hierBranch val="init"/>
        </dgm:presLayoutVars>
      </dgm:prSet>
      <dgm:spPr/>
    </dgm:pt>
    <dgm:pt modelId="{CECF570F-2651-4679-8209-23DE4C6EFE79}" type="pres">
      <dgm:prSet presAssocID="{1E62FA69-8C2C-4975-97D7-A697C339B5EE}" presName="rootComposite" presStyleCnt="0"/>
      <dgm:spPr/>
    </dgm:pt>
    <dgm:pt modelId="{B9B7808F-A1AC-44C6-9F03-BEA23DD3E887}" type="pres">
      <dgm:prSet presAssocID="{1E62FA69-8C2C-4975-97D7-A697C339B5EE}" presName="rootText" presStyleLbl="node2" presStyleIdx="0" presStyleCnt="3" custLinFactNeighborX="5940" custLinFactNeighborY="-67728">
        <dgm:presLayoutVars>
          <dgm:chPref val="3"/>
        </dgm:presLayoutVars>
      </dgm:prSet>
      <dgm:spPr/>
    </dgm:pt>
    <dgm:pt modelId="{CB7B6E44-DF70-4879-AB6C-680EC37F70B3}" type="pres">
      <dgm:prSet presAssocID="{1E62FA69-8C2C-4975-97D7-A697C339B5EE}" presName="rootConnector" presStyleLbl="node2" presStyleIdx="0" presStyleCnt="3"/>
      <dgm:spPr/>
    </dgm:pt>
    <dgm:pt modelId="{D4B9C46A-7902-4BF9-AA9B-BD9EC5181CB4}" type="pres">
      <dgm:prSet presAssocID="{1E62FA69-8C2C-4975-97D7-A697C339B5EE}" presName="hierChild4" presStyleCnt="0"/>
      <dgm:spPr/>
    </dgm:pt>
    <dgm:pt modelId="{F4C3D375-D44C-4804-8AF0-D01A0EEED2A1}" type="pres">
      <dgm:prSet presAssocID="{1E62FA69-8C2C-4975-97D7-A697C339B5EE}" presName="hierChild5" presStyleCnt="0"/>
      <dgm:spPr/>
    </dgm:pt>
    <dgm:pt modelId="{DF9D0731-79C2-49B0-BC30-0278A1B60C48}" type="pres">
      <dgm:prSet presAssocID="{B2977C54-F357-43D0-AED0-EFF532F90954}" presName="Name37" presStyleLbl="parChTrans1D2" presStyleIdx="1" presStyleCnt="4"/>
      <dgm:spPr/>
    </dgm:pt>
    <dgm:pt modelId="{3231BE2F-0F2F-4917-9AD9-40CED44A87F7}" type="pres">
      <dgm:prSet presAssocID="{1B7B8E99-1EF0-423B-BFBD-C808711ECD4A}" presName="hierRoot2" presStyleCnt="0">
        <dgm:presLayoutVars>
          <dgm:hierBranch val="init"/>
        </dgm:presLayoutVars>
      </dgm:prSet>
      <dgm:spPr/>
    </dgm:pt>
    <dgm:pt modelId="{3BD11A1F-DBF3-446C-A790-FF4FA3745644}" type="pres">
      <dgm:prSet presAssocID="{1B7B8E99-1EF0-423B-BFBD-C808711ECD4A}" presName="rootComposite" presStyleCnt="0"/>
      <dgm:spPr/>
    </dgm:pt>
    <dgm:pt modelId="{378A2A7A-0E4B-4A41-AE04-66CB252D55EA}" type="pres">
      <dgm:prSet presAssocID="{1B7B8E99-1EF0-423B-BFBD-C808711ECD4A}" presName="rootText" presStyleLbl="node2" presStyleIdx="1" presStyleCnt="3" custLinFactNeighborY="-67728">
        <dgm:presLayoutVars>
          <dgm:chPref val="3"/>
        </dgm:presLayoutVars>
      </dgm:prSet>
      <dgm:spPr/>
    </dgm:pt>
    <dgm:pt modelId="{19F808CB-C4EC-4302-BC1B-DC0ACC86655B}" type="pres">
      <dgm:prSet presAssocID="{1B7B8E99-1EF0-423B-BFBD-C808711ECD4A}" presName="rootConnector" presStyleLbl="node2" presStyleIdx="1" presStyleCnt="3"/>
      <dgm:spPr/>
    </dgm:pt>
    <dgm:pt modelId="{EC235D98-3C5B-4CD1-8E6C-08CC12BE84F3}" type="pres">
      <dgm:prSet presAssocID="{1B7B8E99-1EF0-423B-BFBD-C808711ECD4A}" presName="hierChild4" presStyleCnt="0"/>
      <dgm:spPr/>
    </dgm:pt>
    <dgm:pt modelId="{5A5FB89F-434B-4A2F-BDE5-85F13087C4B1}" type="pres">
      <dgm:prSet presAssocID="{1B7B8E99-1EF0-423B-BFBD-C808711ECD4A}" presName="hierChild5" presStyleCnt="0"/>
      <dgm:spPr/>
    </dgm:pt>
    <dgm:pt modelId="{292B7E56-A2D5-4A65-A0DA-8E611EEDA149}" type="pres">
      <dgm:prSet presAssocID="{67690AFF-21A6-4C35-A66D-B0A5E2FA324C}" presName="Name37" presStyleLbl="parChTrans1D2" presStyleIdx="2" presStyleCnt="4"/>
      <dgm:spPr/>
    </dgm:pt>
    <dgm:pt modelId="{4971B0BE-78A2-4189-88FF-CC36ACEA06DB}" type="pres">
      <dgm:prSet presAssocID="{DE409C10-8EA3-464A-8F59-2152E7F1F637}" presName="hierRoot2" presStyleCnt="0">
        <dgm:presLayoutVars>
          <dgm:hierBranch val="init"/>
        </dgm:presLayoutVars>
      </dgm:prSet>
      <dgm:spPr/>
    </dgm:pt>
    <dgm:pt modelId="{2F98BA94-6037-4044-BF59-21DBA3A4D4B0}" type="pres">
      <dgm:prSet presAssocID="{DE409C10-8EA3-464A-8F59-2152E7F1F637}" presName="rootComposite" presStyleCnt="0"/>
      <dgm:spPr/>
    </dgm:pt>
    <dgm:pt modelId="{DAFC6517-080A-4F9A-8EDC-8B3F9BBE3A88}" type="pres">
      <dgm:prSet presAssocID="{DE409C10-8EA3-464A-8F59-2152E7F1F637}" presName="rootText" presStyleLbl="node2" presStyleIdx="2" presStyleCnt="3" custLinFactNeighborX="-696" custLinFactNeighborY="-67728">
        <dgm:presLayoutVars>
          <dgm:chPref val="3"/>
        </dgm:presLayoutVars>
      </dgm:prSet>
      <dgm:spPr/>
    </dgm:pt>
    <dgm:pt modelId="{46B7AEBF-F821-402E-906F-2107F8F52FD0}" type="pres">
      <dgm:prSet presAssocID="{DE409C10-8EA3-464A-8F59-2152E7F1F637}" presName="rootConnector" presStyleLbl="node2" presStyleIdx="2" presStyleCnt="3"/>
      <dgm:spPr/>
    </dgm:pt>
    <dgm:pt modelId="{1F73C1A2-54D7-4DE3-B081-83D0A93BE42C}" type="pres">
      <dgm:prSet presAssocID="{DE409C10-8EA3-464A-8F59-2152E7F1F637}" presName="hierChild4" presStyleCnt="0"/>
      <dgm:spPr/>
    </dgm:pt>
    <dgm:pt modelId="{1B39C4FF-68A8-4290-8B9D-9DDCDB80A94E}" type="pres">
      <dgm:prSet presAssocID="{DE409C10-8EA3-464A-8F59-2152E7F1F637}" presName="hierChild5" presStyleCnt="0"/>
      <dgm:spPr/>
    </dgm:pt>
    <dgm:pt modelId="{3ACAF429-376A-4CF2-B5AC-02A2850A6554}" type="pres">
      <dgm:prSet presAssocID="{FA6280ED-8155-4E00-A560-AE50B4475362}" presName="hierChild3" presStyleCnt="0"/>
      <dgm:spPr/>
    </dgm:pt>
    <dgm:pt modelId="{4ADC17FE-AD3C-41A1-BB98-F6D13BC8D81D}" type="pres">
      <dgm:prSet presAssocID="{49E7FC25-EDCA-4C54-BCF3-0A3F11DA924B}" presName="Name111" presStyleLbl="parChTrans1D2" presStyleIdx="3" presStyleCnt="4"/>
      <dgm:spPr/>
    </dgm:pt>
    <dgm:pt modelId="{CBB9CBF7-3C95-4FD4-81D7-0622EB04B077}" type="pres">
      <dgm:prSet presAssocID="{2B43163D-E216-419E-87F5-A4B62F27EF37}" presName="hierRoot3" presStyleCnt="0">
        <dgm:presLayoutVars>
          <dgm:hierBranch val="init"/>
        </dgm:presLayoutVars>
      </dgm:prSet>
      <dgm:spPr/>
    </dgm:pt>
    <dgm:pt modelId="{9623D09A-99A5-477D-A3F2-9C75F572FB3E}" type="pres">
      <dgm:prSet presAssocID="{2B43163D-E216-419E-87F5-A4B62F27EF37}" presName="rootComposite3" presStyleCnt="0"/>
      <dgm:spPr/>
    </dgm:pt>
    <dgm:pt modelId="{F96D6A07-D0A3-4CD0-9812-BD61D04FDB22}" type="pres">
      <dgm:prSet presAssocID="{2B43163D-E216-419E-87F5-A4B62F27EF37}" presName="rootText3" presStyleLbl="asst1" presStyleIdx="0" presStyleCnt="1" custScaleX="68514" custScaleY="36318" custLinFactNeighborX="2597" custLinFactNeighborY="-52033">
        <dgm:presLayoutVars>
          <dgm:chPref val="3"/>
        </dgm:presLayoutVars>
      </dgm:prSet>
      <dgm:spPr/>
    </dgm:pt>
    <dgm:pt modelId="{9C57C27D-59EF-4525-99CD-998CDCA8EEA4}" type="pres">
      <dgm:prSet presAssocID="{2B43163D-E216-419E-87F5-A4B62F27EF37}" presName="rootConnector3" presStyleLbl="asst1" presStyleIdx="0" presStyleCnt="1"/>
      <dgm:spPr/>
    </dgm:pt>
    <dgm:pt modelId="{99EF7915-9A98-47ED-9D30-457AD1BBF434}" type="pres">
      <dgm:prSet presAssocID="{2B43163D-E216-419E-87F5-A4B62F27EF37}" presName="hierChild6" presStyleCnt="0"/>
      <dgm:spPr/>
    </dgm:pt>
    <dgm:pt modelId="{AE2448E9-B90E-4A01-AACC-9D47AB15CFBC}" type="pres">
      <dgm:prSet presAssocID="{2B43163D-E216-419E-87F5-A4B62F27EF37}" presName="hierChild7" presStyleCnt="0"/>
      <dgm:spPr/>
    </dgm:pt>
  </dgm:ptLst>
  <dgm:cxnLst>
    <dgm:cxn modelId="{C97FD014-3BCC-469E-B1E4-3C8FA92E67D0}" srcId="{FA6280ED-8155-4E00-A560-AE50B4475362}" destId="{DE409C10-8EA3-464A-8F59-2152E7F1F637}" srcOrd="3" destOrd="0" parTransId="{67690AFF-21A6-4C35-A66D-B0A5E2FA324C}" sibTransId="{7338E39C-9F68-4688-BFD7-A2168438AD29}"/>
    <dgm:cxn modelId="{5026E523-B537-42B2-BA2C-6BF14429158E}" type="presOf" srcId="{1E62FA69-8C2C-4975-97D7-A697C339B5EE}" destId="{B9B7808F-A1AC-44C6-9F03-BEA23DD3E887}" srcOrd="0" destOrd="0" presId="urn:microsoft.com/office/officeart/2005/8/layout/orgChart1"/>
    <dgm:cxn modelId="{CF60C62C-93D8-4FB5-9FD6-7C1B3C9B6638}" type="presOf" srcId="{1E62FA69-8C2C-4975-97D7-A697C339B5EE}" destId="{CB7B6E44-DF70-4879-AB6C-680EC37F70B3}" srcOrd="1" destOrd="0" presId="urn:microsoft.com/office/officeart/2005/8/layout/orgChart1"/>
    <dgm:cxn modelId="{5E665364-B830-44F3-860F-D8A55817CA0E}" type="presOf" srcId="{FA6280ED-8155-4E00-A560-AE50B4475362}" destId="{A8F97DDE-7B9C-4851-87B1-1439190060E8}" srcOrd="0" destOrd="0" presId="urn:microsoft.com/office/officeart/2005/8/layout/orgChart1"/>
    <dgm:cxn modelId="{F4549644-3952-42DC-BAA0-D9A603A883F9}" type="presOf" srcId="{0FF74D70-7A71-4026-B22C-ABFE86EE6E10}" destId="{37728A83-558D-4F81-B1ED-236045FD5E09}" srcOrd="0" destOrd="0" presId="urn:microsoft.com/office/officeart/2005/8/layout/orgChart1"/>
    <dgm:cxn modelId="{4783A368-918B-4410-A8A0-8D920710037D}" type="presOf" srcId="{1B7B8E99-1EF0-423B-BFBD-C808711ECD4A}" destId="{378A2A7A-0E4B-4A41-AE04-66CB252D55EA}" srcOrd="0" destOrd="0" presId="urn:microsoft.com/office/officeart/2005/8/layout/orgChart1"/>
    <dgm:cxn modelId="{73DDED4D-98A6-489C-B6F6-E6CE8C1DCEC2}" type="presOf" srcId="{2B43163D-E216-419E-87F5-A4B62F27EF37}" destId="{9C57C27D-59EF-4525-99CD-998CDCA8EEA4}" srcOrd="1" destOrd="0" presId="urn:microsoft.com/office/officeart/2005/8/layout/orgChart1"/>
    <dgm:cxn modelId="{FB8A7E73-AD8C-418A-B316-E3C2616B5492}" srcId="{0FF74D70-7A71-4026-B22C-ABFE86EE6E10}" destId="{FA6280ED-8155-4E00-A560-AE50B4475362}" srcOrd="0" destOrd="0" parTransId="{0DB035B2-9DD2-4ADE-9383-2E3CB635F9A6}" sibTransId="{F121BF35-C984-4A29-B78A-AD8774C4BF58}"/>
    <dgm:cxn modelId="{ADBEC373-8742-41CE-9C86-AB5A853F3E11}" type="presOf" srcId="{DE409C10-8EA3-464A-8F59-2152E7F1F637}" destId="{46B7AEBF-F821-402E-906F-2107F8F52FD0}" srcOrd="1" destOrd="0" presId="urn:microsoft.com/office/officeart/2005/8/layout/orgChart1"/>
    <dgm:cxn modelId="{C487728C-4807-4B07-B669-CDAB0B9D1A54}" type="presOf" srcId="{49E7FC25-EDCA-4C54-BCF3-0A3F11DA924B}" destId="{4ADC17FE-AD3C-41A1-BB98-F6D13BC8D81D}" srcOrd="0" destOrd="0" presId="urn:microsoft.com/office/officeart/2005/8/layout/orgChart1"/>
    <dgm:cxn modelId="{68965295-F5FC-455D-A95A-F9A4CF905CE4}" srcId="{FA6280ED-8155-4E00-A560-AE50B4475362}" destId="{2B43163D-E216-419E-87F5-A4B62F27EF37}" srcOrd="0" destOrd="0" parTransId="{49E7FC25-EDCA-4C54-BCF3-0A3F11DA924B}" sibTransId="{B6C08ECC-7D5B-4C80-BFFF-DB00EAF106D0}"/>
    <dgm:cxn modelId="{3B423D9F-BB3A-422D-BC07-3D58D9AE404F}" type="presOf" srcId="{DE409C10-8EA3-464A-8F59-2152E7F1F637}" destId="{DAFC6517-080A-4F9A-8EDC-8B3F9BBE3A88}" srcOrd="0" destOrd="0" presId="urn:microsoft.com/office/officeart/2005/8/layout/orgChart1"/>
    <dgm:cxn modelId="{CB4A26A2-E921-48D0-8CD4-B7A0F6E4FF5A}" type="presOf" srcId="{67690AFF-21A6-4C35-A66D-B0A5E2FA324C}" destId="{292B7E56-A2D5-4A65-A0DA-8E611EEDA149}" srcOrd="0" destOrd="0" presId="urn:microsoft.com/office/officeart/2005/8/layout/orgChart1"/>
    <dgm:cxn modelId="{913F88B8-FCA4-41A8-9D7F-92612BDF1B4D}" type="presOf" srcId="{FA6280ED-8155-4E00-A560-AE50B4475362}" destId="{433AA612-7CAF-4D26-8592-A885B9066860}" srcOrd="1" destOrd="0" presId="urn:microsoft.com/office/officeart/2005/8/layout/orgChart1"/>
    <dgm:cxn modelId="{A84C3CC9-39C8-4BB7-815F-BB9AE85455F5}" type="presOf" srcId="{B2977C54-F357-43D0-AED0-EFF532F90954}" destId="{DF9D0731-79C2-49B0-BC30-0278A1B60C48}" srcOrd="0" destOrd="0" presId="urn:microsoft.com/office/officeart/2005/8/layout/orgChart1"/>
    <dgm:cxn modelId="{3482FCDC-FF64-46F5-838B-DD98FE969377}" srcId="{FA6280ED-8155-4E00-A560-AE50B4475362}" destId="{1B7B8E99-1EF0-423B-BFBD-C808711ECD4A}" srcOrd="2" destOrd="0" parTransId="{B2977C54-F357-43D0-AED0-EFF532F90954}" sibTransId="{B5496326-C0CA-4888-BB9E-D848D0D53812}"/>
    <dgm:cxn modelId="{80E0C1E5-5FC8-4876-A3AE-DFCBDD72659B}" type="presOf" srcId="{2B43163D-E216-419E-87F5-A4B62F27EF37}" destId="{F96D6A07-D0A3-4CD0-9812-BD61D04FDB22}" srcOrd="0" destOrd="0" presId="urn:microsoft.com/office/officeart/2005/8/layout/orgChart1"/>
    <dgm:cxn modelId="{BCFD21EC-C353-4FF6-B113-CB65ABE7D7C5}" type="presOf" srcId="{C7557EC7-5B63-49C9-98B7-FE87F5BA328A}" destId="{C84C5D33-3E11-4C8E-8E50-587D9ABBA113}" srcOrd="0" destOrd="0" presId="urn:microsoft.com/office/officeart/2005/8/layout/orgChart1"/>
    <dgm:cxn modelId="{2D7894ED-6A82-4F03-B8B0-20263B27474A}" srcId="{FA6280ED-8155-4E00-A560-AE50B4475362}" destId="{1E62FA69-8C2C-4975-97D7-A697C339B5EE}" srcOrd="1" destOrd="0" parTransId="{C7557EC7-5B63-49C9-98B7-FE87F5BA328A}" sibTransId="{F01BC7E7-532A-4068-8DD9-43F4353C6B2A}"/>
    <dgm:cxn modelId="{D21923FA-45F4-4BF0-B71B-66E1AE7085F2}" type="presOf" srcId="{1B7B8E99-1EF0-423B-BFBD-C808711ECD4A}" destId="{19F808CB-C4EC-4302-BC1B-DC0ACC86655B}" srcOrd="1" destOrd="0" presId="urn:microsoft.com/office/officeart/2005/8/layout/orgChart1"/>
    <dgm:cxn modelId="{547BCCBE-A80F-4DDD-9FCD-E27F5F2CB659}" type="presParOf" srcId="{37728A83-558D-4F81-B1ED-236045FD5E09}" destId="{5D0535B9-8621-41ED-8519-628FB1CF988C}" srcOrd="0" destOrd="0" presId="urn:microsoft.com/office/officeart/2005/8/layout/orgChart1"/>
    <dgm:cxn modelId="{092BDCE7-DCB3-471D-B4A4-62090E105A16}" type="presParOf" srcId="{5D0535B9-8621-41ED-8519-628FB1CF988C}" destId="{E57E9546-D92D-40AE-B685-4B379EFD32A1}" srcOrd="0" destOrd="0" presId="urn:microsoft.com/office/officeart/2005/8/layout/orgChart1"/>
    <dgm:cxn modelId="{695E9A7D-83F3-45FD-A152-7D3E91A19496}" type="presParOf" srcId="{E57E9546-D92D-40AE-B685-4B379EFD32A1}" destId="{A8F97DDE-7B9C-4851-87B1-1439190060E8}" srcOrd="0" destOrd="0" presId="urn:microsoft.com/office/officeart/2005/8/layout/orgChart1"/>
    <dgm:cxn modelId="{27240F73-380D-4D6C-9ED5-A835BD7871C9}" type="presParOf" srcId="{E57E9546-D92D-40AE-B685-4B379EFD32A1}" destId="{433AA612-7CAF-4D26-8592-A885B9066860}" srcOrd="1" destOrd="0" presId="urn:microsoft.com/office/officeart/2005/8/layout/orgChart1"/>
    <dgm:cxn modelId="{4793003E-8682-4B33-BBBE-3533D795E735}" type="presParOf" srcId="{5D0535B9-8621-41ED-8519-628FB1CF988C}" destId="{2E1FEE09-1256-494B-BDFF-67C3FA0D8FFC}" srcOrd="1" destOrd="0" presId="urn:microsoft.com/office/officeart/2005/8/layout/orgChart1"/>
    <dgm:cxn modelId="{00C23ECE-783A-44C4-8905-300BD55226F9}" type="presParOf" srcId="{2E1FEE09-1256-494B-BDFF-67C3FA0D8FFC}" destId="{C84C5D33-3E11-4C8E-8E50-587D9ABBA113}" srcOrd="0" destOrd="0" presId="urn:microsoft.com/office/officeart/2005/8/layout/orgChart1"/>
    <dgm:cxn modelId="{25AD9681-5E07-463E-910C-43BCDC4DC7FA}" type="presParOf" srcId="{2E1FEE09-1256-494B-BDFF-67C3FA0D8FFC}" destId="{4E471730-A315-4E78-8B2F-C86B608E1462}" srcOrd="1" destOrd="0" presId="urn:microsoft.com/office/officeart/2005/8/layout/orgChart1"/>
    <dgm:cxn modelId="{E5545450-4B17-41CD-9413-4C9D08169C55}" type="presParOf" srcId="{4E471730-A315-4E78-8B2F-C86B608E1462}" destId="{CECF570F-2651-4679-8209-23DE4C6EFE79}" srcOrd="0" destOrd="0" presId="urn:microsoft.com/office/officeart/2005/8/layout/orgChart1"/>
    <dgm:cxn modelId="{C3EEC320-DB67-4636-8D33-039E144373DF}" type="presParOf" srcId="{CECF570F-2651-4679-8209-23DE4C6EFE79}" destId="{B9B7808F-A1AC-44C6-9F03-BEA23DD3E887}" srcOrd="0" destOrd="0" presId="urn:microsoft.com/office/officeart/2005/8/layout/orgChart1"/>
    <dgm:cxn modelId="{7A1B3DFF-25E8-4870-A146-345B66B61E97}" type="presParOf" srcId="{CECF570F-2651-4679-8209-23DE4C6EFE79}" destId="{CB7B6E44-DF70-4879-AB6C-680EC37F70B3}" srcOrd="1" destOrd="0" presId="urn:microsoft.com/office/officeart/2005/8/layout/orgChart1"/>
    <dgm:cxn modelId="{612B1946-5876-4BCF-B673-F015C2FEBF64}" type="presParOf" srcId="{4E471730-A315-4E78-8B2F-C86B608E1462}" destId="{D4B9C46A-7902-4BF9-AA9B-BD9EC5181CB4}" srcOrd="1" destOrd="0" presId="urn:microsoft.com/office/officeart/2005/8/layout/orgChart1"/>
    <dgm:cxn modelId="{A653C260-93BD-4CCA-A85D-38DAA8F7471D}" type="presParOf" srcId="{4E471730-A315-4E78-8B2F-C86B608E1462}" destId="{F4C3D375-D44C-4804-8AF0-D01A0EEED2A1}" srcOrd="2" destOrd="0" presId="urn:microsoft.com/office/officeart/2005/8/layout/orgChart1"/>
    <dgm:cxn modelId="{225C7450-FE7D-4F8A-86A6-B81B0D3FA22C}" type="presParOf" srcId="{2E1FEE09-1256-494B-BDFF-67C3FA0D8FFC}" destId="{DF9D0731-79C2-49B0-BC30-0278A1B60C48}" srcOrd="2" destOrd="0" presId="urn:microsoft.com/office/officeart/2005/8/layout/orgChart1"/>
    <dgm:cxn modelId="{D928B20C-4552-41DC-ADED-0F46CAF60DC0}" type="presParOf" srcId="{2E1FEE09-1256-494B-BDFF-67C3FA0D8FFC}" destId="{3231BE2F-0F2F-4917-9AD9-40CED44A87F7}" srcOrd="3" destOrd="0" presId="urn:microsoft.com/office/officeart/2005/8/layout/orgChart1"/>
    <dgm:cxn modelId="{E65900F4-7EB2-4260-934B-988A1E09A74F}" type="presParOf" srcId="{3231BE2F-0F2F-4917-9AD9-40CED44A87F7}" destId="{3BD11A1F-DBF3-446C-A790-FF4FA3745644}" srcOrd="0" destOrd="0" presId="urn:microsoft.com/office/officeart/2005/8/layout/orgChart1"/>
    <dgm:cxn modelId="{CA27897F-770B-4A94-8587-3EE706CC7BA8}" type="presParOf" srcId="{3BD11A1F-DBF3-446C-A790-FF4FA3745644}" destId="{378A2A7A-0E4B-4A41-AE04-66CB252D55EA}" srcOrd="0" destOrd="0" presId="urn:microsoft.com/office/officeart/2005/8/layout/orgChart1"/>
    <dgm:cxn modelId="{3DADD582-7D5C-42FA-9C23-11FCB0EB399F}" type="presParOf" srcId="{3BD11A1F-DBF3-446C-A790-FF4FA3745644}" destId="{19F808CB-C4EC-4302-BC1B-DC0ACC86655B}" srcOrd="1" destOrd="0" presId="urn:microsoft.com/office/officeart/2005/8/layout/orgChart1"/>
    <dgm:cxn modelId="{F453984F-C89B-4152-A257-DE89590727A1}" type="presParOf" srcId="{3231BE2F-0F2F-4917-9AD9-40CED44A87F7}" destId="{EC235D98-3C5B-4CD1-8E6C-08CC12BE84F3}" srcOrd="1" destOrd="0" presId="urn:microsoft.com/office/officeart/2005/8/layout/orgChart1"/>
    <dgm:cxn modelId="{33AFA868-1C18-4E95-916A-7FACD2CB948D}" type="presParOf" srcId="{3231BE2F-0F2F-4917-9AD9-40CED44A87F7}" destId="{5A5FB89F-434B-4A2F-BDE5-85F13087C4B1}" srcOrd="2" destOrd="0" presId="urn:microsoft.com/office/officeart/2005/8/layout/orgChart1"/>
    <dgm:cxn modelId="{BC8A5E2C-1573-48F1-B2B4-0BB2190B500D}" type="presParOf" srcId="{2E1FEE09-1256-494B-BDFF-67C3FA0D8FFC}" destId="{292B7E56-A2D5-4A65-A0DA-8E611EEDA149}" srcOrd="4" destOrd="0" presId="urn:microsoft.com/office/officeart/2005/8/layout/orgChart1"/>
    <dgm:cxn modelId="{76059C29-78DF-49C1-B7F6-DDEF8CE7C83A}" type="presParOf" srcId="{2E1FEE09-1256-494B-BDFF-67C3FA0D8FFC}" destId="{4971B0BE-78A2-4189-88FF-CC36ACEA06DB}" srcOrd="5" destOrd="0" presId="urn:microsoft.com/office/officeart/2005/8/layout/orgChart1"/>
    <dgm:cxn modelId="{549FEACA-99DF-45F8-9EF3-C1EC75168991}" type="presParOf" srcId="{4971B0BE-78A2-4189-88FF-CC36ACEA06DB}" destId="{2F98BA94-6037-4044-BF59-21DBA3A4D4B0}" srcOrd="0" destOrd="0" presId="urn:microsoft.com/office/officeart/2005/8/layout/orgChart1"/>
    <dgm:cxn modelId="{C87185AB-BEE6-427C-813C-C091374FD5AD}" type="presParOf" srcId="{2F98BA94-6037-4044-BF59-21DBA3A4D4B0}" destId="{DAFC6517-080A-4F9A-8EDC-8B3F9BBE3A88}" srcOrd="0" destOrd="0" presId="urn:microsoft.com/office/officeart/2005/8/layout/orgChart1"/>
    <dgm:cxn modelId="{8230F11D-90E0-4465-82D1-B44A985EC79F}" type="presParOf" srcId="{2F98BA94-6037-4044-BF59-21DBA3A4D4B0}" destId="{46B7AEBF-F821-402E-906F-2107F8F52FD0}" srcOrd="1" destOrd="0" presId="urn:microsoft.com/office/officeart/2005/8/layout/orgChart1"/>
    <dgm:cxn modelId="{15441CB5-A64C-46B3-A9B5-CA6DD85AE851}" type="presParOf" srcId="{4971B0BE-78A2-4189-88FF-CC36ACEA06DB}" destId="{1F73C1A2-54D7-4DE3-B081-83D0A93BE42C}" srcOrd="1" destOrd="0" presId="urn:microsoft.com/office/officeart/2005/8/layout/orgChart1"/>
    <dgm:cxn modelId="{DBF3D62F-4FE9-4DEF-AEC0-9764760EDCDA}" type="presParOf" srcId="{4971B0BE-78A2-4189-88FF-CC36ACEA06DB}" destId="{1B39C4FF-68A8-4290-8B9D-9DDCDB80A94E}" srcOrd="2" destOrd="0" presId="urn:microsoft.com/office/officeart/2005/8/layout/orgChart1"/>
    <dgm:cxn modelId="{959C0C9A-BCBD-4F79-8B84-911974A52AAC}" type="presParOf" srcId="{5D0535B9-8621-41ED-8519-628FB1CF988C}" destId="{3ACAF429-376A-4CF2-B5AC-02A2850A6554}" srcOrd="2" destOrd="0" presId="urn:microsoft.com/office/officeart/2005/8/layout/orgChart1"/>
    <dgm:cxn modelId="{42ADAA23-488E-4117-9828-5644286E7960}" type="presParOf" srcId="{3ACAF429-376A-4CF2-B5AC-02A2850A6554}" destId="{4ADC17FE-AD3C-41A1-BB98-F6D13BC8D81D}" srcOrd="0" destOrd="0" presId="urn:microsoft.com/office/officeart/2005/8/layout/orgChart1"/>
    <dgm:cxn modelId="{8E1A7791-98A7-4B94-82E0-3A567056A836}" type="presParOf" srcId="{3ACAF429-376A-4CF2-B5AC-02A2850A6554}" destId="{CBB9CBF7-3C95-4FD4-81D7-0622EB04B077}" srcOrd="1" destOrd="0" presId="urn:microsoft.com/office/officeart/2005/8/layout/orgChart1"/>
    <dgm:cxn modelId="{48502835-155D-4CCD-AB08-CE5B1AD61812}" type="presParOf" srcId="{CBB9CBF7-3C95-4FD4-81D7-0622EB04B077}" destId="{9623D09A-99A5-477D-A3F2-9C75F572FB3E}" srcOrd="0" destOrd="0" presId="urn:microsoft.com/office/officeart/2005/8/layout/orgChart1"/>
    <dgm:cxn modelId="{717FE747-1A53-44C1-BB79-1C5E4E492724}" type="presParOf" srcId="{9623D09A-99A5-477D-A3F2-9C75F572FB3E}" destId="{F96D6A07-D0A3-4CD0-9812-BD61D04FDB22}" srcOrd="0" destOrd="0" presId="urn:microsoft.com/office/officeart/2005/8/layout/orgChart1"/>
    <dgm:cxn modelId="{8D851E6F-64F8-4F7E-BC02-2AD8DC1165BB}" type="presParOf" srcId="{9623D09A-99A5-477D-A3F2-9C75F572FB3E}" destId="{9C57C27D-59EF-4525-99CD-998CDCA8EEA4}" srcOrd="1" destOrd="0" presId="urn:microsoft.com/office/officeart/2005/8/layout/orgChart1"/>
    <dgm:cxn modelId="{2100C152-38DC-4A8A-80AE-7E1891346936}" type="presParOf" srcId="{CBB9CBF7-3C95-4FD4-81D7-0622EB04B077}" destId="{99EF7915-9A98-47ED-9D30-457AD1BBF434}" srcOrd="1" destOrd="0" presId="urn:microsoft.com/office/officeart/2005/8/layout/orgChart1"/>
    <dgm:cxn modelId="{14D75343-1CAA-451C-A888-3C1032087A07}" type="presParOf" srcId="{CBB9CBF7-3C95-4FD4-81D7-0622EB04B077}" destId="{AE2448E9-B90E-4A01-AACC-9D47AB15CFB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712E9-41DD-4CA4-BBDE-7C6C7C378EA5}">
      <dsp:nvSpPr>
        <dsp:cNvPr id="0" name=""/>
        <dsp:cNvSpPr/>
      </dsp:nvSpPr>
      <dsp:spPr>
        <a:xfrm>
          <a:off x="3930221" y="1054131"/>
          <a:ext cx="3286695" cy="1547635"/>
        </a:xfrm>
        <a:custGeom>
          <a:avLst/>
          <a:gdLst/>
          <a:ahLst/>
          <a:cxnLst/>
          <a:rect l="0" t="0" r="0" b="0"/>
          <a:pathLst>
            <a:path>
              <a:moveTo>
                <a:pt x="0" y="0"/>
              </a:moveTo>
              <a:lnTo>
                <a:pt x="0" y="1405408"/>
              </a:lnTo>
              <a:lnTo>
                <a:pt x="3286695" y="1405408"/>
              </a:lnTo>
              <a:lnTo>
                <a:pt x="3286695" y="1547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1336C2-AFD4-494E-9DCE-43A60B6E6440}">
      <dsp:nvSpPr>
        <dsp:cNvPr id="0" name=""/>
        <dsp:cNvSpPr/>
      </dsp:nvSpPr>
      <dsp:spPr>
        <a:xfrm>
          <a:off x="3930221" y="1054131"/>
          <a:ext cx="1688372" cy="1547635"/>
        </a:xfrm>
        <a:custGeom>
          <a:avLst/>
          <a:gdLst/>
          <a:ahLst/>
          <a:cxnLst/>
          <a:rect l="0" t="0" r="0" b="0"/>
          <a:pathLst>
            <a:path>
              <a:moveTo>
                <a:pt x="0" y="0"/>
              </a:moveTo>
              <a:lnTo>
                <a:pt x="0" y="1405408"/>
              </a:lnTo>
              <a:lnTo>
                <a:pt x="1688372" y="1405408"/>
              </a:lnTo>
              <a:lnTo>
                <a:pt x="1688372" y="1547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67CF9E-5E88-4256-92F7-A1E09B63B6B0}">
      <dsp:nvSpPr>
        <dsp:cNvPr id="0" name=""/>
        <dsp:cNvSpPr/>
      </dsp:nvSpPr>
      <dsp:spPr>
        <a:xfrm>
          <a:off x="3884501" y="1054131"/>
          <a:ext cx="91440" cy="1547635"/>
        </a:xfrm>
        <a:custGeom>
          <a:avLst/>
          <a:gdLst/>
          <a:ahLst/>
          <a:cxnLst/>
          <a:rect l="0" t="0" r="0" b="0"/>
          <a:pathLst>
            <a:path>
              <a:moveTo>
                <a:pt x="45720" y="0"/>
              </a:moveTo>
              <a:lnTo>
                <a:pt x="45720" y="1405408"/>
              </a:lnTo>
              <a:lnTo>
                <a:pt x="95093" y="1405408"/>
              </a:lnTo>
              <a:lnTo>
                <a:pt x="95093" y="1547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94381E-A473-4B36-AC76-C10A16DAD4ED}">
      <dsp:nvSpPr>
        <dsp:cNvPr id="0" name=""/>
        <dsp:cNvSpPr/>
      </dsp:nvSpPr>
      <dsp:spPr>
        <a:xfrm>
          <a:off x="2340594" y="1054131"/>
          <a:ext cx="1589626" cy="1547635"/>
        </a:xfrm>
        <a:custGeom>
          <a:avLst/>
          <a:gdLst/>
          <a:ahLst/>
          <a:cxnLst/>
          <a:rect l="0" t="0" r="0" b="0"/>
          <a:pathLst>
            <a:path>
              <a:moveTo>
                <a:pt x="1589626" y="0"/>
              </a:moveTo>
              <a:lnTo>
                <a:pt x="1589626" y="1405408"/>
              </a:lnTo>
              <a:lnTo>
                <a:pt x="0" y="1405408"/>
              </a:lnTo>
              <a:lnTo>
                <a:pt x="0" y="1547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20FE03-EF25-4F7B-A573-194905C73549}">
      <dsp:nvSpPr>
        <dsp:cNvPr id="0" name=""/>
        <dsp:cNvSpPr/>
      </dsp:nvSpPr>
      <dsp:spPr>
        <a:xfrm>
          <a:off x="692899" y="1054131"/>
          <a:ext cx="3237321" cy="1547635"/>
        </a:xfrm>
        <a:custGeom>
          <a:avLst/>
          <a:gdLst/>
          <a:ahLst/>
          <a:cxnLst/>
          <a:rect l="0" t="0" r="0" b="0"/>
          <a:pathLst>
            <a:path>
              <a:moveTo>
                <a:pt x="3237321" y="0"/>
              </a:moveTo>
              <a:lnTo>
                <a:pt x="3237321" y="1405408"/>
              </a:lnTo>
              <a:lnTo>
                <a:pt x="0" y="1405408"/>
              </a:lnTo>
              <a:lnTo>
                <a:pt x="0" y="154763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D85FC-CD29-4D37-8B18-F3532B1162DB}">
      <dsp:nvSpPr>
        <dsp:cNvPr id="0" name=""/>
        <dsp:cNvSpPr/>
      </dsp:nvSpPr>
      <dsp:spPr>
        <a:xfrm>
          <a:off x="3252948" y="77206"/>
          <a:ext cx="1354545" cy="976924"/>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nb-NO" sz="1000" kern="1200" dirty="0"/>
          </a:br>
          <a:r>
            <a:rPr lang="nb-NO" sz="1000" kern="1200" dirty="0"/>
            <a:t>Politisk ledelse</a:t>
          </a:r>
          <a:br>
            <a:rPr lang="nb-NO" sz="1000" kern="1200" dirty="0"/>
          </a:br>
          <a:r>
            <a:rPr lang="nb-NO" sz="1000" kern="1200" dirty="0"/>
            <a:t>ordfører                       </a:t>
          </a:r>
          <a:r>
            <a:rPr lang="nb-NO" sz="1000" kern="1200" dirty="0">
              <a:solidFill>
                <a:schemeClr val="bg1"/>
              </a:solidFill>
            </a:rPr>
            <a:t>Adrian Tollefsen</a:t>
          </a:r>
        </a:p>
        <a:p>
          <a:pPr marL="0" lvl="0" indent="0" algn="ctr" defTabSz="444500">
            <a:lnSpc>
              <a:spcPct val="90000"/>
            </a:lnSpc>
            <a:spcBef>
              <a:spcPct val="0"/>
            </a:spcBef>
            <a:spcAft>
              <a:spcPct val="35000"/>
            </a:spcAft>
            <a:buNone/>
          </a:pPr>
          <a:r>
            <a:rPr lang="nb-NO" sz="1000" kern="1200" dirty="0"/>
            <a:t>Org.nr: 954597482</a:t>
          </a:r>
        </a:p>
        <a:p>
          <a:pPr marL="0" lvl="0" indent="0" algn="ctr" defTabSz="444500">
            <a:lnSpc>
              <a:spcPct val="90000"/>
            </a:lnSpc>
            <a:spcBef>
              <a:spcPct val="0"/>
            </a:spcBef>
            <a:spcAft>
              <a:spcPct val="35000"/>
            </a:spcAft>
            <a:buNone/>
          </a:pPr>
          <a:endParaRPr lang="nb-NO" sz="1000" kern="1200" dirty="0"/>
        </a:p>
      </dsp:txBody>
      <dsp:txXfrm>
        <a:off x="3252948" y="77206"/>
        <a:ext cx="1354545" cy="976924"/>
      </dsp:txXfrm>
    </dsp:sp>
    <dsp:sp modelId="{AE2ACE80-40B9-4328-8EFE-69744DF15D63}">
      <dsp:nvSpPr>
        <dsp:cNvPr id="0" name=""/>
        <dsp:cNvSpPr/>
      </dsp:nvSpPr>
      <dsp:spPr>
        <a:xfrm>
          <a:off x="6930" y="2601766"/>
          <a:ext cx="1371937" cy="13864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Seksjon kultur og samfunnsutvikling</a:t>
          </a:r>
        </a:p>
        <a:p>
          <a:pPr marL="0" lvl="0" indent="0" algn="ctr" defTabSz="444500">
            <a:lnSpc>
              <a:spcPct val="90000"/>
            </a:lnSpc>
            <a:spcBef>
              <a:spcPct val="0"/>
            </a:spcBef>
            <a:spcAft>
              <a:spcPct val="35000"/>
            </a:spcAft>
            <a:buNone/>
          </a:pPr>
          <a:r>
            <a:rPr lang="nb-NO" sz="1000" kern="1200" dirty="0" err="1"/>
            <a:t>Org.ledd</a:t>
          </a:r>
          <a:r>
            <a:rPr lang="nb-NO" sz="1000" kern="1200" dirty="0"/>
            <a:t>:  </a:t>
          </a:r>
          <a:br>
            <a:rPr lang="nb-NO" sz="1000" kern="1200" dirty="0"/>
          </a:br>
          <a:r>
            <a:rPr lang="nb-NO" sz="1000" kern="1200" dirty="0"/>
            <a:t>988358061</a:t>
          </a:r>
        </a:p>
        <a:p>
          <a:pPr marL="0" lvl="0" indent="0" algn="ctr" defTabSz="444500">
            <a:lnSpc>
              <a:spcPct val="90000"/>
            </a:lnSpc>
            <a:spcBef>
              <a:spcPct val="0"/>
            </a:spcBef>
            <a:spcAft>
              <a:spcPct val="35000"/>
            </a:spcAft>
            <a:buNone/>
          </a:pPr>
          <a:endParaRPr lang="nb-NO" sz="1000" kern="1200" dirty="0"/>
        </a:p>
      </dsp:txBody>
      <dsp:txXfrm>
        <a:off x="6930" y="2601766"/>
        <a:ext cx="1371937" cy="1386437"/>
      </dsp:txXfrm>
    </dsp:sp>
    <dsp:sp modelId="{7C53C138-75D0-4DC8-8935-DED761F829FE}">
      <dsp:nvSpPr>
        <dsp:cNvPr id="0" name=""/>
        <dsp:cNvSpPr/>
      </dsp:nvSpPr>
      <dsp:spPr>
        <a:xfrm>
          <a:off x="1663322" y="2601766"/>
          <a:ext cx="1354545" cy="13566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Seksjon økonomi, </a:t>
          </a:r>
          <a:r>
            <a:rPr lang="nb-NO" sz="1000" kern="1200" dirty="0">
              <a:solidFill>
                <a:schemeClr val="bg1"/>
              </a:solidFill>
            </a:rPr>
            <a:t>styring og støtte</a:t>
          </a:r>
        </a:p>
        <a:p>
          <a:pPr marL="0" lvl="0" indent="0" algn="ctr" defTabSz="444500">
            <a:lnSpc>
              <a:spcPct val="90000"/>
            </a:lnSpc>
            <a:spcBef>
              <a:spcPct val="0"/>
            </a:spcBef>
            <a:spcAft>
              <a:spcPct val="35000"/>
            </a:spcAft>
            <a:buNone/>
          </a:pPr>
          <a:r>
            <a:rPr lang="nb-NO" sz="1000" kern="1200" dirty="0" err="1"/>
            <a:t>Org.ledd</a:t>
          </a:r>
          <a:r>
            <a:rPr lang="nb-NO" sz="1000" kern="1200" dirty="0"/>
            <a:t>: </a:t>
          </a:r>
          <a:br>
            <a:rPr lang="nb-NO" sz="1000" kern="1200" dirty="0"/>
          </a:br>
          <a:r>
            <a:rPr lang="nb-NO" sz="1000" kern="1200" dirty="0"/>
            <a:t>922092311 </a:t>
          </a:r>
          <a:endParaRPr lang="nb-NO" sz="1000" kern="1200" dirty="0">
            <a:solidFill>
              <a:srgbClr val="FFFF00"/>
            </a:solidFill>
          </a:endParaRPr>
        </a:p>
      </dsp:txBody>
      <dsp:txXfrm>
        <a:off x="1663322" y="2601766"/>
        <a:ext cx="1354545" cy="1356671"/>
      </dsp:txXfrm>
    </dsp:sp>
    <dsp:sp modelId="{95710D7C-F246-4FB9-ADC5-19E5BD56F151}">
      <dsp:nvSpPr>
        <dsp:cNvPr id="0" name=""/>
        <dsp:cNvSpPr/>
      </dsp:nvSpPr>
      <dsp:spPr>
        <a:xfrm>
          <a:off x="3302321" y="2601766"/>
          <a:ext cx="1354545" cy="13223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Seksjon oppvekst</a:t>
          </a:r>
        </a:p>
        <a:p>
          <a:pPr marL="0" lvl="0" indent="0" algn="ctr" defTabSz="444500">
            <a:lnSpc>
              <a:spcPct val="90000"/>
            </a:lnSpc>
            <a:spcBef>
              <a:spcPct val="0"/>
            </a:spcBef>
            <a:spcAft>
              <a:spcPct val="35000"/>
            </a:spcAft>
            <a:buNone/>
          </a:pPr>
          <a:r>
            <a:rPr lang="nb-NO" sz="1000" kern="1200" dirty="0" err="1">
              <a:solidFill>
                <a:schemeClr val="bg1"/>
              </a:solidFill>
            </a:rPr>
            <a:t>Org.ledd</a:t>
          </a:r>
          <a:r>
            <a:rPr lang="nb-NO" sz="1000" kern="1200" dirty="0">
              <a:solidFill>
                <a:schemeClr val="bg1"/>
              </a:solidFill>
            </a:rPr>
            <a:t>: </a:t>
          </a:r>
          <a:br>
            <a:rPr lang="nb-NO" sz="1000" kern="1200" dirty="0">
              <a:solidFill>
                <a:schemeClr val="bg1"/>
              </a:solidFill>
            </a:rPr>
          </a:br>
          <a:r>
            <a:rPr lang="nb-NO" sz="1000" kern="1200" dirty="0">
              <a:solidFill>
                <a:schemeClr val="bg1"/>
              </a:solidFill>
            </a:rPr>
            <a:t>974636174</a:t>
          </a:r>
        </a:p>
        <a:p>
          <a:pPr marL="0" lvl="0" indent="0" algn="ctr" defTabSz="444500">
            <a:lnSpc>
              <a:spcPct val="90000"/>
            </a:lnSpc>
            <a:spcBef>
              <a:spcPct val="0"/>
            </a:spcBef>
            <a:spcAft>
              <a:spcPct val="35000"/>
            </a:spcAft>
            <a:buNone/>
          </a:pPr>
          <a:endParaRPr lang="nb-NO" sz="1000" kern="1200" dirty="0">
            <a:solidFill>
              <a:schemeClr val="bg1"/>
            </a:solidFill>
          </a:endParaRPr>
        </a:p>
      </dsp:txBody>
      <dsp:txXfrm>
        <a:off x="3302321" y="2601766"/>
        <a:ext cx="1354545" cy="1322306"/>
      </dsp:txXfrm>
    </dsp:sp>
    <dsp:sp modelId="{477C9F71-EDC1-40DB-BFE2-22B2FCDD376B}">
      <dsp:nvSpPr>
        <dsp:cNvPr id="0" name=""/>
        <dsp:cNvSpPr/>
      </dsp:nvSpPr>
      <dsp:spPr>
        <a:xfrm>
          <a:off x="4941321" y="2601766"/>
          <a:ext cx="1354545" cy="12966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nb-NO" sz="1000" kern="1200" dirty="0">
              <a:solidFill>
                <a:schemeClr val="bg1"/>
              </a:solidFill>
            </a:rPr>
          </a:br>
          <a:r>
            <a:rPr lang="nb-NO" sz="1000" kern="1200" dirty="0">
              <a:solidFill>
                <a:schemeClr val="bg1"/>
              </a:solidFill>
            </a:rPr>
            <a:t>Seksjon </a:t>
          </a:r>
          <a:br>
            <a:rPr lang="nb-NO" sz="1000" kern="1200" dirty="0">
              <a:solidFill>
                <a:schemeClr val="bg1"/>
              </a:solidFill>
            </a:rPr>
          </a:br>
          <a:r>
            <a:rPr lang="nb-NO" sz="1000" kern="1200" dirty="0">
              <a:solidFill>
                <a:schemeClr val="bg1"/>
              </a:solidFill>
            </a:rPr>
            <a:t>helse</a:t>
          </a:r>
          <a:r>
            <a:rPr lang="nb-NO" sz="1000" kern="1200" dirty="0">
              <a:solidFill>
                <a:srgbClr val="FF0000"/>
              </a:solidFill>
            </a:rPr>
            <a:t> </a:t>
          </a:r>
          <a:r>
            <a:rPr lang="nb-NO" sz="1000" kern="1200" dirty="0">
              <a:solidFill>
                <a:schemeClr val="bg1"/>
              </a:solidFill>
            </a:rPr>
            <a:t>og</a:t>
          </a:r>
          <a:r>
            <a:rPr lang="nb-NO" sz="1000" kern="1200" dirty="0">
              <a:solidFill>
                <a:srgbClr val="FF0000"/>
              </a:solidFill>
            </a:rPr>
            <a:t>  </a:t>
          </a:r>
          <a:r>
            <a:rPr lang="nb-NO" sz="1000" kern="1200" dirty="0">
              <a:solidFill>
                <a:schemeClr val="bg1"/>
              </a:solidFill>
            </a:rPr>
            <a:t>velferd</a:t>
          </a:r>
        </a:p>
        <a:p>
          <a:pPr marL="0" lvl="0" indent="0" algn="ctr" defTabSz="444500">
            <a:lnSpc>
              <a:spcPct val="90000"/>
            </a:lnSpc>
            <a:spcBef>
              <a:spcPct val="0"/>
            </a:spcBef>
            <a:spcAft>
              <a:spcPct val="35000"/>
            </a:spcAft>
            <a:buNone/>
          </a:pPr>
          <a:r>
            <a:rPr lang="nb-NO" sz="1000" kern="1200" dirty="0" err="1">
              <a:solidFill>
                <a:schemeClr val="bg1"/>
              </a:solidFill>
            </a:rPr>
            <a:t>Org.ledd</a:t>
          </a:r>
          <a:r>
            <a:rPr lang="nb-NO" sz="1000" kern="1200" dirty="0">
              <a:solidFill>
                <a:schemeClr val="bg1"/>
              </a:solidFill>
            </a:rPr>
            <a:t>: </a:t>
          </a:r>
          <a:br>
            <a:rPr lang="nb-NO" sz="1000" kern="1200" dirty="0">
              <a:solidFill>
                <a:schemeClr val="bg1"/>
              </a:solidFill>
            </a:rPr>
          </a:br>
          <a:r>
            <a:rPr lang="nb-NO" sz="1000" kern="1200" dirty="0">
              <a:solidFill>
                <a:schemeClr val="bg1"/>
              </a:solidFill>
            </a:rPr>
            <a:t>974639939</a:t>
          </a:r>
        </a:p>
        <a:p>
          <a:pPr marL="0" lvl="0" indent="0" algn="ctr" defTabSz="444500">
            <a:lnSpc>
              <a:spcPct val="90000"/>
            </a:lnSpc>
            <a:spcBef>
              <a:spcPct val="0"/>
            </a:spcBef>
            <a:spcAft>
              <a:spcPct val="35000"/>
            </a:spcAft>
            <a:buNone/>
          </a:pPr>
          <a:endParaRPr lang="nb-NO" sz="1000" kern="1200" dirty="0">
            <a:solidFill>
              <a:schemeClr val="bg1"/>
            </a:solidFill>
          </a:endParaRPr>
        </a:p>
      </dsp:txBody>
      <dsp:txXfrm>
        <a:off x="4941321" y="2601766"/>
        <a:ext cx="1354545" cy="1296604"/>
      </dsp:txXfrm>
    </dsp:sp>
    <dsp:sp modelId="{0FD667A1-5A7C-4F96-BACD-4F43EE5F6AAB}">
      <dsp:nvSpPr>
        <dsp:cNvPr id="0" name=""/>
        <dsp:cNvSpPr/>
      </dsp:nvSpPr>
      <dsp:spPr>
        <a:xfrm>
          <a:off x="6580320" y="2601766"/>
          <a:ext cx="1273191" cy="12498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br>
            <a:rPr lang="nb-NO" sz="1000" kern="1200" dirty="0">
              <a:solidFill>
                <a:schemeClr val="bg1"/>
              </a:solidFill>
            </a:rPr>
          </a:br>
          <a:r>
            <a:rPr lang="nb-NO" sz="1000" kern="1200" dirty="0">
              <a:solidFill>
                <a:schemeClr val="bg1"/>
              </a:solidFill>
            </a:rPr>
            <a:t>Seksjon </a:t>
          </a:r>
          <a:br>
            <a:rPr lang="nb-NO" sz="1000" kern="1200" dirty="0">
              <a:solidFill>
                <a:schemeClr val="bg1"/>
              </a:solidFill>
            </a:rPr>
          </a:br>
          <a:r>
            <a:rPr lang="nb-NO" sz="1000" kern="1200" dirty="0">
              <a:solidFill>
                <a:schemeClr val="bg1"/>
              </a:solidFill>
            </a:rPr>
            <a:t>service og fellestjenester</a:t>
          </a:r>
        </a:p>
        <a:p>
          <a:pPr marL="0" lvl="0" indent="0" algn="ctr" defTabSz="444500">
            <a:lnSpc>
              <a:spcPct val="90000"/>
            </a:lnSpc>
            <a:spcBef>
              <a:spcPct val="0"/>
            </a:spcBef>
            <a:spcAft>
              <a:spcPct val="35000"/>
            </a:spcAft>
            <a:buNone/>
          </a:pPr>
          <a:r>
            <a:rPr lang="nb-NO" sz="1000" kern="1200" dirty="0" err="1">
              <a:solidFill>
                <a:schemeClr val="bg1"/>
              </a:solidFill>
            </a:rPr>
            <a:t>Org.ledd</a:t>
          </a:r>
          <a:r>
            <a:rPr lang="nb-NO" sz="1000" kern="1200" dirty="0">
              <a:solidFill>
                <a:schemeClr val="bg1"/>
              </a:solidFill>
            </a:rPr>
            <a:t>: </a:t>
          </a:r>
          <a:br>
            <a:rPr lang="nb-NO" sz="1000" kern="1200" dirty="0">
              <a:solidFill>
                <a:schemeClr val="bg1"/>
              </a:solidFill>
            </a:rPr>
          </a:br>
          <a:r>
            <a:rPr lang="nb-NO" sz="1000" kern="1200" dirty="0">
              <a:solidFill>
                <a:schemeClr val="bg1"/>
              </a:solidFill>
            </a:rPr>
            <a:t>974643626</a:t>
          </a:r>
        </a:p>
        <a:p>
          <a:pPr marL="0" lvl="0" indent="0" algn="ctr" defTabSz="444500">
            <a:lnSpc>
              <a:spcPct val="90000"/>
            </a:lnSpc>
            <a:spcBef>
              <a:spcPct val="0"/>
            </a:spcBef>
            <a:spcAft>
              <a:spcPct val="35000"/>
            </a:spcAft>
            <a:buNone/>
          </a:pPr>
          <a:endParaRPr lang="nb-NO" sz="1000" kern="1200" dirty="0">
            <a:solidFill>
              <a:schemeClr val="bg1"/>
            </a:solidFill>
          </a:endParaRPr>
        </a:p>
      </dsp:txBody>
      <dsp:txXfrm>
        <a:off x="6580320" y="2601766"/>
        <a:ext cx="1273191" cy="1249811"/>
      </dsp:txXfrm>
    </dsp:sp>
    <dsp:sp modelId="{7FEBDCAA-B37A-4A98-9C72-A8D4B0A95300}">
      <dsp:nvSpPr>
        <dsp:cNvPr id="0" name=""/>
        <dsp:cNvSpPr/>
      </dsp:nvSpPr>
      <dsp:spPr>
        <a:xfrm>
          <a:off x="3136471" y="1255721"/>
          <a:ext cx="1794149" cy="9446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K</a:t>
          </a:r>
          <a:r>
            <a:rPr lang="nb-NO" sz="1000" kern="1200" dirty="0">
              <a:solidFill>
                <a:srgbClr val="F2F2F2"/>
              </a:solidFill>
            </a:rPr>
            <a:t>ommunedirektør</a:t>
          </a:r>
          <a:br>
            <a:rPr lang="nb-NO" sz="1000" kern="1200" dirty="0">
              <a:solidFill>
                <a:srgbClr val="F2F2F2"/>
              </a:solidFill>
            </a:rPr>
          </a:br>
          <a:r>
            <a:rPr lang="nb-NO" sz="1000" kern="1200" dirty="0">
              <a:solidFill>
                <a:schemeClr val="bg1"/>
              </a:solidFill>
            </a:rPr>
            <a:t>Susanne Vist</a:t>
          </a:r>
          <a:br>
            <a:rPr lang="nb-NO" sz="1000" kern="1200" dirty="0"/>
          </a:br>
          <a:r>
            <a:rPr lang="nb-NO" sz="1000" kern="1200" dirty="0" err="1"/>
            <a:t>Org.ledd</a:t>
          </a:r>
          <a:r>
            <a:rPr lang="nb-NO" sz="1000" kern="1200" dirty="0"/>
            <a:t>:  920397034</a:t>
          </a:r>
        </a:p>
      </dsp:txBody>
      <dsp:txXfrm>
        <a:off x="3136471" y="1255721"/>
        <a:ext cx="1794149" cy="944632"/>
      </dsp:txXfrm>
    </dsp:sp>
    <dsp:sp modelId="{A2D90EE3-73C3-4891-9400-6D0CFBF095C7}">
      <dsp:nvSpPr>
        <dsp:cNvPr id="0" name=""/>
        <dsp:cNvSpPr/>
      </dsp:nvSpPr>
      <dsp:spPr>
        <a:xfrm>
          <a:off x="1324848" y="1515875"/>
          <a:ext cx="1303438" cy="592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nb-NO" sz="1000" kern="1200" dirty="0"/>
        </a:p>
        <a:p>
          <a:pPr marL="0" lvl="0" indent="0" algn="ctr" defTabSz="444500">
            <a:lnSpc>
              <a:spcPct val="90000"/>
            </a:lnSpc>
            <a:spcBef>
              <a:spcPct val="0"/>
            </a:spcBef>
            <a:spcAft>
              <a:spcPct val="35000"/>
            </a:spcAft>
            <a:buNone/>
          </a:pPr>
          <a:r>
            <a:rPr lang="nb-NO" sz="1000" kern="1200" dirty="0">
              <a:solidFill>
                <a:srgbClr val="F2F2F2"/>
              </a:solidFill>
            </a:rPr>
            <a:t>Politisk sekretariat</a:t>
          </a:r>
          <a:br>
            <a:rPr lang="nb-NO" sz="1000" kern="1200" dirty="0">
              <a:solidFill>
                <a:srgbClr val="F2F2F2"/>
              </a:solidFill>
            </a:rPr>
          </a:br>
          <a:r>
            <a:rPr lang="nb-NO" sz="1000" kern="1200" dirty="0">
              <a:solidFill>
                <a:srgbClr val="F2F2F2"/>
              </a:solidFill>
            </a:rPr>
            <a:t>Tjenesteleder Mikkel Hveding Ersdal</a:t>
          </a:r>
        </a:p>
        <a:p>
          <a:pPr marL="0" lvl="0" indent="0" algn="ctr" defTabSz="444500">
            <a:lnSpc>
              <a:spcPct val="90000"/>
            </a:lnSpc>
            <a:spcBef>
              <a:spcPct val="0"/>
            </a:spcBef>
            <a:spcAft>
              <a:spcPct val="35000"/>
            </a:spcAft>
            <a:buNone/>
          </a:pPr>
          <a:endParaRPr lang="nb-NO" sz="1000" kern="1200" dirty="0">
            <a:solidFill>
              <a:srgbClr val="F2F2F2"/>
            </a:solidFill>
          </a:endParaRPr>
        </a:p>
      </dsp:txBody>
      <dsp:txXfrm>
        <a:off x="1324848" y="1515875"/>
        <a:ext cx="1303438" cy="5928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CC5EB8-081F-4671-840C-331C7D67B1C2}">
      <dsp:nvSpPr>
        <dsp:cNvPr id="0" name=""/>
        <dsp:cNvSpPr/>
      </dsp:nvSpPr>
      <dsp:spPr>
        <a:xfrm>
          <a:off x="4114959" y="1804430"/>
          <a:ext cx="104399" cy="470898"/>
        </a:xfrm>
        <a:custGeom>
          <a:avLst/>
          <a:gdLst/>
          <a:ahLst/>
          <a:cxnLst/>
          <a:rect l="0" t="0" r="0" b="0"/>
          <a:pathLst>
            <a:path>
              <a:moveTo>
                <a:pt x="0" y="0"/>
              </a:moveTo>
              <a:lnTo>
                <a:pt x="0" y="470898"/>
              </a:lnTo>
              <a:lnTo>
                <a:pt x="104399" y="4708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1699A-265C-4CB7-8605-E86AC8ED1D3C}">
      <dsp:nvSpPr>
        <dsp:cNvPr id="0" name=""/>
        <dsp:cNvSpPr/>
      </dsp:nvSpPr>
      <dsp:spPr>
        <a:xfrm>
          <a:off x="500047" y="1804430"/>
          <a:ext cx="3614912" cy="928966"/>
        </a:xfrm>
        <a:custGeom>
          <a:avLst/>
          <a:gdLst/>
          <a:ahLst/>
          <a:cxnLst/>
          <a:rect l="0" t="0" r="0" b="0"/>
          <a:pathLst>
            <a:path>
              <a:moveTo>
                <a:pt x="3614912" y="0"/>
              </a:moveTo>
              <a:lnTo>
                <a:pt x="3614912" y="824407"/>
              </a:lnTo>
              <a:lnTo>
                <a:pt x="0" y="824407"/>
              </a:lnTo>
              <a:lnTo>
                <a:pt x="0"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88E951-6894-4A43-AADE-032C9F4E1389}">
      <dsp:nvSpPr>
        <dsp:cNvPr id="0" name=""/>
        <dsp:cNvSpPr/>
      </dsp:nvSpPr>
      <dsp:spPr>
        <a:xfrm>
          <a:off x="1704964" y="1804430"/>
          <a:ext cx="2409994" cy="928966"/>
        </a:xfrm>
        <a:custGeom>
          <a:avLst/>
          <a:gdLst/>
          <a:ahLst/>
          <a:cxnLst/>
          <a:rect l="0" t="0" r="0" b="0"/>
          <a:pathLst>
            <a:path>
              <a:moveTo>
                <a:pt x="2409994" y="0"/>
              </a:moveTo>
              <a:lnTo>
                <a:pt x="2409994" y="824407"/>
              </a:lnTo>
              <a:lnTo>
                <a:pt x="0" y="824407"/>
              </a:lnTo>
              <a:lnTo>
                <a:pt x="0"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A546A6-AA06-4084-A40B-66874BD885F0}">
      <dsp:nvSpPr>
        <dsp:cNvPr id="0" name=""/>
        <dsp:cNvSpPr/>
      </dsp:nvSpPr>
      <dsp:spPr>
        <a:xfrm>
          <a:off x="2909882" y="1804430"/>
          <a:ext cx="1205076" cy="928966"/>
        </a:xfrm>
        <a:custGeom>
          <a:avLst/>
          <a:gdLst/>
          <a:ahLst/>
          <a:cxnLst/>
          <a:rect l="0" t="0" r="0" b="0"/>
          <a:pathLst>
            <a:path>
              <a:moveTo>
                <a:pt x="1205076" y="0"/>
              </a:moveTo>
              <a:lnTo>
                <a:pt x="1205076" y="824407"/>
              </a:lnTo>
              <a:lnTo>
                <a:pt x="0" y="824407"/>
              </a:lnTo>
              <a:lnTo>
                <a:pt x="0"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069ED7-657F-4F65-83A0-C8A72663F55E}">
      <dsp:nvSpPr>
        <dsp:cNvPr id="0" name=""/>
        <dsp:cNvSpPr/>
      </dsp:nvSpPr>
      <dsp:spPr>
        <a:xfrm>
          <a:off x="4069080" y="1804430"/>
          <a:ext cx="91440" cy="928966"/>
        </a:xfrm>
        <a:custGeom>
          <a:avLst/>
          <a:gdLst/>
          <a:ahLst/>
          <a:cxnLst/>
          <a:rect l="0" t="0" r="0" b="0"/>
          <a:pathLst>
            <a:path>
              <a:moveTo>
                <a:pt x="45879" y="0"/>
              </a:moveTo>
              <a:lnTo>
                <a:pt x="45879" y="824407"/>
              </a:lnTo>
              <a:lnTo>
                <a:pt x="45720" y="824407"/>
              </a:lnTo>
              <a:lnTo>
                <a:pt x="45720"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23BFC4-7C58-4444-9757-07257E838F11}">
      <dsp:nvSpPr>
        <dsp:cNvPr id="0" name=""/>
        <dsp:cNvSpPr/>
      </dsp:nvSpPr>
      <dsp:spPr>
        <a:xfrm>
          <a:off x="4114959" y="1804430"/>
          <a:ext cx="1204758" cy="928966"/>
        </a:xfrm>
        <a:custGeom>
          <a:avLst/>
          <a:gdLst/>
          <a:ahLst/>
          <a:cxnLst/>
          <a:rect l="0" t="0" r="0" b="0"/>
          <a:pathLst>
            <a:path>
              <a:moveTo>
                <a:pt x="0" y="0"/>
              </a:moveTo>
              <a:lnTo>
                <a:pt x="0" y="824407"/>
              </a:lnTo>
              <a:lnTo>
                <a:pt x="1204758" y="824407"/>
              </a:lnTo>
              <a:lnTo>
                <a:pt x="1204758"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4F2B18-13F9-407A-8CCB-155CB18B0518}">
      <dsp:nvSpPr>
        <dsp:cNvPr id="0" name=""/>
        <dsp:cNvSpPr/>
      </dsp:nvSpPr>
      <dsp:spPr>
        <a:xfrm>
          <a:off x="4114959" y="1804430"/>
          <a:ext cx="2409675" cy="928966"/>
        </a:xfrm>
        <a:custGeom>
          <a:avLst/>
          <a:gdLst/>
          <a:ahLst/>
          <a:cxnLst/>
          <a:rect l="0" t="0" r="0" b="0"/>
          <a:pathLst>
            <a:path>
              <a:moveTo>
                <a:pt x="0" y="0"/>
              </a:moveTo>
              <a:lnTo>
                <a:pt x="0" y="824407"/>
              </a:lnTo>
              <a:lnTo>
                <a:pt x="2409675" y="824407"/>
              </a:lnTo>
              <a:lnTo>
                <a:pt x="2409675"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206CBF-1633-4D28-BA3F-350A2EF7CE16}">
      <dsp:nvSpPr>
        <dsp:cNvPr id="0" name=""/>
        <dsp:cNvSpPr/>
      </dsp:nvSpPr>
      <dsp:spPr>
        <a:xfrm>
          <a:off x="4114959" y="1804430"/>
          <a:ext cx="3614593" cy="928966"/>
        </a:xfrm>
        <a:custGeom>
          <a:avLst/>
          <a:gdLst/>
          <a:ahLst/>
          <a:cxnLst/>
          <a:rect l="0" t="0" r="0" b="0"/>
          <a:pathLst>
            <a:path>
              <a:moveTo>
                <a:pt x="0" y="0"/>
              </a:moveTo>
              <a:lnTo>
                <a:pt x="0" y="824407"/>
              </a:lnTo>
              <a:lnTo>
                <a:pt x="3614593" y="824407"/>
              </a:lnTo>
              <a:lnTo>
                <a:pt x="3614593" y="9289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0EC6F-A9C2-4F83-8580-AA3D6DD46571}">
      <dsp:nvSpPr>
        <dsp:cNvPr id="0" name=""/>
        <dsp:cNvSpPr/>
      </dsp:nvSpPr>
      <dsp:spPr>
        <a:xfrm>
          <a:off x="3430884" y="766015"/>
          <a:ext cx="1368149" cy="1038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br>
            <a:rPr lang="nb-NO" sz="1100" kern="1200" dirty="0"/>
          </a:br>
          <a:r>
            <a:rPr lang="nb-NO" sz="1000" kern="1200" dirty="0">
              <a:solidFill>
                <a:schemeClr val="bg1"/>
              </a:solidFill>
            </a:rPr>
            <a:t>Kommunalsjef</a:t>
          </a:r>
          <a:br>
            <a:rPr lang="nb-NO" sz="1000" kern="1200" dirty="0">
              <a:solidFill>
                <a:schemeClr val="bg1"/>
              </a:solidFill>
            </a:rPr>
          </a:br>
          <a:r>
            <a:rPr lang="nb-NO" sz="1000" kern="1200" dirty="0">
              <a:solidFill>
                <a:schemeClr val="bg1"/>
              </a:solidFill>
            </a:rPr>
            <a:t>Morten Deol</a:t>
          </a:r>
          <a:br>
            <a:rPr lang="nb-NO" sz="1000" kern="1200" dirty="0"/>
          </a:br>
          <a:br>
            <a:rPr lang="nb-NO" sz="1000" kern="1200" dirty="0"/>
          </a:br>
          <a:r>
            <a:rPr lang="nb-NO" sz="1000" kern="1200" dirty="0"/>
            <a:t>Org.ledd:922092311</a:t>
          </a:r>
          <a:br>
            <a:rPr lang="nb-NO" sz="1000" kern="1200" dirty="0"/>
          </a:br>
          <a:r>
            <a:rPr lang="nb-NO" sz="1000" kern="1200" dirty="0"/>
            <a:t>Bedr.nr:  922092508</a:t>
          </a:r>
        </a:p>
        <a:p>
          <a:pPr marL="0" lvl="0" indent="0" algn="ctr" defTabSz="488950">
            <a:lnSpc>
              <a:spcPct val="90000"/>
            </a:lnSpc>
            <a:spcBef>
              <a:spcPct val="0"/>
            </a:spcBef>
            <a:spcAft>
              <a:spcPct val="35000"/>
            </a:spcAft>
            <a:buNone/>
          </a:pPr>
          <a:br>
            <a:rPr lang="nb-NO" sz="800" kern="1200" dirty="0"/>
          </a:br>
          <a:endParaRPr lang="nb-NO" sz="800" kern="1200" dirty="0"/>
        </a:p>
      </dsp:txBody>
      <dsp:txXfrm>
        <a:off x="3430884" y="766015"/>
        <a:ext cx="1368149" cy="1038414"/>
      </dsp:txXfrm>
    </dsp:sp>
    <dsp:sp modelId="{4606E7FC-97D7-4145-8C59-C40DE300A519}">
      <dsp:nvSpPr>
        <dsp:cNvPr id="0" name=""/>
        <dsp:cNvSpPr/>
      </dsp:nvSpPr>
      <dsp:spPr>
        <a:xfrm>
          <a:off x="7231653" y="2733397"/>
          <a:ext cx="995799" cy="99552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solidFill>
                <a:schemeClr val="bg1"/>
              </a:solidFill>
            </a:rPr>
            <a:t>Arkivet</a:t>
          </a:r>
          <a:br>
            <a:rPr lang="nb-NO" sz="900" kern="1200" dirty="0">
              <a:solidFill>
                <a:schemeClr val="bg1"/>
              </a:solidFill>
            </a:rPr>
          </a:br>
          <a:r>
            <a:rPr lang="nb-NO" sz="900" kern="1200" dirty="0">
              <a:solidFill>
                <a:schemeClr val="bg1"/>
              </a:solidFill>
            </a:rPr>
            <a:t>tjenesteleder</a:t>
          </a:r>
          <a:br>
            <a:rPr lang="nb-NO" sz="900" kern="1200" dirty="0">
              <a:solidFill>
                <a:schemeClr val="bg1"/>
              </a:solidFill>
            </a:rPr>
          </a:br>
          <a:r>
            <a:rPr lang="nb-NO" sz="900" kern="1200" dirty="0">
              <a:solidFill>
                <a:schemeClr val="bg1"/>
              </a:solidFill>
            </a:rPr>
            <a:t>Trine B. Jensen</a:t>
          </a:r>
        </a:p>
      </dsp:txBody>
      <dsp:txXfrm>
        <a:off x="7231653" y="2733397"/>
        <a:ext cx="995799" cy="995520"/>
      </dsp:txXfrm>
    </dsp:sp>
    <dsp:sp modelId="{3ADDC361-E2AA-4F8D-A12E-1EFA119EEA94}">
      <dsp:nvSpPr>
        <dsp:cNvPr id="0" name=""/>
        <dsp:cNvSpPr/>
      </dsp:nvSpPr>
      <dsp:spPr>
        <a:xfrm>
          <a:off x="6026735" y="2733397"/>
          <a:ext cx="995799" cy="101371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Viken vest innkjøps-</a:t>
          </a:r>
          <a:br>
            <a:rPr lang="nb-NO" sz="1000" kern="1200" dirty="0">
              <a:solidFill>
                <a:schemeClr val="bg1"/>
              </a:solidFill>
            </a:rPr>
          </a:br>
          <a:r>
            <a:rPr lang="nb-NO" sz="1000" kern="1200" dirty="0">
              <a:solidFill>
                <a:schemeClr val="bg1"/>
              </a:solidFill>
            </a:rPr>
            <a:t>samarbeid</a:t>
          </a:r>
        </a:p>
        <a:p>
          <a:pPr marL="0" lvl="0" indent="0" algn="ctr" defTabSz="444500">
            <a:lnSpc>
              <a:spcPct val="90000"/>
            </a:lnSpc>
            <a:spcBef>
              <a:spcPct val="0"/>
            </a:spcBef>
            <a:spcAft>
              <a:spcPct val="35000"/>
            </a:spcAft>
            <a:buNone/>
          </a:pPr>
          <a:r>
            <a:rPr lang="nb-NO" sz="1000" kern="1200" dirty="0">
              <a:solidFill>
                <a:schemeClr val="bg1"/>
              </a:solidFill>
            </a:rPr>
            <a:t>oppgavefellesskap</a:t>
          </a:r>
        </a:p>
        <a:p>
          <a:pPr marL="0" lvl="0" indent="0" algn="ctr" defTabSz="444500">
            <a:lnSpc>
              <a:spcPct val="90000"/>
            </a:lnSpc>
            <a:spcBef>
              <a:spcPct val="0"/>
            </a:spcBef>
            <a:spcAft>
              <a:spcPct val="35000"/>
            </a:spcAft>
            <a:buNone/>
          </a:pPr>
          <a:r>
            <a:rPr lang="nb-NO" sz="900" kern="1200" dirty="0">
              <a:solidFill>
                <a:schemeClr val="bg1"/>
              </a:solidFill>
            </a:rPr>
            <a:t>Personal- og fagleder Per Andreas </a:t>
          </a:r>
          <a:r>
            <a:rPr lang="nb-NO" sz="900" kern="1200" dirty="0" err="1">
              <a:solidFill>
                <a:schemeClr val="bg1"/>
              </a:solidFill>
            </a:rPr>
            <a:t>Rønsberg</a:t>
          </a:r>
          <a:endParaRPr lang="nb-NO" sz="900" kern="1200" dirty="0">
            <a:solidFill>
              <a:schemeClr val="bg1"/>
            </a:solidFill>
          </a:endParaRPr>
        </a:p>
      </dsp:txBody>
      <dsp:txXfrm>
        <a:off x="6026735" y="2733397"/>
        <a:ext cx="995799" cy="1013719"/>
      </dsp:txXfrm>
    </dsp:sp>
    <dsp:sp modelId="{20F75E4B-CDD3-4909-81F4-A042EE1F1420}">
      <dsp:nvSpPr>
        <dsp:cNvPr id="0" name=""/>
        <dsp:cNvSpPr/>
      </dsp:nvSpPr>
      <dsp:spPr>
        <a:xfrm>
          <a:off x="4821817" y="2733397"/>
          <a:ext cx="995799" cy="995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IT og digitalisering</a:t>
          </a:r>
          <a:br>
            <a:rPr lang="nb-NO" sz="1000" kern="1200" dirty="0">
              <a:solidFill>
                <a:srgbClr val="F2F2F2"/>
              </a:solidFill>
            </a:rPr>
          </a:br>
          <a:br>
            <a:rPr lang="nb-NO" sz="1000" kern="1200" dirty="0">
              <a:solidFill>
                <a:srgbClr val="F2F2F2"/>
              </a:solidFill>
            </a:rPr>
          </a:br>
          <a:r>
            <a:rPr lang="nb-NO" sz="1000" kern="1200" dirty="0">
              <a:solidFill>
                <a:srgbClr val="F2F2F2"/>
              </a:solidFill>
            </a:rPr>
            <a:t>t</a:t>
          </a:r>
          <a:r>
            <a:rPr lang="nb-NO" sz="900" kern="1200" dirty="0">
              <a:solidFill>
                <a:srgbClr val="F2F2F2"/>
              </a:solidFill>
            </a:rPr>
            <a:t>jenesteleder</a:t>
          </a:r>
          <a:br>
            <a:rPr lang="nb-NO" sz="900" kern="1200" dirty="0">
              <a:solidFill>
                <a:srgbClr val="F2F2F2"/>
              </a:solidFill>
            </a:rPr>
          </a:br>
          <a:r>
            <a:rPr lang="nb-NO" sz="900" kern="1200" dirty="0">
              <a:solidFill>
                <a:srgbClr val="F2F2F2"/>
              </a:solidFill>
            </a:rPr>
            <a:t>Heidi Meese Johannessen</a:t>
          </a:r>
          <a:endParaRPr lang="nb-NO" sz="1200" kern="1200" dirty="0">
            <a:solidFill>
              <a:schemeClr val="bg1"/>
            </a:solidFill>
          </a:endParaRPr>
        </a:p>
      </dsp:txBody>
      <dsp:txXfrm>
        <a:off x="4821817" y="2733397"/>
        <a:ext cx="995799" cy="995515"/>
      </dsp:txXfrm>
    </dsp:sp>
    <dsp:sp modelId="{6CCD39EA-0BC4-4809-B5F0-9C12F72B6236}">
      <dsp:nvSpPr>
        <dsp:cNvPr id="0" name=""/>
        <dsp:cNvSpPr/>
      </dsp:nvSpPr>
      <dsp:spPr>
        <a:xfrm>
          <a:off x="3616900" y="2733397"/>
          <a:ext cx="995799" cy="9434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Innkjøp</a:t>
          </a:r>
          <a:br>
            <a:rPr lang="nb-NO" sz="1000" kern="1200" dirty="0"/>
          </a:br>
          <a:r>
            <a:rPr lang="nb-NO" sz="1000" kern="1200" dirty="0">
              <a:solidFill>
                <a:schemeClr val="bg1"/>
              </a:solidFill>
            </a:rPr>
            <a:t>Øvre Eiker kommune</a:t>
          </a:r>
        </a:p>
      </dsp:txBody>
      <dsp:txXfrm>
        <a:off x="3616900" y="2733397"/>
        <a:ext cx="995799" cy="943430"/>
      </dsp:txXfrm>
    </dsp:sp>
    <dsp:sp modelId="{B85FD7BE-5BC9-48F5-AA40-3DC02CD1F40C}">
      <dsp:nvSpPr>
        <dsp:cNvPr id="0" name=""/>
        <dsp:cNvSpPr/>
      </dsp:nvSpPr>
      <dsp:spPr>
        <a:xfrm>
          <a:off x="2411982" y="2733397"/>
          <a:ext cx="995799" cy="94343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Lønnssamarbeid</a:t>
          </a:r>
        </a:p>
        <a:p>
          <a:pPr marL="0" lvl="0" indent="0" algn="ctr" defTabSz="444500">
            <a:lnSpc>
              <a:spcPct val="90000"/>
            </a:lnSpc>
            <a:spcBef>
              <a:spcPct val="0"/>
            </a:spcBef>
            <a:spcAft>
              <a:spcPct val="35000"/>
            </a:spcAft>
            <a:buNone/>
          </a:pPr>
          <a:r>
            <a:rPr lang="nb-NO" sz="1000" kern="1200" dirty="0">
              <a:solidFill>
                <a:schemeClr val="bg1"/>
              </a:solidFill>
            </a:rPr>
            <a:t>oppgavefellesskap</a:t>
          </a:r>
        </a:p>
      </dsp:txBody>
      <dsp:txXfrm>
        <a:off x="2411982" y="2733397"/>
        <a:ext cx="995799" cy="943430"/>
      </dsp:txXfrm>
    </dsp:sp>
    <dsp:sp modelId="{6DA4718A-E30B-412F-B4FA-581B626CFFEE}">
      <dsp:nvSpPr>
        <dsp:cNvPr id="0" name=""/>
        <dsp:cNvSpPr/>
      </dsp:nvSpPr>
      <dsp:spPr>
        <a:xfrm>
          <a:off x="1207064" y="2733397"/>
          <a:ext cx="995799" cy="9664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Regnskap</a:t>
          </a:r>
          <a:br>
            <a:rPr lang="en-GB" sz="1000" kern="1200" dirty="0"/>
          </a:br>
          <a:br>
            <a:rPr lang="en-GB" sz="1000" kern="1200" dirty="0"/>
          </a:br>
          <a:r>
            <a:rPr lang="en-GB" sz="900" kern="1200" dirty="0" err="1"/>
            <a:t>tjenesteleder</a:t>
          </a:r>
          <a:r>
            <a:rPr lang="en-GB" sz="900" kern="1200" dirty="0"/>
            <a:t> </a:t>
          </a:r>
          <a:br>
            <a:rPr lang="en-GB" sz="900" kern="1200" dirty="0"/>
          </a:br>
          <a:r>
            <a:rPr lang="en-GB" sz="900" kern="1200" dirty="0"/>
            <a:t>Even Kristoffersen</a:t>
          </a:r>
        </a:p>
      </dsp:txBody>
      <dsp:txXfrm>
        <a:off x="1207064" y="2733397"/>
        <a:ext cx="995799" cy="966443"/>
      </dsp:txXfrm>
    </dsp:sp>
    <dsp:sp modelId="{F177EC8B-9DCE-43C9-9B48-AFA45E01AF4D}">
      <dsp:nvSpPr>
        <dsp:cNvPr id="0" name=""/>
        <dsp:cNvSpPr/>
      </dsp:nvSpPr>
      <dsp:spPr>
        <a:xfrm>
          <a:off x="2147" y="2733397"/>
          <a:ext cx="995799" cy="96644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solidFill>
            </a:rPr>
            <a:t>Økonomi</a:t>
          </a:r>
          <a:br>
            <a:rPr lang="en-GB" sz="1000" kern="1200" dirty="0">
              <a:solidFill>
                <a:schemeClr val="bg1"/>
              </a:solidFill>
            </a:rPr>
          </a:br>
          <a:br>
            <a:rPr lang="en-GB" sz="1000" kern="1200" dirty="0">
              <a:solidFill>
                <a:schemeClr val="bg1"/>
              </a:solidFill>
            </a:rPr>
          </a:br>
          <a:r>
            <a:rPr lang="en-GB" sz="900" kern="1200" dirty="0" err="1">
              <a:solidFill>
                <a:schemeClr val="bg1"/>
              </a:solidFill>
            </a:rPr>
            <a:t>fagleder</a:t>
          </a:r>
          <a:br>
            <a:rPr lang="en-GB" sz="900" kern="1200" dirty="0"/>
          </a:br>
          <a:r>
            <a:rPr lang="en-GB" sz="900" kern="1200" dirty="0"/>
            <a:t>Anders Elvekrok</a:t>
          </a:r>
        </a:p>
      </dsp:txBody>
      <dsp:txXfrm>
        <a:off x="2147" y="2733397"/>
        <a:ext cx="995799" cy="966443"/>
      </dsp:txXfrm>
    </dsp:sp>
    <dsp:sp modelId="{0F68BB95-0798-4352-A261-30429C257EDF}">
      <dsp:nvSpPr>
        <dsp:cNvPr id="0" name=""/>
        <dsp:cNvSpPr/>
      </dsp:nvSpPr>
      <dsp:spPr>
        <a:xfrm>
          <a:off x="4219358" y="202637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nb-NO" sz="1100" kern="1200" dirty="0">
              <a:solidFill>
                <a:srgbClr val="F2F2F2"/>
              </a:solidFill>
            </a:rPr>
            <a:t>Kvalitet og innovasjon </a:t>
          </a:r>
        </a:p>
      </dsp:txBody>
      <dsp:txXfrm>
        <a:off x="4219358" y="2026379"/>
        <a:ext cx="995799" cy="49789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332FA-C7C8-448F-9E3E-D667D156D5E6}">
      <dsp:nvSpPr>
        <dsp:cNvPr id="0" name=""/>
        <dsp:cNvSpPr/>
      </dsp:nvSpPr>
      <dsp:spPr>
        <a:xfrm>
          <a:off x="3949720" y="1224076"/>
          <a:ext cx="165079" cy="723204"/>
        </a:xfrm>
        <a:custGeom>
          <a:avLst/>
          <a:gdLst/>
          <a:ahLst/>
          <a:cxnLst/>
          <a:rect l="0" t="0" r="0" b="0"/>
          <a:pathLst>
            <a:path>
              <a:moveTo>
                <a:pt x="165079" y="0"/>
              </a:moveTo>
              <a:lnTo>
                <a:pt x="165079" y="723204"/>
              </a:lnTo>
              <a:lnTo>
                <a:pt x="0" y="72320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733EF4-A3E9-4FF7-9487-F81B0C4A7A6C}">
      <dsp:nvSpPr>
        <dsp:cNvPr id="0" name=""/>
        <dsp:cNvSpPr/>
      </dsp:nvSpPr>
      <dsp:spPr>
        <a:xfrm>
          <a:off x="4114800" y="1224076"/>
          <a:ext cx="1935263" cy="1440221"/>
        </a:xfrm>
        <a:custGeom>
          <a:avLst/>
          <a:gdLst/>
          <a:ahLst/>
          <a:cxnLst/>
          <a:rect l="0" t="0" r="0" b="0"/>
          <a:pathLst>
            <a:path>
              <a:moveTo>
                <a:pt x="0" y="0"/>
              </a:moveTo>
              <a:lnTo>
                <a:pt x="0" y="1275142"/>
              </a:lnTo>
              <a:lnTo>
                <a:pt x="1935263" y="1275142"/>
              </a:lnTo>
              <a:lnTo>
                <a:pt x="1935263" y="14402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25CB7-BD3B-4D57-9049-65BD42C057E1}">
      <dsp:nvSpPr>
        <dsp:cNvPr id="0" name=""/>
        <dsp:cNvSpPr/>
      </dsp:nvSpPr>
      <dsp:spPr>
        <a:xfrm>
          <a:off x="4069080" y="1224076"/>
          <a:ext cx="91440" cy="1447884"/>
        </a:xfrm>
        <a:custGeom>
          <a:avLst/>
          <a:gdLst/>
          <a:ahLst/>
          <a:cxnLst/>
          <a:rect l="0" t="0" r="0" b="0"/>
          <a:pathLst>
            <a:path>
              <a:moveTo>
                <a:pt x="45720" y="0"/>
              </a:moveTo>
              <a:lnTo>
                <a:pt x="45720" y="1282805"/>
              </a:lnTo>
              <a:lnTo>
                <a:pt x="95267" y="1282805"/>
              </a:lnTo>
              <a:lnTo>
                <a:pt x="95267" y="14478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2814C-1BF5-48DD-9BAE-53A8E641802C}">
      <dsp:nvSpPr>
        <dsp:cNvPr id="0" name=""/>
        <dsp:cNvSpPr/>
      </dsp:nvSpPr>
      <dsp:spPr>
        <a:xfrm>
          <a:off x="2262005" y="1224076"/>
          <a:ext cx="1852794" cy="1446408"/>
        </a:xfrm>
        <a:custGeom>
          <a:avLst/>
          <a:gdLst/>
          <a:ahLst/>
          <a:cxnLst/>
          <a:rect l="0" t="0" r="0" b="0"/>
          <a:pathLst>
            <a:path>
              <a:moveTo>
                <a:pt x="1852794" y="0"/>
              </a:moveTo>
              <a:lnTo>
                <a:pt x="1852794" y="1281329"/>
              </a:lnTo>
              <a:lnTo>
                <a:pt x="0" y="1281329"/>
              </a:lnTo>
              <a:lnTo>
                <a:pt x="0" y="14464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8B14B-C250-4E68-83FE-775A73DA34C2}">
      <dsp:nvSpPr>
        <dsp:cNvPr id="0" name=""/>
        <dsp:cNvSpPr/>
      </dsp:nvSpPr>
      <dsp:spPr>
        <a:xfrm>
          <a:off x="3078078" y="1476"/>
          <a:ext cx="2073442" cy="122260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nb-NO" sz="1100" kern="1200" dirty="0"/>
        </a:p>
        <a:p>
          <a:pPr marL="0" lvl="0" indent="0" algn="ctr" defTabSz="488950">
            <a:lnSpc>
              <a:spcPct val="90000"/>
            </a:lnSpc>
            <a:spcBef>
              <a:spcPct val="0"/>
            </a:spcBef>
            <a:spcAft>
              <a:spcPct val="35000"/>
            </a:spcAft>
            <a:buNone/>
          </a:pPr>
          <a:br>
            <a:rPr lang="nb-NO" sz="1000" kern="1200" dirty="0"/>
          </a:br>
          <a:r>
            <a:rPr lang="nb-NO" sz="1000" kern="1200" dirty="0">
              <a:solidFill>
                <a:schemeClr val="bg1"/>
              </a:solidFill>
            </a:rPr>
            <a:t>Kommunalsjef</a:t>
          </a:r>
          <a:br>
            <a:rPr lang="nb-NO" sz="1000" kern="1200" dirty="0">
              <a:solidFill>
                <a:schemeClr val="bg1"/>
              </a:solidFill>
            </a:rPr>
          </a:br>
          <a:r>
            <a:rPr lang="nb-NO" sz="1000" kern="1200" dirty="0">
              <a:solidFill>
                <a:schemeClr val="bg1"/>
              </a:solidFill>
            </a:rPr>
            <a:t>Anne Kristin Svendsen</a:t>
          </a:r>
        </a:p>
        <a:p>
          <a:pPr marL="0" lvl="0" indent="0" algn="ctr" defTabSz="488950">
            <a:lnSpc>
              <a:spcPct val="90000"/>
            </a:lnSpc>
            <a:spcBef>
              <a:spcPct val="0"/>
            </a:spcBef>
            <a:spcAft>
              <a:spcPct val="35000"/>
            </a:spcAft>
            <a:buNone/>
          </a:pPr>
          <a:r>
            <a:rPr lang="nb-NO" sz="1000" kern="1200" dirty="0" err="1"/>
            <a:t>Org.ledd</a:t>
          </a:r>
          <a:r>
            <a:rPr lang="nb-NO" sz="1000" kern="1200" dirty="0"/>
            <a:t>:  974636174</a:t>
          </a:r>
          <a:br>
            <a:rPr lang="nb-NO" sz="1000" kern="1200" dirty="0"/>
          </a:br>
          <a:r>
            <a:rPr lang="nb-NO" sz="1000" kern="1200" dirty="0"/>
            <a:t>Bedr.nr: 975292428 </a:t>
          </a:r>
        </a:p>
        <a:p>
          <a:pPr marL="0" lvl="0" indent="0" algn="ctr" defTabSz="488950">
            <a:lnSpc>
              <a:spcPct val="90000"/>
            </a:lnSpc>
            <a:spcBef>
              <a:spcPct val="0"/>
            </a:spcBef>
            <a:spcAft>
              <a:spcPct val="35000"/>
            </a:spcAft>
            <a:buNone/>
          </a:pPr>
          <a:endParaRPr lang="nb-NO" sz="1000" kern="1200" dirty="0"/>
        </a:p>
        <a:p>
          <a:pPr marL="0" lvl="0" indent="0" algn="ctr" defTabSz="488950">
            <a:lnSpc>
              <a:spcPct val="90000"/>
            </a:lnSpc>
            <a:spcBef>
              <a:spcPct val="0"/>
            </a:spcBef>
            <a:spcAft>
              <a:spcPct val="35000"/>
            </a:spcAft>
            <a:buNone/>
          </a:pPr>
          <a:br>
            <a:rPr lang="nb-NO" sz="1000" kern="1200" dirty="0"/>
          </a:br>
          <a:endParaRPr lang="nb-NO" sz="1000" kern="1200" dirty="0"/>
        </a:p>
      </dsp:txBody>
      <dsp:txXfrm>
        <a:off x="3078078" y="1476"/>
        <a:ext cx="2073442" cy="1222600"/>
      </dsp:txXfrm>
    </dsp:sp>
    <dsp:sp modelId="{8A5C64BE-73E9-4F53-A4B8-BF2D37C59392}">
      <dsp:nvSpPr>
        <dsp:cNvPr id="0" name=""/>
        <dsp:cNvSpPr/>
      </dsp:nvSpPr>
      <dsp:spPr>
        <a:xfrm>
          <a:off x="1475914" y="2670485"/>
          <a:ext cx="1572183" cy="20085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Barnehage, skole, PPT </a:t>
          </a:r>
        </a:p>
        <a:p>
          <a:pPr marL="0" lvl="0" indent="0" algn="ctr" defTabSz="444500">
            <a:lnSpc>
              <a:spcPct val="90000"/>
            </a:lnSpc>
            <a:spcBef>
              <a:spcPct val="0"/>
            </a:spcBef>
            <a:spcAft>
              <a:spcPct val="35000"/>
            </a:spcAft>
            <a:buNone/>
          </a:pPr>
          <a:r>
            <a:rPr lang="nb-NO" sz="1000" kern="1200" dirty="0"/>
            <a:t>virksomhetsleder </a:t>
          </a:r>
          <a:br>
            <a:rPr lang="nb-NO" sz="1000" kern="1200" dirty="0"/>
          </a:br>
          <a:r>
            <a:rPr lang="nb-NO" sz="1000" kern="1200" dirty="0"/>
            <a:t>Line Heegaard Olsen </a:t>
          </a:r>
          <a:br>
            <a:rPr lang="nb-NO" sz="1000" kern="1200" dirty="0"/>
          </a:br>
          <a:br>
            <a:rPr lang="nb-NO" sz="1000" kern="1200" dirty="0"/>
          </a:br>
          <a:r>
            <a:rPr lang="nb-NO" sz="1000" kern="1200" dirty="0"/>
            <a:t>Bedr.nr</a:t>
          </a:r>
          <a:r>
            <a:rPr lang="nb-NO" sz="1000" kern="1200" dirty="0">
              <a:solidFill>
                <a:schemeClr val="bg1"/>
              </a:solidFill>
            </a:rPr>
            <a:t>: </a:t>
          </a:r>
          <a:r>
            <a:rPr lang="nb-NO" sz="1000" b="0" i="0" u="none" kern="1200" dirty="0">
              <a:solidFill>
                <a:schemeClr val="bg1"/>
              </a:solidFill>
            </a:rPr>
            <a:t>975292428</a:t>
          </a:r>
          <a:endParaRPr lang="nb-NO" sz="1000" kern="1200" dirty="0">
            <a:solidFill>
              <a:schemeClr val="bg1"/>
            </a:solidFill>
          </a:endParaRPr>
        </a:p>
      </dsp:txBody>
      <dsp:txXfrm>
        <a:off x="1475914" y="2670485"/>
        <a:ext cx="1572183" cy="2008558"/>
      </dsp:txXfrm>
    </dsp:sp>
    <dsp:sp modelId="{09958341-EE62-4733-950A-9E7F0FFF223E}">
      <dsp:nvSpPr>
        <dsp:cNvPr id="0" name=""/>
        <dsp:cNvSpPr/>
      </dsp:nvSpPr>
      <dsp:spPr>
        <a:xfrm>
          <a:off x="3378255" y="2671961"/>
          <a:ext cx="1572183" cy="20085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Barn og familie</a:t>
          </a:r>
        </a:p>
        <a:p>
          <a:pPr marL="0" lvl="0" indent="0" algn="ctr" defTabSz="444500">
            <a:lnSpc>
              <a:spcPct val="90000"/>
            </a:lnSpc>
            <a:spcBef>
              <a:spcPct val="0"/>
            </a:spcBef>
            <a:spcAft>
              <a:spcPct val="35000"/>
            </a:spcAft>
            <a:buNone/>
          </a:pPr>
          <a:r>
            <a:rPr lang="nb-NO" sz="1000" kern="1200" dirty="0">
              <a:solidFill>
                <a:schemeClr val="bg1"/>
              </a:solidFill>
            </a:rPr>
            <a:t>Virksomhetsleder </a:t>
          </a:r>
        </a:p>
        <a:p>
          <a:pPr marL="0" lvl="0" indent="0" algn="ctr" defTabSz="444500">
            <a:lnSpc>
              <a:spcPct val="90000"/>
            </a:lnSpc>
            <a:spcBef>
              <a:spcPct val="0"/>
            </a:spcBef>
            <a:spcAft>
              <a:spcPct val="35000"/>
            </a:spcAft>
            <a:buNone/>
          </a:pPr>
          <a:r>
            <a:rPr lang="nb-NO" sz="1000" kern="1200" dirty="0">
              <a:solidFill>
                <a:schemeClr val="bg1"/>
              </a:solidFill>
            </a:rPr>
            <a:t>Lise Sofie Andersen (fra 1.3.2026)</a:t>
          </a:r>
          <a:br>
            <a:rPr lang="nb-NO" sz="1000" kern="1200" dirty="0">
              <a:solidFill>
                <a:srgbClr val="FFC000"/>
              </a:solidFill>
            </a:rPr>
          </a:br>
          <a:endParaRPr lang="nb-NO" sz="1000" kern="1200" dirty="0">
            <a:solidFill>
              <a:srgbClr val="FFC000"/>
            </a:solidFill>
          </a:endParaRPr>
        </a:p>
        <a:p>
          <a:pPr marL="0" lvl="0" indent="0" algn="ctr" defTabSz="444500">
            <a:lnSpc>
              <a:spcPct val="90000"/>
            </a:lnSpc>
            <a:spcBef>
              <a:spcPct val="0"/>
            </a:spcBef>
            <a:spcAft>
              <a:spcPct val="35000"/>
            </a:spcAft>
            <a:buNone/>
          </a:pPr>
          <a:r>
            <a:rPr lang="nb-NO" sz="1000" b="0" i="0" u="none" kern="1200" dirty="0"/>
            <a:t>Bedr.nr: 991144463 (familiesenteret)</a:t>
          </a:r>
          <a:endParaRPr lang="nb-NO" sz="1000" kern="1200" dirty="0"/>
        </a:p>
      </dsp:txBody>
      <dsp:txXfrm>
        <a:off x="3378255" y="2671961"/>
        <a:ext cx="1572183" cy="2008558"/>
      </dsp:txXfrm>
    </dsp:sp>
    <dsp:sp modelId="{377952BB-0428-457E-A2A4-7ABE6C473E17}">
      <dsp:nvSpPr>
        <dsp:cNvPr id="0" name=""/>
        <dsp:cNvSpPr/>
      </dsp:nvSpPr>
      <dsp:spPr>
        <a:xfrm>
          <a:off x="5313518" y="2664298"/>
          <a:ext cx="1473088" cy="19382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i="0" u="none" kern="1200" dirty="0">
              <a:solidFill>
                <a:schemeClr val="bg1"/>
              </a:solidFill>
            </a:rPr>
            <a:t>Barnevernleder</a:t>
          </a:r>
          <a:br>
            <a:rPr lang="nb-NO" sz="1000" b="0" i="0" u="none" kern="1200" dirty="0">
              <a:solidFill>
                <a:schemeClr val="bg1"/>
              </a:solidFill>
            </a:rPr>
          </a:br>
          <a:r>
            <a:rPr lang="nb-NO" sz="1000" b="0" i="0" u="none" kern="1200" dirty="0">
              <a:solidFill>
                <a:schemeClr val="bg1"/>
              </a:solidFill>
            </a:rPr>
            <a:t>Ann Kristin Martinsen</a:t>
          </a:r>
          <a:br>
            <a:rPr lang="nb-NO" sz="1000" b="0" i="0" u="none" kern="1200" dirty="0"/>
          </a:br>
          <a:br>
            <a:rPr lang="nb-NO" sz="1000" b="0" i="0" u="none" kern="1200" dirty="0"/>
          </a:br>
          <a:endParaRPr lang="nb-NO" sz="1000" b="0" i="0" u="none" kern="1200" dirty="0"/>
        </a:p>
        <a:p>
          <a:pPr marL="0" lvl="0" indent="0" algn="ctr" defTabSz="444500">
            <a:lnSpc>
              <a:spcPct val="90000"/>
            </a:lnSpc>
            <a:spcBef>
              <a:spcPct val="0"/>
            </a:spcBef>
            <a:spcAft>
              <a:spcPct val="35000"/>
            </a:spcAft>
            <a:buNone/>
          </a:pPr>
          <a:endParaRPr lang="nb-NO" sz="1000" b="0" i="0" u="none" kern="1200" dirty="0"/>
        </a:p>
        <a:p>
          <a:pPr marL="0" lvl="0" indent="0" algn="ctr" defTabSz="444500">
            <a:lnSpc>
              <a:spcPct val="90000"/>
            </a:lnSpc>
            <a:spcBef>
              <a:spcPct val="0"/>
            </a:spcBef>
            <a:spcAft>
              <a:spcPct val="35000"/>
            </a:spcAft>
            <a:buNone/>
          </a:pPr>
          <a:endParaRPr lang="nb-NO" sz="1000" kern="1200" dirty="0"/>
        </a:p>
      </dsp:txBody>
      <dsp:txXfrm>
        <a:off x="5313518" y="2664298"/>
        <a:ext cx="1473088" cy="1938218"/>
      </dsp:txXfrm>
    </dsp:sp>
    <dsp:sp modelId="{F975E7B7-F491-4BE2-8A0E-AFC0598CFA0A}">
      <dsp:nvSpPr>
        <dsp:cNvPr id="0" name=""/>
        <dsp:cNvSpPr/>
      </dsp:nvSpPr>
      <dsp:spPr>
        <a:xfrm>
          <a:off x="2377537" y="1554235"/>
          <a:ext cx="1572183" cy="7860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Stab</a:t>
          </a:r>
        </a:p>
      </dsp:txBody>
      <dsp:txXfrm>
        <a:off x="2377537" y="1554235"/>
        <a:ext cx="1572183" cy="7860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E80EBA-8B5D-47C5-9C96-7CFC57876F1C}">
      <dsp:nvSpPr>
        <dsp:cNvPr id="0" name=""/>
        <dsp:cNvSpPr/>
      </dsp:nvSpPr>
      <dsp:spPr>
        <a:xfrm>
          <a:off x="6176352" y="2401952"/>
          <a:ext cx="266457" cy="741220"/>
        </a:xfrm>
        <a:custGeom>
          <a:avLst/>
          <a:gdLst/>
          <a:ahLst/>
          <a:cxnLst/>
          <a:rect l="0" t="0" r="0" b="0"/>
          <a:pathLst>
            <a:path>
              <a:moveTo>
                <a:pt x="0" y="0"/>
              </a:moveTo>
              <a:lnTo>
                <a:pt x="0" y="741220"/>
              </a:lnTo>
              <a:lnTo>
                <a:pt x="266457" y="7412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D66753-76BD-407C-B939-BC7DFF66582E}">
      <dsp:nvSpPr>
        <dsp:cNvPr id="0" name=""/>
        <dsp:cNvSpPr/>
      </dsp:nvSpPr>
      <dsp:spPr>
        <a:xfrm>
          <a:off x="6176352" y="2401952"/>
          <a:ext cx="266457" cy="323433"/>
        </a:xfrm>
        <a:custGeom>
          <a:avLst/>
          <a:gdLst/>
          <a:ahLst/>
          <a:cxnLst/>
          <a:rect l="0" t="0" r="0" b="0"/>
          <a:pathLst>
            <a:path>
              <a:moveTo>
                <a:pt x="0" y="0"/>
              </a:moveTo>
              <a:lnTo>
                <a:pt x="0" y="323433"/>
              </a:lnTo>
              <a:lnTo>
                <a:pt x="266457" y="3234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1F61B3-A989-48C2-9AA1-0437F624AABB}">
      <dsp:nvSpPr>
        <dsp:cNvPr id="0" name=""/>
        <dsp:cNvSpPr/>
      </dsp:nvSpPr>
      <dsp:spPr>
        <a:xfrm>
          <a:off x="4183442" y="1935277"/>
          <a:ext cx="2240806" cy="156803"/>
        </a:xfrm>
        <a:custGeom>
          <a:avLst/>
          <a:gdLst/>
          <a:ahLst/>
          <a:cxnLst/>
          <a:rect l="0" t="0" r="0" b="0"/>
          <a:pathLst>
            <a:path>
              <a:moveTo>
                <a:pt x="0" y="0"/>
              </a:moveTo>
              <a:lnTo>
                <a:pt x="0" y="91731"/>
              </a:lnTo>
              <a:lnTo>
                <a:pt x="2240806" y="91731"/>
              </a:lnTo>
              <a:lnTo>
                <a:pt x="2240806" y="1568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71E793-25B9-4B80-9984-2021D1ED1217}">
      <dsp:nvSpPr>
        <dsp:cNvPr id="0" name=""/>
        <dsp:cNvSpPr/>
      </dsp:nvSpPr>
      <dsp:spPr>
        <a:xfrm>
          <a:off x="2512730" y="2117521"/>
          <a:ext cx="357411" cy="2712014"/>
        </a:xfrm>
        <a:custGeom>
          <a:avLst/>
          <a:gdLst/>
          <a:ahLst/>
          <a:cxnLst/>
          <a:rect l="0" t="0" r="0" b="0"/>
          <a:pathLst>
            <a:path>
              <a:moveTo>
                <a:pt x="357411" y="0"/>
              </a:moveTo>
              <a:lnTo>
                <a:pt x="357411" y="2646941"/>
              </a:lnTo>
              <a:lnTo>
                <a:pt x="0" y="2646941"/>
              </a:lnTo>
              <a:lnTo>
                <a:pt x="0" y="27120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147432-E6EE-4840-939E-4ADA83960061}">
      <dsp:nvSpPr>
        <dsp:cNvPr id="0" name=""/>
        <dsp:cNvSpPr/>
      </dsp:nvSpPr>
      <dsp:spPr>
        <a:xfrm>
          <a:off x="2487004" y="2117521"/>
          <a:ext cx="383136" cy="2401052"/>
        </a:xfrm>
        <a:custGeom>
          <a:avLst/>
          <a:gdLst/>
          <a:ahLst/>
          <a:cxnLst/>
          <a:rect l="0" t="0" r="0" b="0"/>
          <a:pathLst>
            <a:path>
              <a:moveTo>
                <a:pt x="383136" y="0"/>
              </a:moveTo>
              <a:lnTo>
                <a:pt x="383136" y="2335980"/>
              </a:lnTo>
              <a:lnTo>
                <a:pt x="0" y="2335980"/>
              </a:lnTo>
              <a:lnTo>
                <a:pt x="0" y="24010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1DDDD6-DDCF-4D7F-B94E-21D49E764972}">
      <dsp:nvSpPr>
        <dsp:cNvPr id="0" name=""/>
        <dsp:cNvSpPr/>
      </dsp:nvSpPr>
      <dsp:spPr>
        <a:xfrm>
          <a:off x="2497029" y="2117521"/>
          <a:ext cx="373112" cy="2084724"/>
        </a:xfrm>
        <a:custGeom>
          <a:avLst/>
          <a:gdLst/>
          <a:ahLst/>
          <a:cxnLst/>
          <a:rect l="0" t="0" r="0" b="0"/>
          <a:pathLst>
            <a:path>
              <a:moveTo>
                <a:pt x="373112" y="0"/>
              </a:moveTo>
              <a:lnTo>
                <a:pt x="373112" y="2019651"/>
              </a:lnTo>
              <a:lnTo>
                <a:pt x="0" y="2019651"/>
              </a:lnTo>
              <a:lnTo>
                <a:pt x="0" y="20847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9729E6-15A5-4BF5-A702-1DE4A68A4AFE}">
      <dsp:nvSpPr>
        <dsp:cNvPr id="0" name=""/>
        <dsp:cNvSpPr/>
      </dsp:nvSpPr>
      <dsp:spPr>
        <a:xfrm>
          <a:off x="2508571" y="2117521"/>
          <a:ext cx="361569" cy="1792534"/>
        </a:xfrm>
        <a:custGeom>
          <a:avLst/>
          <a:gdLst/>
          <a:ahLst/>
          <a:cxnLst/>
          <a:rect l="0" t="0" r="0" b="0"/>
          <a:pathLst>
            <a:path>
              <a:moveTo>
                <a:pt x="361569" y="0"/>
              </a:moveTo>
              <a:lnTo>
                <a:pt x="361569" y="1727461"/>
              </a:lnTo>
              <a:lnTo>
                <a:pt x="0" y="1727461"/>
              </a:lnTo>
              <a:lnTo>
                <a:pt x="0" y="17925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CBFCE-6CFB-4F35-B703-16CEA2317DC9}">
      <dsp:nvSpPr>
        <dsp:cNvPr id="0" name=""/>
        <dsp:cNvSpPr/>
      </dsp:nvSpPr>
      <dsp:spPr>
        <a:xfrm>
          <a:off x="2505823" y="2117521"/>
          <a:ext cx="364318" cy="1500348"/>
        </a:xfrm>
        <a:custGeom>
          <a:avLst/>
          <a:gdLst/>
          <a:ahLst/>
          <a:cxnLst/>
          <a:rect l="0" t="0" r="0" b="0"/>
          <a:pathLst>
            <a:path>
              <a:moveTo>
                <a:pt x="364318" y="0"/>
              </a:moveTo>
              <a:lnTo>
                <a:pt x="364318" y="1435275"/>
              </a:lnTo>
              <a:lnTo>
                <a:pt x="0" y="1435275"/>
              </a:lnTo>
              <a:lnTo>
                <a:pt x="0" y="15003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3DD756-A56D-449C-AD19-264398997B26}">
      <dsp:nvSpPr>
        <dsp:cNvPr id="0" name=""/>
        <dsp:cNvSpPr/>
      </dsp:nvSpPr>
      <dsp:spPr>
        <a:xfrm>
          <a:off x="2303897" y="3519118"/>
          <a:ext cx="402855" cy="98317"/>
        </a:xfrm>
        <a:custGeom>
          <a:avLst/>
          <a:gdLst/>
          <a:ahLst/>
          <a:cxnLst/>
          <a:rect l="0" t="0" r="0" b="0"/>
          <a:pathLst>
            <a:path>
              <a:moveTo>
                <a:pt x="0" y="98317"/>
              </a:moveTo>
              <a:lnTo>
                <a:pt x="40285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A5BF0-8551-4372-B88D-7649E7897773}">
      <dsp:nvSpPr>
        <dsp:cNvPr id="0" name=""/>
        <dsp:cNvSpPr/>
      </dsp:nvSpPr>
      <dsp:spPr>
        <a:xfrm>
          <a:off x="2489750" y="2117521"/>
          <a:ext cx="380391" cy="1208158"/>
        </a:xfrm>
        <a:custGeom>
          <a:avLst/>
          <a:gdLst/>
          <a:ahLst/>
          <a:cxnLst/>
          <a:rect l="0" t="0" r="0" b="0"/>
          <a:pathLst>
            <a:path>
              <a:moveTo>
                <a:pt x="380391" y="0"/>
              </a:moveTo>
              <a:lnTo>
                <a:pt x="380391" y="1143085"/>
              </a:lnTo>
              <a:lnTo>
                <a:pt x="0" y="1143085"/>
              </a:lnTo>
              <a:lnTo>
                <a:pt x="0" y="120815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018642-43AD-4DB0-90F0-4FB7A803FB60}">
      <dsp:nvSpPr>
        <dsp:cNvPr id="0" name=""/>
        <dsp:cNvSpPr/>
      </dsp:nvSpPr>
      <dsp:spPr>
        <a:xfrm>
          <a:off x="2289378" y="2649068"/>
          <a:ext cx="483384" cy="92236"/>
        </a:xfrm>
        <a:custGeom>
          <a:avLst/>
          <a:gdLst/>
          <a:ahLst/>
          <a:cxnLst/>
          <a:rect l="0" t="0" r="0" b="0"/>
          <a:pathLst>
            <a:path>
              <a:moveTo>
                <a:pt x="0" y="92236"/>
              </a:moveTo>
              <a:lnTo>
                <a:pt x="48338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5FE263-0445-4AD5-A398-99BDDAF97AA7}">
      <dsp:nvSpPr>
        <dsp:cNvPr id="0" name=""/>
        <dsp:cNvSpPr/>
      </dsp:nvSpPr>
      <dsp:spPr>
        <a:xfrm>
          <a:off x="2508432" y="2117521"/>
          <a:ext cx="361709" cy="392776"/>
        </a:xfrm>
        <a:custGeom>
          <a:avLst/>
          <a:gdLst/>
          <a:ahLst/>
          <a:cxnLst/>
          <a:rect l="0" t="0" r="0" b="0"/>
          <a:pathLst>
            <a:path>
              <a:moveTo>
                <a:pt x="361709" y="0"/>
              </a:moveTo>
              <a:lnTo>
                <a:pt x="361709" y="327703"/>
              </a:lnTo>
              <a:lnTo>
                <a:pt x="0" y="327703"/>
              </a:lnTo>
              <a:lnTo>
                <a:pt x="0" y="39277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0E86C1-9BF3-4DCB-BEB9-902CC803BD68}">
      <dsp:nvSpPr>
        <dsp:cNvPr id="0" name=""/>
        <dsp:cNvSpPr/>
      </dsp:nvSpPr>
      <dsp:spPr>
        <a:xfrm>
          <a:off x="2310117" y="2934908"/>
          <a:ext cx="455877" cy="91440"/>
        </a:xfrm>
        <a:custGeom>
          <a:avLst/>
          <a:gdLst/>
          <a:ahLst/>
          <a:cxnLst/>
          <a:rect l="0" t="0" r="0" b="0"/>
          <a:pathLst>
            <a:path>
              <a:moveTo>
                <a:pt x="0" y="106648"/>
              </a:moveTo>
              <a:lnTo>
                <a:pt x="455877"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95CD5E-D6CA-40B9-B532-985C512B0932}">
      <dsp:nvSpPr>
        <dsp:cNvPr id="0" name=""/>
        <dsp:cNvSpPr/>
      </dsp:nvSpPr>
      <dsp:spPr>
        <a:xfrm>
          <a:off x="2520849" y="2117521"/>
          <a:ext cx="349292" cy="626407"/>
        </a:xfrm>
        <a:custGeom>
          <a:avLst/>
          <a:gdLst/>
          <a:ahLst/>
          <a:cxnLst/>
          <a:rect l="0" t="0" r="0" b="0"/>
          <a:pathLst>
            <a:path>
              <a:moveTo>
                <a:pt x="349292" y="0"/>
              </a:moveTo>
              <a:lnTo>
                <a:pt x="349292" y="561334"/>
              </a:lnTo>
              <a:lnTo>
                <a:pt x="0" y="561334"/>
              </a:lnTo>
              <a:lnTo>
                <a:pt x="0" y="62640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F1367B-BB94-4D30-9093-0F863234F589}">
      <dsp:nvSpPr>
        <dsp:cNvPr id="0" name=""/>
        <dsp:cNvSpPr/>
      </dsp:nvSpPr>
      <dsp:spPr>
        <a:xfrm>
          <a:off x="2304173" y="3233600"/>
          <a:ext cx="402575" cy="102472"/>
        </a:xfrm>
        <a:custGeom>
          <a:avLst/>
          <a:gdLst/>
          <a:ahLst/>
          <a:cxnLst/>
          <a:rect l="0" t="0" r="0" b="0"/>
          <a:pathLst>
            <a:path>
              <a:moveTo>
                <a:pt x="0" y="102472"/>
              </a:moveTo>
              <a:lnTo>
                <a:pt x="402575"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57DF93-F382-447F-8340-870FF33E032F}">
      <dsp:nvSpPr>
        <dsp:cNvPr id="0" name=""/>
        <dsp:cNvSpPr/>
      </dsp:nvSpPr>
      <dsp:spPr>
        <a:xfrm>
          <a:off x="2491129" y="2117521"/>
          <a:ext cx="379012" cy="915968"/>
        </a:xfrm>
        <a:custGeom>
          <a:avLst/>
          <a:gdLst/>
          <a:ahLst/>
          <a:cxnLst/>
          <a:rect l="0" t="0" r="0" b="0"/>
          <a:pathLst>
            <a:path>
              <a:moveTo>
                <a:pt x="379012" y="0"/>
              </a:moveTo>
              <a:lnTo>
                <a:pt x="379012" y="850896"/>
              </a:lnTo>
              <a:lnTo>
                <a:pt x="0" y="850896"/>
              </a:lnTo>
              <a:lnTo>
                <a:pt x="0" y="91596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BC5553-F18C-483A-91BE-413B8E236FBF}">
      <dsp:nvSpPr>
        <dsp:cNvPr id="0" name=""/>
        <dsp:cNvSpPr/>
      </dsp:nvSpPr>
      <dsp:spPr>
        <a:xfrm>
          <a:off x="2286727" y="2397142"/>
          <a:ext cx="479265" cy="91440"/>
        </a:xfrm>
        <a:custGeom>
          <a:avLst/>
          <a:gdLst/>
          <a:ahLst/>
          <a:cxnLst/>
          <a:rect l="0" t="0" r="0" b="0"/>
          <a:pathLst>
            <a:path>
              <a:moveTo>
                <a:pt x="0" y="115668"/>
              </a:moveTo>
              <a:lnTo>
                <a:pt x="479265"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8EED44-3E14-42CD-AF62-5F3A25281716}">
      <dsp:nvSpPr>
        <dsp:cNvPr id="0" name=""/>
        <dsp:cNvSpPr/>
      </dsp:nvSpPr>
      <dsp:spPr>
        <a:xfrm>
          <a:off x="2495176" y="2117521"/>
          <a:ext cx="374965" cy="104017"/>
        </a:xfrm>
        <a:custGeom>
          <a:avLst/>
          <a:gdLst/>
          <a:ahLst/>
          <a:cxnLst/>
          <a:rect l="0" t="0" r="0" b="0"/>
          <a:pathLst>
            <a:path>
              <a:moveTo>
                <a:pt x="374965" y="0"/>
              </a:moveTo>
              <a:lnTo>
                <a:pt x="374965" y="38944"/>
              </a:lnTo>
              <a:lnTo>
                <a:pt x="0" y="38944"/>
              </a:lnTo>
              <a:lnTo>
                <a:pt x="0" y="10401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63F4D7-BA5F-4B2D-8925-323159A09F45}">
      <dsp:nvSpPr>
        <dsp:cNvPr id="0" name=""/>
        <dsp:cNvSpPr/>
      </dsp:nvSpPr>
      <dsp:spPr>
        <a:xfrm>
          <a:off x="2290460" y="2106862"/>
          <a:ext cx="475531" cy="91440"/>
        </a:xfrm>
        <a:custGeom>
          <a:avLst/>
          <a:gdLst/>
          <a:ahLst/>
          <a:cxnLst/>
          <a:rect l="0" t="0" r="0" b="0"/>
          <a:pathLst>
            <a:path>
              <a:moveTo>
                <a:pt x="0" y="105148"/>
              </a:moveTo>
              <a:lnTo>
                <a:pt x="47553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7332E9-4A46-4A16-907D-A379171015E2}">
      <dsp:nvSpPr>
        <dsp:cNvPr id="0" name=""/>
        <dsp:cNvSpPr/>
      </dsp:nvSpPr>
      <dsp:spPr>
        <a:xfrm>
          <a:off x="2513842" y="1932782"/>
          <a:ext cx="356298" cy="184738"/>
        </a:xfrm>
        <a:custGeom>
          <a:avLst/>
          <a:gdLst/>
          <a:ahLst/>
          <a:cxnLst/>
          <a:rect l="0" t="0" r="0" b="0"/>
          <a:pathLst>
            <a:path>
              <a:moveTo>
                <a:pt x="356298" y="184738"/>
              </a:moveTo>
              <a:lnTo>
                <a:pt x="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3D4F6-6217-40ED-A898-3708AC9BD142}">
      <dsp:nvSpPr>
        <dsp:cNvPr id="0" name=""/>
        <dsp:cNvSpPr/>
      </dsp:nvSpPr>
      <dsp:spPr>
        <a:xfrm>
          <a:off x="2870141" y="1935277"/>
          <a:ext cx="1313300" cy="136522"/>
        </a:xfrm>
        <a:custGeom>
          <a:avLst/>
          <a:gdLst/>
          <a:ahLst/>
          <a:cxnLst/>
          <a:rect l="0" t="0" r="0" b="0"/>
          <a:pathLst>
            <a:path>
              <a:moveTo>
                <a:pt x="1313300" y="0"/>
              </a:moveTo>
              <a:lnTo>
                <a:pt x="1313300" y="71450"/>
              </a:lnTo>
              <a:lnTo>
                <a:pt x="0" y="71450"/>
              </a:lnTo>
              <a:lnTo>
                <a:pt x="0" y="1365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06CCF4-8C83-4304-B0EF-BA2061A747D5}">
      <dsp:nvSpPr>
        <dsp:cNvPr id="0" name=""/>
        <dsp:cNvSpPr/>
      </dsp:nvSpPr>
      <dsp:spPr>
        <a:xfrm>
          <a:off x="340232" y="2379120"/>
          <a:ext cx="108726" cy="1203857"/>
        </a:xfrm>
        <a:custGeom>
          <a:avLst/>
          <a:gdLst/>
          <a:ahLst/>
          <a:cxnLst/>
          <a:rect l="0" t="0" r="0" b="0"/>
          <a:pathLst>
            <a:path>
              <a:moveTo>
                <a:pt x="108726" y="0"/>
              </a:moveTo>
              <a:lnTo>
                <a:pt x="0" y="120385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F8FEDA-1FA0-4862-B88C-49A9BA62A38B}">
      <dsp:nvSpPr>
        <dsp:cNvPr id="0" name=""/>
        <dsp:cNvSpPr/>
      </dsp:nvSpPr>
      <dsp:spPr>
        <a:xfrm>
          <a:off x="340232" y="2379120"/>
          <a:ext cx="108726" cy="844148"/>
        </a:xfrm>
        <a:custGeom>
          <a:avLst/>
          <a:gdLst/>
          <a:ahLst/>
          <a:cxnLst/>
          <a:rect l="0" t="0" r="0" b="0"/>
          <a:pathLst>
            <a:path>
              <a:moveTo>
                <a:pt x="108726" y="0"/>
              </a:moveTo>
              <a:lnTo>
                <a:pt x="0" y="84414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C49689-D56C-45BA-A478-7FB8055E102E}">
      <dsp:nvSpPr>
        <dsp:cNvPr id="0" name=""/>
        <dsp:cNvSpPr/>
      </dsp:nvSpPr>
      <dsp:spPr>
        <a:xfrm>
          <a:off x="340232" y="2379120"/>
          <a:ext cx="108726" cy="521686"/>
        </a:xfrm>
        <a:custGeom>
          <a:avLst/>
          <a:gdLst/>
          <a:ahLst/>
          <a:cxnLst/>
          <a:rect l="0" t="0" r="0" b="0"/>
          <a:pathLst>
            <a:path>
              <a:moveTo>
                <a:pt x="108726" y="0"/>
              </a:moveTo>
              <a:lnTo>
                <a:pt x="0" y="52168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40FD9-5ADD-42F8-8FF3-3075C71B595A}">
      <dsp:nvSpPr>
        <dsp:cNvPr id="0" name=""/>
        <dsp:cNvSpPr/>
      </dsp:nvSpPr>
      <dsp:spPr>
        <a:xfrm>
          <a:off x="340232" y="2379120"/>
          <a:ext cx="108726" cy="214539"/>
        </a:xfrm>
        <a:custGeom>
          <a:avLst/>
          <a:gdLst/>
          <a:ahLst/>
          <a:cxnLst/>
          <a:rect l="0" t="0" r="0" b="0"/>
          <a:pathLst>
            <a:path>
              <a:moveTo>
                <a:pt x="108726" y="0"/>
              </a:moveTo>
              <a:lnTo>
                <a:pt x="0" y="21453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22F5F8-EC21-4073-9F3E-5B596F826CD6}">
      <dsp:nvSpPr>
        <dsp:cNvPr id="0" name=""/>
        <dsp:cNvSpPr/>
      </dsp:nvSpPr>
      <dsp:spPr>
        <a:xfrm>
          <a:off x="335522" y="2250752"/>
          <a:ext cx="113436" cy="128368"/>
        </a:xfrm>
        <a:custGeom>
          <a:avLst/>
          <a:gdLst/>
          <a:ahLst/>
          <a:cxnLst/>
          <a:rect l="0" t="0" r="0" b="0"/>
          <a:pathLst>
            <a:path>
              <a:moveTo>
                <a:pt x="113436" y="128368"/>
              </a:moveTo>
              <a:lnTo>
                <a:pt x="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362722-5B9D-4AA8-828A-5D15CDC79479}">
      <dsp:nvSpPr>
        <dsp:cNvPr id="0" name=""/>
        <dsp:cNvSpPr/>
      </dsp:nvSpPr>
      <dsp:spPr>
        <a:xfrm>
          <a:off x="585073" y="1935277"/>
          <a:ext cx="3598369" cy="133972"/>
        </a:xfrm>
        <a:custGeom>
          <a:avLst/>
          <a:gdLst/>
          <a:ahLst/>
          <a:cxnLst/>
          <a:rect l="0" t="0" r="0" b="0"/>
          <a:pathLst>
            <a:path>
              <a:moveTo>
                <a:pt x="3598369" y="0"/>
              </a:moveTo>
              <a:lnTo>
                <a:pt x="3598369" y="68899"/>
              </a:lnTo>
              <a:lnTo>
                <a:pt x="0" y="68899"/>
              </a:lnTo>
              <a:lnTo>
                <a:pt x="0" y="133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3D32C-C178-495E-AA32-385F8612F007}">
      <dsp:nvSpPr>
        <dsp:cNvPr id="0" name=""/>
        <dsp:cNvSpPr/>
      </dsp:nvSpPr>
      <dsp:spPr>
        <a:xfrm>
          <a:off x="3570112" y="1233113"/>
          <a:ext cx="1226660" cy="70216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Barnehage, skole, PPT</a:t>
          </a:r>
          <a:br>
            <a:rPr lang="nb-NO" sz="1000" kern="1200" dirty="0">
              <a:solidFill>
                <a:schemeClr val="bg1"/>
              </a:solidFill>
            </a:rPr>
          </a:br>
          <a:r>
            <a:rPr lang="nb-NO" sz="1000" kern="1200" dirty="0">
              <a:solidFill>
                <a:schemeClr val="bg1"/>
              </a:solidFill>
            </a:rPr>
            <a:t>virksomhetsleder</a:t>
          </a:r>
          <a:br>
            <a:rPr lang="nb-NO" sz="1000" kern="1200" dirty="0">
              <a:solidFill>
                <a:schemeClr val="bg1"/>
              </a:solidFill>
            </a:rPr>
          </a:br>
          <a:r>
            <a:rPr lang="nb-NO" sz="1000" kern="1200" dirty="0">
              <a:solidFill>
                <a:schemeClr val="bg1"/>
              </a:solidFill>
            </a:rPr>
            <a:t> Bedr.nr: 975292428</a:t>
          </a:r>
        </a:p>
      </dsp:txBody>
      <dsp:txXfrm>
        <a:off x="3570112" y="1233113"/>
        <a:ext cx="1226660" cy="702164"/>
      </dsp:txXfrm>
    </dsp:sp>
    <dsp:sp modelId="{CE5A8B72-5E04-447F-BCE6-4B23A4183654}">
      <dsp:nvSpPr>
        <dsp:cNvPr id="0" name=""/>
        <dsp:cNvSpPr/>
      </dsp:nvSpPr>
      <dsp:spPr>
        <a:xfrm>
          <a:off x="414929" y="2069250"/>
          <a:ext cx="340287" cy="309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nb-NO" sz="1000" kern="1200" dirty="0"/>
        </a:p>
      </dsp:txBody>
      <dsp:txXfrm>
        <a:off x="414929" y="2069250"/>
        <a:ext cx="340287" cy="309870"/>
      </dsp:txXfrm>
    </dsp:sp>
    <dsp:sp modelId="{53A8DB3F-5965-4B80-9284-61DA51A68F2A}">
      <dsp:nvSpPr>
        <dsp:cNvPr id="0" name=""/>
        <dsp:cNvSpPr/>
      </dsp:nvSpPr>
      <dsp:spPr>
        <a:xfrm>
          <a:off x="335522" y="2088359"/>
          <a:ext cx="530455" cy="3247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Skotselv </a:t>
          </a:r>
          <a:r>
            <a:rPr lang="nb-NO" sz="800" kern="1200" dirty="0" err="1"/>
            <a:t>bhg</a:t>
          </a:r>
          <a:br>
            <a:rPr lang="nb-NO" sz="800" kern="1200" dirty="0"/>
          </a:br>
          <a:r>
            <a:rPr lang="nb-NO" sz="800" kern="1200" dirty="0" err="1"/>
            <a:t>Tj</a:t>
          </a:r>
          <a:r>
            <a:rPr lang="nb-NO" sz="800" kern="1200" dirty="0"/>
            <a:t>. leder</a:t>
          </a:r>
        </a:p>
      </dsp:txBody>
      <dsp:txXfrm>
        <a:off x="335522" y="2088359"/>
        <a:ext cx="530455" cy="324784"/>
      </dsp:txXfrm>
    </dsp:sp>
    <dsp:sp modelId="{9C612594-D5E7-4780-9F86-CFD829B7A13B}">
      <dsp:nvSpPr>
        <dsp:cNvPr id="0" name=""/>
        <dsp:cNvSpPr/>
      </dsp:nvSpPr>
      <dsp:spPr>
        <a:xfrm>
          <a:off x="340232" y="2457620"/>
          <a:ext cx="530455" cy="2720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err="1"/>
            <a:t>Lerberg</a:t>
          </a:r>
          <a:r>
            <a:rPr lang="nb-NO" sz="800" kern="1200" dirty="0"/>
            <a:t> </a:t>
          </a:r>
          <a:r>
            <a:rPr lang="nb-NO" sz="800" kern="1200" dirty="0" err="1"/>
            <a:t>bhg</a:t>
          </a:r>
          <a:br>
            <a:rPr lang="nb-NO" sz="800" kern="1200" dirty="0"/>
          </a:br>
          <a:r>
            <a:rPr lang="nb-NO" sz="800" kern="1200" dirty="0" err="1"/>
            <a:t>Tj</a:t>
          </a:r>
          <a:r>
            <a:rPr lang="nb-NO" sz="800" kern="1200" dirty="0"/>
            <a:t>. Leder</a:t>
          </a:r>
        </a:p>
      </dsp:txBody>
      <dsp:txXfrm>
        <a:off x="340232" y="2457620"/>
        <a:ext cx="530455" cy="272079"/>
      </dsp:txXfrm>
    </dsp:sp>
    <dsp:sp modelId="{CA8E72E6-A1DA-40E7-A029-A8367FFCDF24}">
      <dsp:nvSpPr>
        <dsp:cNvPr id="0" name=""/>
        <dsp:cNvSpPr/>
      </dsp:nvSpPr>
      <dsp:spPr>
        <a:xfrm>
          <a:off x="340232" y="2759549"/>
          <a:ext cx="530455" cy="2825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Røren </a:t>
          </a:r>
          <a:r>
            <a:rPr lang="nb-NO" sz="800" kern="1200" dirty="0" err="1"/>
            <a:t>bhg</a:t>
          </a:r>
          <a:br>
            <a:rPr lang="nb-NO" sz="800" kern="1200" dirty="0"/>
          </a:br>
          <a:r>
            <a:rPr lang="nb-NO" sz="800" kern="1200" dirty="0" err="1"/>
            <a:t>Tj</a:t>
          </a:r>
          <a:r>
            <a:rPr lang="nb-NO" sz="800" kern="1200" dirty="0"/>
            <a:t>. Leder</a:t>
          </a:r>
        </a:p>
      </dsp:txBody>
      <dsp:txXfrm>
        <a:off x="340232" y="2759549"/>
        <a:ext cx="530455" cy="282515"/>
      </dsp:txXfrm>
    </dsp:sp>
    <dsp:sp modelId="{85B32133-5A06-4798-A953-C567D5BEBC66}">
      <dsp:nvSpPr>
        <dsp:cNvPr id="0" name=""/>
        <dsp:cNvSpPr/>
      </dsp:nvSpPr>
      <dsp:spPr>
        <a:xfrm>
          <a:off x="340232" y="3061478"/>
          <a:ext cx="510611" cy="323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Ormåsen </a:t>
          </a:r>
          <a:r>
            <a:rPr lang="nb-NO" sz="800" kern="1200" dirty="0" err="1"/>
            <a:t>bhg</a:t>
          </a:r>
          <a:br>
            <a:rPr lang="nb-NO" sz="800" kern="1200" dirty="0"/>
          </a:br>
          <a:r>
            <a:rPr lang="nb-NO" sz="800" kern="1200" dirty="0" err="1"/>
            <a:t>Tj</a:t>
          </a:r>
          <a:r>
            <a:rPr lang="nb-NO" sz="800" kern="1200" dirty="0"/>
            <a:t>. Leder</a:t>
          </a:r>
        </a:p>
      </dsp:txBody>
      <dsp:txXfrm>
        <a:off x="340232" y="3061478"/>
        <a:ext cx="510611" cy="323582"/>
      </dsp:txXfrm>
    </dsp:sp>
    <dsp:sp modelId="{A8FA314A-1545-4EC4-915C-F448220BE7F1}">
      <dsp:nvSpPr>
        <dsp:cNvPr id="0" name=""/>
        <dsp:cNvSpPr/>
      </dsp:nvSpPr>
      <dsp:spPr>
        <a:xfrm>
          <a:off x="340232" y="3423791"/>
          <a:ext cx="602649" cy="3183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Smellhaugen </a:t>
          </a:r>
          <a:r>
            <a:rPr lang="nb-NO" sz="800" kern="1200" dirty="0" err="1"/>
            <a:t>bhg</a:t>
          </a:r>
          <a:br>
            <a:rPr lang="nb-NO" sz="800" kern="1200" dirty="0"/>
          </a:br>
          <a:r>
            <a:rPr lang="nb-NO" sz="800" kern="1200" dirty="0" err="1"/>
            <a:t>Tj</a:t>
          </a:r>
          <a:r>
            <a:rPr lang="nb-NO" sz="800" kern="1200" dirty="0"/>
            <a:t>. Leder</a:t>
          </a:r>
        </a:p>
      </dsp:txBody>
      <dsp:txXfrm>
        <a:off x="340232" y="3423791"/>
        <a:ext cx="602649" cy="318373"/>
      </dsp:txXfrm>
    </dsp:sp>
    <dsp:sp modelId="{C83637CF-79AD-4A78-8321-F8419D0050B9}">
      <dsp:nvSpPr>
        <dsp:cNvPr id="0" name=""/>
        <dsp:cNvSpPr/>
      </dsp:nvSpPr>
      <dsp:spPr>
        <a:xfrm flipH="1">
          <a:off x="2847282" y="2071800"/>
          <a:ext cx="45718" cy="457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nb-NO" sz="1000" kern="1200" dirty="0"/>
        </a:p>
      </dsp:txBody>
      <dsp:txXfrm>
        <a:off x="2847282" y="2071800"/>
        <a:ext cx="45718" cy="45721"/>
      </dsp:txXfrm>
    </dsp:sp>
    <dsp:sp modelId="{42D9CE69-ECD9-499F-B70B-81F908B97A4D}">
      <dsp:nvSpPr>
        <dsp:cNvPr id="0" name=""/>
        <dsp:cNvSpPr/>
      </dsp:nvSpPr>
      <dsp:spPr>
        <a:xfrm>
          <a:off x="2234615" y="1932782"/>
          <a:ext cx="558455" cy="2792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Skotselv skole</a:t>
          </a:r>
          <a:br>
            <a:rPr lang="nb-NO" sz="500" kern="1200" dirty="0"/>
          </a:br>
          <a:r>
            <a:rPr lang="nb-NO" sz="500" kern="1200" dirty="0" err="1"/>
            <a:t>Tj</a:t>
          </a:r>
          <a:r>
            <a:rPr lang="nb-NO" sz="500" kern="1200" dirty="0"/>
            <a:t>. Leder</a:t>
          </a:r>
        </a:p>
      </dsp:txBody>
      <dsp:txXfrm>
        <a:off x="2234615" y="1932782"/>
        <a:ext cx="558455" cy="279227"/>
      </dsp:txXfrm>
    </dsp:sp>
    <dsp:sp modelId="{5C052F70-6592-48C9-9452-79EB50E979A1}">
      <dsp:nvSpPr>
        <dsp:cNvPr id="0" name=""/>
        <dsp:cNvSpPr/>
      </dsp:nvSpPr>
      <dsp:spPr>
        <a:xfrm>
          <a:off x="2765992" y="2089636"/>
          <a:ext cx="192727" cy="1258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a:t>SFO</a:t>
          </a:r>
          <a:endParaRPr lang="nb-NO" sz="500" kern="1200" dirty="0"/>
        </a:p>
      </dsp:txBody>
      <dsp:txXfrm>
        <a:off x="2765992" y="2089636"/>
        <a:ext cx="192727" cy="125891"/>
      </dsp:txXfrm>
    </dsp:sp>
    <dsp:sp modelId="{EE681DAE-6C72-4B66-988F-904DE585DCEF}">
      <dsp:nvSpPr>
        <dsp:cNvPr id="0" name=""/>
        <dsp:cNvSpPr/>
      </dsp:nvSpPr>
      <dsp:spPr>
        <a:xfrm>
          <a:off x="2234615" y="2221539"/>
          <a:ext cx="521122" cy="2912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err="1"/>
            <a:t>Hokkund</a:t>
          </a:r>
          <a:r>
            <a:rPr lang="nb-NO" sz="500" kern="1200" dirty="0"/>
            <a:t> barneskole</a:t>
          </a:r>
          <a:br>
            <a:rPr lang="nb-NO" sz="500" kern="1200" dirty="0"/>
          </a:br>
          <a:r>
            <a:rPr lang="nb-NO" sz="500" kern="1200" dirty="0" err="1"/>
            <a:t>Tj</a:t>
          </a:r>
          <a:r>
            <a:rPr lang="nb-NO" sz="500" kern="1200" dirty="0"/>
            <a:t>. Leder</a:t>
          </a:r>
        </a:p>
      </dsp:txBody>
      <dsp:txXfrm>
        <a:off x="2234615" y="2221539"/>
        <a:ext cx="521122" cy="291272"/>
      </dsp:txXfrm>
    </dsp:sp>
    <dsp:sp modelId="{E00608BA-33CC-43F4-8BDD-94A7EB6B2BCC}">
      <dsp:nvSpPr>
        <dsp:cNvPr id="0" name=""/>
        <dsp:cNvSpPr/>
      </dsp:nvSpPr>
      <dsp:spPr>
        <a:xfrm>
          <a:off x="2765992" y="2385848"/>
          <a:ext cx="235737" cy="1140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SFO</a:t>
          </a:r>
        </a:p>
      </dsp:txBody>
      <dsp:txXfrm>
        <a:off x="2765992" y="2385848"/>
        <a:ext cx="235737" cy="114029"/>
      </dsp:txXfrm>
    </dsp:sp>
    <dsp:sp modelId="{32480A02-3AD7-4C71-A5B9-2F8D15A6F745}">
      <dsp:nvSpPr>
        <dsp:cNvPr id="0" name=""/>
        <dsp:cNvSpPr/>
      </dsp:nvSpPr>
      <dsp:spPr>
        <a:xfrm>
          <a:off x="2257434" y="3033490"/>
          <a:ext cx="467390" cy="30258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Røren barneskole</a:t>
          </a:r>
          <a:br>
            <a:rPr lang="nb-NO" sz="500" kern="1200" dirty="0"/>
          </a:br>
          <a:r>
            <a:rPr lang="nb-NO" sz="500" kern="1200" dirty="0" err="1"/>
            <a:t>Tj</a:t>
          </a:r>
          <a:r>
            <a:rPr lang="nb-NO" sz="500" kern="1200" dirty="0"/>
            <a:t>. Leder</a:t>
          </a:r>
        </a:p>
      </dsp:txBody>
      <dsp:txXfrm>
        <a:off x="2257434" y="3033490"/>
        <a:ext cx="467390" cy="302582"/>
      </dsp:txXfrm>
    </dsp:sp>
    <dsp:sp modelId="{D8FF1497-D7DD-424C-8B8D-CE900CFFBDDE}">
      <dsp:nvSpPr>
        <dsp:cNvPr id="0" name=""/>
        <dsp:cNvSpPr/>
      </dsp:nvSpPr>
      <dsp:spPr>
        <a:xfrm>
          <a:off x="2706748" y="3156001"/>
          <a:ext cx="218304" cy="1551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SFO</a:t>
          </a:r>
        </a:p>
      </dsp:txBody>
      <dsp:txXfrm>
        <a:off x="2706748" y="3156001"/>
        <a:ext cx="218304" cy="155198"/>
      </dsp:txXfrm>
    </dsp:sp>
    <dsp:sp modelId="{B95B8AE2-D733-4506-9EB0-34F2C48B09CD}">
      <dsp:nvSpPr>
        <dsp:cNvPr id="0" name=""/>
        <dsp:cNvSpPr/>
      </dsp:nvSpPr>
      <dsp:spPr>
        <a:xfrm>
          <a:off x="2257434" y="2743928"/>
          <a:ext cx="526830" cy="2976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Ormåsen barneskole</a:t>
          </a:r>
          <a:br>
            <a:rPr lang="nb-NO" sz="500" kern="1200" dirty="0"/>
          </a:br>
          <a:r>
            <a:rPr lang="nb-NO" sz="500" kern="1200" dirty="0" err="1"/>
            <a:t>Tj</a:t>
          </a:r>
          <a:r>
            <a:rPr lang="nb-NO" sz="500" kern="1200" dirty="0"/>
            <a:t>. Leder</a:t>
          </a:r>
        </a:p>
      </dsp:txBody>
      <dsp:txXfrm>
        <a:off x="2257434" y="2743928"/>
        <a:ext cx="526830" cy="297627"/>
      </dsp:txXfrm>
    </dsp:sp>
    <dsp:sp modelId="{3C55D3FA-A169-42D1-B1AC-A96827C67D85}">
      <dsp:nvSpPr>
        <dsp:cNvPr id="0" name=""/>
        <dsp:cNvSpPr/>
      </dsp:nvSpPr>
      <dsp:spPr>
        <a:xfrm rot="10800000" flipV="1">
          <a:off x="2765994" y="2919030"/>
          <a:ext cx="272568" cy="1231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SFO</a:t>
          </a:r>
        </a:p>
      </dsp:txBody>
      <dsp:txXfrm rot="-10800000">
        <a:off x="2765994" y="2919030"/>
        <a:ext cx="272568" cy="123195"/>
      </dsp:txXfrm>
    </dsp:sp>
    <dsp:sp modelId="{C5065B16-8637-4FE1-8C75-A87B292D70B6}">
      <dsp:nvSpPr>
        <dsp:cNvPr id="0" name=""/>
        <dsp:cNvSpPr/>
      </dsp:nvSpPr>
      <dsp:spPr>
        <a:xfrm>
          <a:off x="2234615" y="2510298"/>
          <a:ext cx="547634" cy="231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Darbu skole</a:t>
          </a:r>
          <a:br>
            <a:rPr lang="nb-NO" sz="500" kern="1200" dirty="0"/>
          </a:br>
          <a:r>
            <a:rPr lang="nb-NO" sz="500" kern="1200" dirty="0" err="1"/>
            <a:t>Tj</a:t>
          </a:r>
          <a:r>
            <a:rPr lang="nb-NO" sz="500" kern="1200" dirty="0"/>
            <a:t>. Leder</a:t>
          </a:r>
        </a:p>
      </dsp:txBody>
      <dsp:txXfrm>
        <a:off x="2234615" y="2510298"/>
        <a:ext cx="547634" cy="231005"/>
      </dsp:txXfrm>
    </dsp:sp>
    <dsp:sp modelId="{10907B57-1526-44C2-9AC9-B5486F8EF0C3}">
      <dsp:nvSpPr>
        <dsp:cNvPr id="0" name=""/>
        <dsp:cNvSpPr/>
      </dsp:nvSpPr>
      <dsp:spPr>
        <a:xfrm>
          <a:off x="2772763" y="2570320"/>
          <a:ext cx="247785" cy="1574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a:t>SFO</a:t>
          </a:r>
          <a:endParaRPr lang="nb-NO" sz="500" kern="1200" dirty="0"/>
        </a:p>
      </dsp:txBody>
      <dsp:txXfrm>
        <a:off x="2772763" y="2570320"/>
        <a:ext cx="247785" cy="157494"/>
      </dsp:txXfrm>
    </dsp:sp>
    <dsp:sp modelId="{DF21370D-6DCD-45B1-8C25-9BAC2B9A8F66}">
      <dsp:nvSpPr>
        <dsp:cNvPr id="0" name=""/>
        <dsp:cNvSpPr/>
      </dsp:nvSpPr>
      <dsp:spPr>
        <a:xfrm>
          <a:off x="2257434" y="3325680"/>
          <a:ext cx="464632" cy="2917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Vestfossen barneskole</a:t>
          </a:r>
          <a:br>
            <a:rPr lang="nb-NO" sz="500" kern="1200" dirty="0"/>
          </a:br>
          <a:r>
            <a:rPr lang="nb-NO" sz="500" kern="1200" dirty="0" err="1"/>
            <a:t>Tj.leder</a:t>
          </a:r>
          <a:endParaRPr lang="nb-NO" sz="500" kern="1200" dirty="0"/>
        </a:p>
      </dsp:txBody>
      <dsp:txXfrm>
        <a:off x="2257434" y="3325680"/>
        <a:ext cx="464632" cy="291755"/>
      </dsp:txXfrm>
    </dsp:sp>
    <dsp:sp modelId="{87D8B2DB-30A5-4A55-8D83-6A18333C5AEB}">
      <dsp:nvSpPr>
        <dsp:cNvPr id="0" name=""/>
        <dsp:cNvSpPr/>
      </dsp:nvSpPr>
      <dsp:spPr>
        <a:xfrm>
          <a:off x="2706752" y="3452209"/>
          <a:ext cx="247859" cy="1338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a:t>SFO</a:t>
          </a:r>
          <a:endParaRPr lang="nb-NO" sz="500" kern="1200" dirty="0"/>
        </a:p>
      </dsp:txBody>
      <dsp:txXfrm>
        <a:off x="2706752" y="3452209"/>
        <a:ext cx="247859" cy="133817"/>
      </dsp:txXfrm>
    </dsp:sp>
    <dsp:sp modelId="{D556C102-D0C4-483C-A4F3-40FE8166B5E8}">
      <dsp:nvSpPr>
        <dsp:cNvPr id="0" name=""/>
        <dsp:cNvSpPr/>
      </dsp:nvSpPr>
      <dsp:spPr>
        <a:xfrm>
          <a:off x="2257434" y="3617869"/>
          <a:ext cx="496778" cy="3034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Vestfossen Ungdomsskole</a:t>
          </a:r>
          <a:br>
            <a:rPr lang="nb-NO" sz="500" kern="1200" dirty="0"/>
          </a:br>
          <a:r>
            <a:rPr lang="nb-NO" sz="500" kern="1200" dirty="0" err="1"/>
            <a:t>Tj</a:t>
          </a:r>
          <a:r>
            <a:rPr lang="nb-NO" sz="500" kern="1200" dirty="0"/>
            <a:t>. Leder</a:t>
          </a:r>
        </a:p>
      </dsp:txBody>
      <dsp:txXfrm>
        <a:off x="2257434" y="3617869"/>
        <a:ext cx="496778" cy="303459"/>
      </dsp:txXfrm>
    </dsp:sp>
    <dsp:sp modelId="{77B1F160-49AF-4DA6-A65A-80ECDDF67660}">
      <dsp:nvSpPr>
        <dsp:cNvPr id="0" name=""/>
        <dsp:cNvSpPr/>
      </dsp:nvSpPr>
      <dsp:spPr>
        <a:xfrm>
          <a:off x="2257434" y="3910056"/>
          <a:ext cx="502275" cy="3170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Hokksund Ungdomsskole</a:t>
          </a:r>
          <a:br>
            <a:rPr lang="nb-NO" sz="500" kern="1200" dirty="0"/>
          </a:br>
          <a:r>
            <a:rPr lang="nb-NO" sz="500" kern="1200" dirty="0" err="1"/>
            <a:t>Tj</a:t>
          </a:r>
          <a:r>
            <a:rPr lang="nb-NO" sz="500" kern="1200" dirty="0"/>
            <a:t>. Leder</a:t>
          </a:r>
        </a:p>
      </dsp:txBody>
      <dsp:txXfrm>
        <a:off x="2257434" y="3910056"/>
        <a:ext cx="502275" cy="317004"/>
      </dsp:txXfrm>
    </dsp:sp>
    <dsp:sp modelId="{BE00B22F-782D-43B8-AA4A-86B422D731B1}">
      <dsp:nvSpPr>
        <dsp:cNvPr id="0" name=""/>
        <dsp:cNvSpPr/>
      </dsp:nvSpPr>
      <dsp:spPr>
        <a:xfrm>
          <a:off x="2257434" y="4202246"/>
          <a:ext cx="479190" cy="315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Kulturskolen</a:t>
          </a:r>
          <a:br>
            <a:rPr lang="nb-NO" sz="500" kern="1200" dirty="0"/>
          </a:br>
          <a:r>
            <a:rPr lang="nb-NO" sz="500" kern="1200" dirty="0" err="1"/>
            <a:t>Tj</a:t>
          </a:r>
          <a:r>
            <a:rPr lang="nb-NO" sz="500" kern="1200" dirty="0"/>
            <a:t>. Leder</a:t>
          </a:r>
        </a:p>
      </dsp:txBody>
      <dsp:txXfrm>
        <a:off x="2257434" y="4202246"/>
        <a:ext cx="479190" cy="315699"/>
      </dsp:txXfrm>
    </dsp:sp>
    <dsp:sp modelId="{E1FE8A41-726E-44D2-8909-4DA7A75A1090}">
      <dsp:nvSpPr>
        <dsp:cNvPr id="0" name=""/>
        <dsp:cNvSpPr/>
      </dsp:nvSpPr>
      <dsp:spPr>
        <a:xfrm>
          <a:off x="2232811" y="4518574"/>
          <a:ext cx="508386" cy="3098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Voksenopplæringen</a:t>
          </a:r>
          <a:br>
            <a:rPr lang="nb-NO" sz="500" kern="1200" dirty="0"/>
          </a:br>
          <a:r>
            <a:rPr lang="nb-NO" sz="500" kern="1200" dirty="0" err="1"/>
            <a:t>Tj</a:t>
          </a:r>
          <a:r>
            <a:rPr lang="nb-NO" sz="500" kern="1200" dirty="0"/>
            <a:t>. Leder</a:t>
          </a:r>
        </a:p>
      </dsp:txBody>
      <dsp:txXfrm>
        <a:off x="2232811" y="4518574"/>
        <a:ext cx="508386" cy="309849"/>
      </dsp:txXfrm>
    </dsp:sp>
    <dsp:sp modelId="{D3DB559C-59A4-47F6-B82F-150FC9F836DF}">
      <dsp:nvSpPr>
        <dsp:cNvPr id="0" name=""/>
        <dsp:cNvSpPr/>
      </dsp:nvSpPr>
      <dsp:spPr>
        <a:xfrm>
          <a:off x="2278331" y="4829536"/>
          <a:ext cx="468797" cy="2757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Eiken</a:t>
          </a:r>
          <a:br>
            <a:rPr lang="nb-NO" sz="500" kern="1200" dirty="0"/>
          </a:br>
          <a:r>
            <a:rPr lang="nb-NO" sz="500" kern="1200" dirty="0" err="1"/>
            <a:t>Tj</a:t>
          </a:r>
          <a:r>
            <a:rPr lang="nb-NO" sz="500" kern="1200" dirty="0"/>
            <a:t>. Leder</a:t>
          </a:r>
        </a:p>
      </dsp:txBody>
      <dsp:txXfrm>
        <a:off x="2278331" y="4829536"/>
        <a:ext cx="468797" cy="275713"/>
      </dsp:txXfrm>
    </dsp:sp>
    <dsp:sp modelId="{2259B73D-5E42-4DD5-AFD5-913E220298EF}">
      <dsp:nvSpPr>
        <dsp:cNvPr id="0" name=""/>
        <dsp:cNvSpPr/>
      </dsp:nvSpPr>
      <dsp:spPr>
        <a:xfrm>
          <a:off x="6114377" y="2092081"/>
          <a:ext cx="619741" cy="309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PPT Team</a:t>
          </a:r>
          <a:br>
            <a:rPr lang="nb-NO" sz="500" kern="1200" dirty="0"/>
          </a:br>
          <a:r>
            <a:rPr lang="nb-NO" sz="500" kern="1200" dirty="0"/>
            <a:t>0 – 15 år</a:t>
          </a:r>
        </a:p>
      </dsp:txBody>
      <dsp:txXfrm>
        <a:off x="6114377" y="2092081"/>
        <a:ext cx="619741" cy="309870"/>
      </dsp:txXfrm>
    </dsp:sp>
    <dsp:sp modelId="{A45B5583-21C3-41E1-BBC1-4B21780D5F0B}">
      <dsp:nvSpPr>
        <dsp:cNvPr id="0" name=""/>
        <dsp:cNvSpPr/>
      </dsp:nvSpPr>
      <dsp:spPr>
        <a:xfrm>
          <a:off x="6442810" y="2570450"/>
          <a:ext cx="619741" cy="309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Spesialpedagogisk team </a:t>
          </a:r>
          <a:r>
            <a:rPr lang="nb-NO" sz="500" kern="1200" dirty="0" err="1"/>
            <a:t>bhg</a:t>
          </a:r>
          <a:endParaRPr lang="nb-NO" sz="500" kern="1200" dirty="0"/>
        </a:p>
      </dsp:txBody>
      <dsp:txXfrm>
        <a:off x="6442810" y="2570450"/>
        <a:ext cx="619741" cy="309870"/>
      </dsp:txXfrm>
    </dsp:sp>
    <dsp:sp modelId="{AFCAF7EE-8A99-44EB-AFD1-C56EFC40735D}">
      <dsp:nvSpPr>
        <dsp:cNvPr id="0" name=""/>
        <dsp:cNvSpPr/>
      </dsp:nvSpPr>
      <dsp:spPr>
        <a:xfrm>
          <a:off x="6442810" y="2988237"/>
          <a:ext cx="619741" cy="30987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 tIns="3175" rIns="3175" bIns="3175" numCol="1" spcCol="1270" anchor="ctr" anchorCtr="0">
          <a:noAutofit/>
        </a:bodyPr>
        <a:lstStyle/>
        <a:p>
          <a:pPr marL="0" lvl="0" indent="0" algn="ctr" defTabSz="222250">
            <a:lnSpc>
              <a:spcPct val="90000"/>
            </a:lnSpc>
            <a:spcBef>
              <a:spcPct val="0"/>
            </a:spcBef>
            <a:spcAft>
              <a:spcPct val="35000"/>
            </a:spcAft>
            <a:buNone/>
          </a:pPr>
          <a:r>
            <a:rPr lang="nb-NO" sz="500" kern="1200" dirty="0"/>
            <a:t>Fraværsteam</a:t>
          </a:r>
        </a:p>
      </dsp:txBody>
      <dsp:txXfrm>
        <a:off x="6442810" y="2988237"/>
        <a:ext cx="619741" cy="3098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0DE29F-640C-4296-AA82-3158EB030CC9}">
      <dsp:nvSpPr>
        <dsp:cNvPr id="0" name=""/>
        <dsp:cNvSpPr/>
      </dsp:nvSpPr>
      <dsp:spPr>
        <a:xfrm>
          <a:off x="4862382" y="1158899"/>
          <a:ext cx="336671" cy="3067385"/>
        </a:xfrm>
        <a:custGeom>
          <a:avLst/>
          <a:gdLst/>
          <a:ahLst/>
          <a:cxnLst/>
          <a:rect l="0" t="0" r="0" b="0"/>
          <a:pathLst>
            <a:path>
              <a:moveTo>
                <a:pt x="0" y="0"/>
              </a:moveTo>
              <a:lnTo>
                <a:pt x="0" y="3067385"/>
              </a:lnTo>
              <a:lnTo>
                <a:pt x="336671" y="306738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1B8E93-ED7C-4D87-A261-2E1E6282BDD4}">
      <dsp:nvSpPr>
        <dsp:cNvPr id="0" name=""/>
        <dsp:cNvSpPr/>
      </dsp:nvSpPr>
      <dsp:spPr>
        <a:xfrm>
          <a:off x="4862382" y="1158899"/>
          <a:ext cx="336671" cy="2734429"/>
        </a:xfrm>
        <a:custGeom>
          <a:avLst/>
          <a:gdLst/>
          <a:ahLst/>
          <a:cxnLst/>
          <a:rect l="0" t="0" r="0" b="0"/>
          <a:pathLst>
            <a:path>
              <a:moveTo>
                <a:pt x="0" y="0"/>
              </a:moveTo>
              <a:lnTo>
                <a:pt x="0" y="2734429"/>
              </a:lnTo>
              <a:lnTo>
                <a:pt x="336671" y="27344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C47B6CA-3238-47A6-8657-EBB72B1F908C}">
      <dsp:nvSpPr>
        <dsp:cNvPr id="0" name=""/>
        <dsp:cNvSpPr/>
      </dsp:nvSpPr>
      <dsp:spPr>
        <a:xfrm>
          <a:off x="4862382" y="1158899"/>
          <a:ext cx="363153" cy="2401892"/>
        </a:xfrm>
        <a:custGeom>
          <a:avLst/>
          <a:gdLst/>
          <a:ahLst/>
          <a:cxnLst/>
          <a:rect l="0" t="0" r="0" b="0"/>
          <a:pathLst>
            <a:path>
              <a:moveTo>
                <a:pt x="0" y="0"/>
              </a:moveTo>
              <a:lnTo>
                <a:pt x="0" y="2401892"/>
              </a:lnTo>
              <a:lnTo>
                <a:pt x="363153" y="240189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FA83AD-E612-4069-8196-6F38C7F43F00}">
      <dsp:nvSpPr>
        <dsp:cNvPr id="0" name=""/>
        <dsp:cNvSpPr/>
      </dsp:nvSpPr>
      <dsp:spPr>
        <a:xfrm>
          <a:off x="4862382" y="1158899"/>
          <a:ext cx="336671" cy="2027014"/>
        </a:xfrm>
        <a:custGeom>
          <a:avLst/>
          <a:gdLst/>
          <a:ahLst/>
          <a:cxnLst/>
          <a:rect l="0" t="0" r="0" b="0"/>
          <a:pathLst>
            <a:path>
              <a:moveTo>
                <a:pt x="0" y="0"/>
              </a:moveTo>
              <a:lnTo>
                <a:pt x="0" y="2027014"/>
              </a:lnTo>
              <a:lnTo>
                <a:pt x="336671" y="202701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C285D5-3477-495E-B70B-09DF6B3715CF}">
      <dsp:nvSpPr>
        <dsp:cNvPr id="0" name=""/>
        <dsp:cNvSpPr/>
      </dsp:nvSpPr>
      <dsp:spPr>
        <a:xfrm>
          <a:off x="4862382" y="1158899"/>
          <a:ext cx="336671" cy="1694060"/>
        </a:xfrm>
        <a:custGeom>
          <a:avLst/>
          <a:gdLst/>
          <a:ahLst/>
          <a:cxnLst/>
          <a:rect l="0" t="0" r="0" b="0"/>
          <a:pathLst>
            <a:path>
              <a:moveTo>
                <a:pt x="0" y="0"/>
              </a:moveTo>
              <a:lnTo>
                <a:pt x="0" y="1694060"/>
              </a:lnTo>
              <a:lnTo>
                <a:pt x="336671" y="16940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B5B3E7-8E6A-4E37-9487-32BCE50DA45A}">
      <dsp:nvSpPr>
        <dsp:cNvPr id="0" name=""/>
        <dsp:cNvSpPr/>
      </dsp:nvSpPr>
      <dsp:spPr>
        <a:xfrm>
          <a:off x="4862382" y="1158899"/>
          <a:ext cx="336671" cy="1361104"/>
        </a:xfrm>
        <a:custGeom>
          <a:avLst/>
          <a:gdLst/>
          <a:ahLst/>
          <a:cxnLst/>
          <a:rect l="0" t="0" r="0" b="0"/>
          <a:pathLst>
            <a:path>
              <a:moveTo>
                <a:pt x="0" y="0"/>
              </a:moveTo>
              <a:lnTo>
                <a:pt x="0" y="1361104"/>
              </a:lnTo>
              <a:lnTo>
                <a:pt x="336671" y="136110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88713E-C921-4307-BF31-2B5DEBA5143D}">
      <dsp:nvSpPr>
        <dsp:cNvPr id="0" name=""/>
        <dsp:cNvSpPr/>
      </dsp:nvSpPr>
      <dsp:spPr>
        <a:xfrm>
          <a:off x="4862382" y="1158899"/>
          <a:ext cx="336671" cy="1028150"/>
        </a:xfrm>
        <a:custGeom>
          <a:avLst/>
          <a:gdLst/>
          <a:ahLst/>
          <a:cxnLst/>
          <a:rect l="0" t="0" r="0" b="0"/>
          <a:pathLst>
            <a:path>
              <a:moveTo>
                <a:pt x="0" y="0"/>
              </a:moveTo>
              <a:lnTo>
                <a:pt x="0" y="1028150"/>
              </a:lnTo>
              <a:lnTo>
                <a:pt x="336671" y="10281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28D441-75D8-4D03-9995-AC6BD88153DB}">
      <dsp:nvSpPr>
        <dsp:cNvPr id="0" name=""/>
        <dsp:cNvSpPr/>
      </dsp:nvSpPr>
      <dsp:spPr>
        <a:xfrm>
          <a:off x="4862382" y="1158899"/>
          <a:ext cx="336671" cy="695197"/>
        </a:xfrm>
        <a:custGeom>
          <a:avLst/>
          <a:gdLst/>
          <a:ahLst/>
          <a:cxnLst/>
          <a:rect l="0" t="0" r="0" b="0"/>
          <a:pathLst>
            <a:path>
              <a:moveTo>
                <a:pt x="0" y="0"/>
              </a:moveTo>
              <a:lnTo>
                <a:pt x="0" y="695197"/>
              </a:lnTo>
              <a:lnTo>
                <a:pt x="336671" y="6951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0ACDE9-2140-457B-9E04-50B1CDA3FBBF}">
      <dsp:nvSpPr>
        <dsp:cNvPr id="0" name=""/>
        <dsp:cNvSpPr/>
      </dsp:nvSpPr>
      <dsp:spPr>
        <a:xfrm>
          <a:off x="4862382" y="1158899"/>
          <a:ext cx="336671" cy="285882"/>
        </a:xfrm>
        <a:custGeom>
          <a:avLst/>
          <a:gdLst/>
          <a:ahLst/>
          <a:cxnLst/>
          <a:rect l="0" t="0" r="0" b="0"/>
          <a:pathLst>
            <a:path>
              <a:moveTo>
                <a:pt x="0" y="0"/>
              </a:moveTo>
              <a:lnTo>
                <a:pt x="0" y="285882"/>
              </a:lnTo>
              <a:lnTo>
                <a:pt x="336671" y="2858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22D21B-69DC-4EE9-BCA8-0036E3A1629F}">
      <dsp:nvSpPr>
        <dsp:cNvPr id="0" name=""/>
        <dsp:cNvSpPr/>
      </dsp:nvSpPr>
      <dsp:spPr>
        <a:xfrm>
          <a:off x="4035954" y="716077"/>
          <a:ext cx="1255485" cy="118288"/>
        </a:xfrm>
        <a:custGeom>
          <a:avLst/>
          <a:gdLst/>
          <a:ahLst/>
          <a:cxnLst/>
          <a:rect l="0" t="0" r="0" b="0"/>
          <a:pathLst>
            <a:path>
              <a:moveTo>
                <a:pt x="0" y="0"/>
              </a:moveTo>
              <a:lnTo>
                <a:pt x="0" y="62910"/>
              </a:lnTo>
              <a:lnTo>
                <a:pt x="1255485" y="62910"/>
              </a:lnTo>
              <a:lnTo>
                <a:pt x="1255485" y="1182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2EB86-AD9E-4497-9BEC-95251C2C1F20}">
      <dsp:nvSpPr>
        <dsp:cNvPr id="0" name=""/>
        <dsp:cNvSpPr/>
      </dsp:nvSpPr>
      <dsp:spPr>
        <a:xfrm>
          <a:off x="2666144" y="1229996"/>
          <a:ext cx="286182" cy="2206595"/>
        </a:xfrm>
        <a:custGeom>
          <a:avLst/>
          <a:gdLst/>
          <a:ahLst/>
          <a:cxnLst/>
          <a:rect l="0" t="0" r="0" b="0"/>
          <a:pathLst>
            <a:path>
              <a:moveTo>
                <a:pt x="0" y="0"/>
              </a:moveTo>
              <a:lnTo>
                <a:pt x="0" y="2206595"/>
              </a:lnTo>
              <a:lnTo>
                <a:pt x="286182" y="22065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4F0CEE-6D01-40BE-B037-4E26C97B09E5}">
      <dsp:nvSpPr>
        <dsp:cNvPr id="0" name=""/>
        <dsp:cNvSpPr/>
      </dsp:nvSpPr>
      <dsp:spPr>
        <a:xfrm>
          <a:off x="2666144" y="1229996"/>
          <a:ext cx="294051" cy="1798693"/>
        </a:xfrm>
        <a:custGeom>
          <a:avLst/>
          <a:gdLst/>
          <a:ahLst/>
          <a:cxnLst/>
          <a:rect l="0" t="0" r="0" b="0"/>
          <a:pathLst>
            <a:path>
              <a:moveTo>
                <a:pt x="0" y="0"/>
              </a:moveTo>
              <a:lnTo>
                <a:pt x="0" y="1798693"/>
              </a:lnTo>
              <a:lnTo>
                <a:pt x="294051" y="179869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831D17-F891-461E-AEF0-1F7676635254}">
      <dsp:nvSpPr>
        <dsp:cNvPr id="0" name=""/>
        <dsp:cNvSpPr/>
      </dsp:nvSpPr>
      <dsp:spPr>
        <a:xfrm>
          <a:off x="2666144" y="1229996"/>
          <a:ext cx="255851" cy="1419018"/>
        </a:xfrm>
        <a:custGeom>
          <a:avLst/>
          <a:gdLst/>
          <a:ahLst/>
          <a:cxnLst/>
          <a:rect l="0" t="0" r="0" b="0"/>
          <a:pathLst>
            <a:path>
              <a:moveTo>
                <a:pt x="0" y="0"/>
              </a:moveTo>
              <a:lnTo>
                <a:pt x="0" y="1419018"/>
              </a:lnTo>
              <a:lnTo>
                <a:pt x="255851" y="14190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F1D506-DDB3-459A-886E-AADDE3865F76}">
      <dsp:nvSpPr>
        <dsp:cNvPr id="0" name=""/>
        <dsp:cNvSpPr/>
      </dsp:nvSpPr>
      <dsp:spPr>
        <a:xfrm>
          <a:off x="2666144" y="1229996"/>
          <a:ext cx="294051" cy="1015849"/>
        </a:xfrm>
        <a:custGeom>
          <a:avLst/>
          <a:gdLst/>
          <a:ahLst/>
          <a:cxnLst/>
          <a:rect l="0" t="0" r="0" b="0"/>
          <a:pathLst>
            <a:path>
              <a:moveTo>
                <a:pt x="0" y="0"/>
              </a:moveTo>
              <a:lnTo>
                <a:pt x="0" y="1015849"/>
              </a:lnTo>
              <a:lnTo>
                <a:pt x="294051" y="101584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AF0C86-C17D-4C79-905F-74AA892A0BA1}">
      <dsp:nvSpPr>
        <dsp:cNvPr id="0" name=""/>
        <dsp:cNvSpPr/>
      </dsp:nvSpPr>
      <dsp:spPr>
        <a:xfrm>
          <a:off x="2666144" y="1229996"/>
          <a:ext cx="255851" cy="626929"/>
        </a:xfrm>
        <a:custGeom>
          <a:avLst/>
          <a:gdLst/>
          <a:ahLst/>
          <a:cxnLst/>
          <a:rect l="0" t="0" r="0" b="0"/>
          <a:pathLst>
            <a:path>
              <a:moveTo>
                <a:pt x="0" y="0"/>
              </a:moveTo>
              <a:lnTo>
                <a:pt x="0" y="626929"/>
              </a:lnTo>
              <a:lnTo>
                <a:pt x="255851" y="626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03FD5-3864-4E29-A147-ED99E315EB99}">
      <dsp:nvSpPr>
        <dsp:cNvPr id="0" name=""/>
        <dsp:cNvSpPr/>
      </dsp:nvSpPr>
      <dsp:spPr>
        <a:xfrm>
          <a:off x="2666144" y="1229996"/>
          <a:ext cx="255851" cy="242560"/>
        </a:xfrm>
        <a:custGeom>
          <a:avLst/>
          <a:gdLst/>
          <a:ahLst/>
          <a:cxnLst/>
          <a:rect l="0" t="0" r="0" b="0"/>
          <a:pathLst>
            <a:path>
              <a:moveTo>
                <a:pt x="0" y="0"/>
              </a:moveTo>
              <a:lnTo>
                <a:pt x="0" y="242560"/>
              </a:lnTo>
              <a:lnTo>
                <a:pt x="255851" y="2425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20ED9B-16AC-47E0-9DFE-47E1BF1B7EE7}">
      <dsp:nvSpPr>
        <dsp:cNvPr id="0" name=""/>
        <dsp:cNvSpPr/>
      </dsp:nvSpPr>
      <dsp:spPr>
        <a:xfrm>
          <a:off x="3120250" y="716077"/>
          <a:ext cx="915704" cy="110754"/>
        </a:xfrm>
        <a:custGeom>
          <a:avLst/>
          <a:gdLst/>
          <a:ahLst/>
          <a:cxnLst/>
          <a:rect l="0" t="0" r="0" b="0"/>
          <a:pathLst>
            <a:path>
              <a:moveTo>
                <a:pt x="915704" y="0"/>
              </a:moveTo>
              <a:lnTo>
                <a:pt x="915704" y="55376"/>
              </a:lnTo>
              <a:lnTo>
                <a:pt x="0" y="55376"/>
              </a:lnTo>
              <a:lnTo>
                <a:pt x="0" y="110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36446-71BB-464E-92CF-8144EAFDB6F1}">
      <dsp:nvSpPr>
        <dsp:cNvPr id="0" name=""/>
        <dsp:cNvSpPr/>
      </dsp:nvSpPr>
      <dsp:spPr>
        <a:xfrm>
          <a:off x="3528797" y="0"/>
          <a:ext cx="1014314" cy="71607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Virksomhetsleder</a:t>
          </a:r>
          <a:br>
            <a:rPr lang="nb-NO" sz="1000" kern="1200" dirty="0"/>
          </a:br>
          <a:r>
            <a:rPr lang="nb-NO" sz="1000" kern="1200" dirty="0"/>
            <a:t>Barn og familie</a:t>
          </a:r>
          <a:r>
            <a:rPr lang="nl-NL" sz="1000" kern="1200" dirty="0"/>
            <a:t> </a:t>
          </a:r>
        </a:p>
        <a:p>
          <a:pPr marL="0" lvl="0" indent="0" algn="ctr" defTabSz="444500">
            <a:lnSpc>
              <a:spcPct val="90000"/>
            </a:lnSpc>
            <a:spcBef>
              <a:spcPct val="0"/>
            </a:spcBef>
            <a:spcAft>
              <a:spcPct val="35000"/>
            </a:spcAft>
            <a:buNone/>
          </a:pPr>
          <a:r>
            <a:rPr lang="nl-NL" sz="1000" kern="1200" dirty="0"/>
            <a:t>Bedr.nr: 975292428</a:t>
          </a:r>
          <a:endParaRPr lang="nb-NO" sz="1000" kern="1200" dirty="0"/>
        </a:p>
      </dsp:txBody>
      <dsp:txXfrm>
        <a:off x="3528797" y="0"/>
        <a:ext cx="1014314" cy="716077"/>
      </dsp:txXfrm>
    </dsp:sp>
    <dsp:sp modelId="{E066AEA4-9A2D-4504-8F96-CE11FE039BD4}">
      <dsp:nvSpPr>
        <dsp:cNvPr id="0" name=""/>
        <dsp:cNvSpPr/>
      </dsp:nvSpPr>
      <dsp:spPr>
        <a:xfrm>
          <a:off x="2552617" y="826831"/>
          <a:ext cx="1135265" cy="4031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Tjenesteleder</a:t>
          </a:r>
          <a:br>
            <a:rPr lang="nb-NO" sz="1000" kern="1200" dirty="0">
              <a:solidFill>
                <a:schemeClr val="bg1"/>
              </a:solidFill>
            </a:rPr>
          </a:br>
          <a:r>
            <a:rPr lang="nb-NO" sz="1000" kern="1200" dirty="0">
              <a:solidFill>
                <a:schemeClr val="bg1"/>
              </a:solidFill>
            </a:rPr>
            <a:t>0-12 år</a:t>
          </a:r>
          <a:endParaRPr lang="nb-NO" sz="1000" kern="1200" dirty="0"/>
        </a:p>
      </dsp:txBody>
      <dsp:txXfrm>
        <a:off x="2552617" y="826831"/>
        <a:ext cx="1135265" cy="403165"/>
      </dsp:txXfrm>
    </dsp:sp>
    <dsp:sp modelId="{164BE390-0416-4ACA-975E-23ABB69F234F}">
      <dsp:nvSpPr>
        <dsp:cNvPr id="0" name=""/>
        <dsp:cNvSpPr/>
      </dsp:nvSpPr>
      <dsp:spPr>
        <a:xfrm>
          <a:off x="2921995" y="1340705"/>
          <a:ext cx="82301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Jordmortjenesten</a:t>
          </a:r>
        </a:p>
      </dsp:txBody>
      <dsp:txXfrm>
        <a:off x="2921995" y="1340705"/>
        <a:ext cx="823012" cy="263704"/>
      </dsp:txXfrm>
    </dsp:sp>
    <dsp:sp modelId="{1838CAE4-646D-4AD3-9F6B-C0EEA1BDD7C8}">
      <dsp:nvSpPr>
        <dsp:cNvPr id="0" name=""/>
        <dsp:cNvSpPr/>
      </dsp:nvSpPr>
      <dsp:spPr>
        <a:xfrm>
          <a:off x="2921995" y="1725073"/>
          <a:ext cx="82301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Helsestasjon</a:t>
          </a:r>
        </a:p>
      </dsp:txBody>
      <dsp:txXfrm>
        <a:off x="2921995" y="1725073"/>
        <a:ext cx="823012" cy="263704"/>
      </dsp:txXfrm>
    </dsp:sp>
    <dsp:sp modelId="{C716869A-AE79-4C40-AED5-F8F1820F6891}">
      <dsp:nvSpPr>
        <dsp:cNvPr id="0" name=""/>
        <dsp:cNvSpPr/>
      </dsp:nvSpPr>
      <dsp:spPr>
        <a:xfrm>
          <a:off x="2960196" y="2113993"/>
          <a:ext cx="756141"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a:t>Migrasjonshelse</a:t>
          </a:r>
          <a:endParaRPr lang="nb-NO" sz="800" kern="1200" dirty="0"/>
        </a:p>
      </dsp:txBody>
      <dsp:txXfrm>
        <a:off x="2960196" y="2113993"/>
        <a:ext cx="756141" cy="263704"/>
      </dsp:txXfrm>
    </dsp:sp>
    <dsp:sp modelId="{F8079959-08E8-4FD1-B593-F619B3D51C70}">
      <dsp:nvSpPr>
        <dsp:cNvPr id="0" name=""/>
        <dsp:cNvSpPr/>
      </dsp:nvSpPr>
      <dsp:spPr>
        <a:xfrm>
          <a:off x="2921995" y="2507253"/>
          <a:ext cx="967031" cy="283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Skolehelsetjenesten</a:t>
          </a:r>
          <a:br>
            <a:rPr lang="nb-NO" sz="800" kern="1200" dirty="0"/>
          </a:br>
          <a:r>
            <a:rPr lang="nb-NO" sz="800" kern="1200" dirty="0"/>
            <a:t>barneskole</a:t>
          </a:r>
        </a:p>
      </dsp:txBody>
      <dsp:txXfrm>
        <a:off x="2921995" y="2507253"/>
        <a:ext cx="967031" cy="283522"/>
      </dsp:txXfrm>
    </dsp:sp>
    <dsp:sp modelId="{33E86E20-9B7C-4C8A-832F-56F34A2D79C2}">
      <dsp:nvSpPr>
        <dsp:cNvPr id="0" name=""/>
        <dsp:cNvSpPr/>
      </dsp:nvSpPr>
      <dsp:spPr>
        <a:xfrm>
          <a:off x="2960196" y="2896838"/>
          <a:ext cx="804268"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Adm</a:t>
          </a:r>
          <a:r>
            <a:rPr lang="nb-NO" sz="800" kern="1200"/>
            <a:t>. </a:t>
          </a:r>
          <a:r>
            <a:rPr lang="nb-NO" sz="800" kern="1200" dirty="0" err="1"/>
            <a:t>Koord</a:t>
          </a:r>
          <a:endParaRPr lang="nb-NO" sz="800" kern="1200" dirty="0"/>
        </a:p>
      </dsp:txBody>
      <dsp:txXfrm>
        <a:off x="2960196" y="2896838"/>
        <a:ext cx="804268" cy="263704"/>
      </dsp:txXfrm>
    </dsp:sp>
    <dsp:sp modelId="{E3D54FB6-757E-4286-9189-6D92BBE23820}">
      <dsp:nvSpPr>
        <dsp:cNvPr id="0" name=""/>
        <dsp:cNvSpPr/>
      </dsp:nvSpPr>
      <dsp:spPr>
        <a:xfrm>
          <a:off x="2952327" y="3304739"/>
          <a:ext cx="84947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Barnekoordinator</a:t>
          </a:r>
        </a:p>
      </dsp:txBody>
      <dsp:txXfrm>
        <a:off x="2952327" y="3304739"/>
        <a:ext cx="849472" cy="263704"/>
      </dsp:txXfrm>
    </dsp:sp>
    <dsp:sp modelId="{1FDCF6C1-FF55-4A43-A5A2-A60C58680DBD}">
      <dsp:nvSpPr>
        <dsp:cNvPr id="0" name=""/>
        <dsp:cNvSpPr/>
      </dsp:nvSpPr>
      <dsp:spPr>
        <a:xfrm rot="10800000" flipV="1">
          <a:off x="4755117" y="834365"/>
          <a:ext cx="1072645" cy="3245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Tjenesteleder 13-20 år</a:t>
          </a:r>
        </a:p>
      </dsp:txBody>
      <dsp:txXfrm rot="-10800000">
        <a:off x="4755117" y="834365"/>
        <a:ext cx="1072645" cy="324533"/>
      </dsp:txXfrm>
    </dsp:sp>
    <dsp:sp modelId="{EB341B4D-3D46-4D95-90C3-AC5B9202FECF}">
      <dsp:nvSpPr>
        <dsp:cNvPr id="0" name=""/>
        <dsp:cNvSpPr/>
      </dsp:nvSpPr>
      <dsp:spPr>
        <a:xfrm>
          <a:off x="5199054" y="1312929"/>
          <a:ext cx="85092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Ung arena</a:t>
          </a:r>
        </a:p>
      </dsp:txBody>
      <dsp:txXfrm>
        <a:off x="5199054" y="1312929"/>
        <a:ext cx="850922" cy="263704"/>
      </dsp:txXfrm>
    </dsp:sp>
    <dsp:sp modelId="{EFC663F0-C753-4834-BD84-5990060ACF2D}">
      <dsp:nvSpPr>
        <dsp:cNvPr id="0" name=""/>
        <dsp:cNvSpPr/>
      </dsp:nvSpPr>
      <dsp:spPr>
        <a:xfrm>
          <a:off x="5199054" y="1722244"/>
          <a:ext cx="923615"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Ungdomskontaktene</a:t>
          </a:r>
        </a:p>
      </dsp:txBody>
      <dsp:txXfrm>
        <a:off x="5199054" y="1722244"/>
        <a:ext cx="923615" cy="263704"/>
      </dsp:txXfrm>
    </dsp:sp>
    <dsp:sp modelId="{96D19D77-5885-4015-AD63-2F7DF14285DC}">
      <dsp:nvSpPr>
        <dsp:cNvPr id="0" name=""/>
        <dsp:cNvSpPr/>
      </dsp:nvSpPr>
      <dsp:spPr>
        <a:xfrm>
          <a:off x="5199054" y="2055197"/>
          <a:ext cx="85092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FACT Ung</a:t>
          </a:r>
        </a:p>
      </dsp:txBody>
      <dsp:txXfrm>
        <a:off x="5199054" y="2055197"/>
        <a:ext cx="850922" cy="263704"/>
      </dsp:txXfrm>
    </dsp:sp>
    <dsp:sp modelId="{EBAA5E18-956F-4183-99D0-4FCBB8CF042D}">
      <dsp:nvSpPr>
        <dsp:cNvPr id="0" name=""/>
        <dsp:cNvSpPr/>
      </dsp:nvSpPr>
      <dsp:spPr>
        <a:xfrm>
          <a:off x="5199054" y="2388151"/>
          <a:ext cx="1004398"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Ungdomshelsestasjon</a:t>
          </a:r>
        </a:p>
      </dsp:txBody>
      <dsp:txXfrm>
        <a:off x="5199054" y="2388151"/>
        <a:ext cx="1004398" cy="263704"/>
      </dsp:txXfrm>
    </dsp:sp>
    <dsp:sp modelId="{DEB046A6-B1D4-421B-B2ED-3873C64F36BB}">
      <dsp:nvSpPr>
        <dsp:cNvPr id="0" name=""/>
        <dsp:cNvSpPr/>
      </dsp:nvSpPr>
      <dsp:spPr>
        <a:xfrm>
          <a:off x="5199054" y="2721107"/>
          <a:ext cx="872330"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Fysioterapi</a:t>
          </a:r>
        </a:p>
      </dsp:txBody>
      <dsp:txXfrm>
        <a:off x="5199054" y="2721107"/>
        <a:ext cx="872330" cy="263704"/>
      </dsp:txXfrm>
    </dsp:sp>
    <dsp:sp modelId="{7831E159-CA57-427B-B53C-AA1561983BEB}">
      <dsp:nvSpPr>
        <dsp:cNvPr id="0" name=""/>
        <dsp:cNvSpPr/>
      </dsp:nvSpPr>
      <dsp:spPr>
        <a:xfrm>
          <a:off x="5199054" y="3054061"/>
          <a:ext cx="915145"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Skolehelsetjenesten ungdom</a:t>
          </a:r>
        </a:p>
      </dsp:txBody>
      <dsp:txXfrm>
        <a:off x="5199054" y="3054061"/>
        <a:ext cx="915145" cy="263704"/>
      </dsp:txXfrm>
    </dsp:sp>
    <dsp:sp modelId="{1F7CD4DB-8DA6-4286-B486-529A39BD7B1F}">
      <dsp:nvSpPr>
        <dsp:cNvPr id="0" name=""/>
        <dsp:cNvSpPr/>
      </dsp:nvSpPr>
      <dsp:spPr>
        <a:xfrm>
          <a:off x="5225535" y="3428939"/>
          <a:ext cx="912750"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a:t>Skolehelsetjenesten videregående</a:t>
          </a:r>
          <a:endParaRPr lang="nb-NO" sz="800" kern="1200" dirty="0"/>
        </a:p>
      </dsp:txBody>
      <dsp:txXfrm>
        <a:off x="5225535" y="3428939"/>
        <a:ext cx="912750" cy="263704"/>
      </dsp:txXfrm>
    </dsp:sp>
    <dsp:sp modelId="{F316D57E-B978-49B9-AED2-B6CCB141ADFC}">
      <dsp:nvSpPr>
        <dsp:cNvPr id="0" name=""/>
        <dsp:cNvSpPr/>
      </dsp:nvSpPr>
      <dsp:spPr>
        <a:xfrm>
          <a:off x="5199054" y="3761476"/>
          <a:ext cx="90220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Familieteam</a:t>
          </a:r>
        </a:p>
      </dsp:txBody>
      <dsp:txXfrm>
        <a:off x="5199054" y="3761476"/>
        <a:ext cx="902202" cy="263704"/>
      </dsp:txXfrm>
    </dsp:sp>
    <dsp:sp modelId="{B38FCF6E-E814-456C-B83E-D7B49A908382}">
      <dsp:nvSpPr>
        <dsp:cNvPr id="0" name=""/>
        <dsp:cNvSpPr/>
      </dsp:nvSpPr>
      <dsp:spPr>
        <a:xfrm>
          <a:off x="5199054" y="4094432"/>
          <a:ext cx="850922" cy="26370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Friskliv</a:t>
          </a:r>
        </a:p>
      </dsp:txBody>
      <dsp:txXfrm>
        <a:off x="5199054" y="4094432"/>
        <a:ext cx="850922" cy="26370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7B8DD2-F929-40C9-B565-B5D10ACAD0FE}">
      <dsp:nvSpPr>
        <dsp:cNvPr id="0" name=""/>
        <dsp:cNvSpPr/>
      </dsp:nvSpPr>
      <dsp:spPr>
        <a:xfrm>
          <a:off x="3938004" y="1343234"/>
          <a:ext cx="2244378" cy="461534"/>
        </a:xfrm>
        <a:custGeom>
          <a:avLst/>
          <a:gdLst/>
          <a:ahLst/>
          <a:cxnLst/>
          <a:rect l="0" t="0" r="0" b="0"/>
          <a:pathLst>
            <a:path>
              <a:moveTo>
                <a:pt x="0" y="0"/>
              </a:moveTo>
              <a:lnTo>
                <a:pt x="2244378" y="0"/>
              </a:lnTo>
              <a:lnTo>
                <a:pt x="2244378" y="4615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212BE-1DF0-4841-B139-0A7AB4E544F4}">
      <dsp:nvSpPr>
        <dsp:cNvPr id="0" name=""/>
        <dsp:cNvSpPr/>
      </dsp:nvSpPr>
      <dsp:spPr>
        <a:xfrm>
          <a:off x="3938004" y="1343234"/>
          <a:ext cx="737889" cy="465673"/>
        </a:xfrm>
        <a:custGeom>
          <a:avLst/>
          <a:gdLst/>
          <a:ahLst/>
          <a:cxnLst/>
          <a:rect l="0" t="0" r="0" b="0"/>
          <a:pathLst>
            <a:path>
              <a:moveTo>
                <a:pt x="0" y="0"/>
              </a:moveTo>
              <a:lnTo>
                <a:pt x="737889" y="0"/>
              </a:lnTo>
              <a:lnTo>
                <a:pt x="737889" y="465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C25CB7-BD3B-4D57-9049-65BD42C057E1}">
      <dsp:nvSpPr>
        <dsp:cNvPr id="0" name=""/>
        <dsp:cNvSpPr/>
      </dsp:nvSpPr>
      <dsp:spPr>
        <a:xfrm>
          <a:off x="3163743" y="1343234"/>
          <a:ext cx="774261" cy="465673"/>
        </a:xfrm>
        <a:custGeom>
          <a:avLst/>
          <a:gdLst/>
          <a:ahLst/>
          <a:cxnLst/>
          <a:rect l="0" t="0" r="0" b="0"/>
          <a:pathLst>
            <a:path>
              <a:moveTo>
                <a:pt x="774261" y="0"/>
              </a:moveTo>
              <a:lnTo>
                <a:pt x="0" y="0"/>
              </a:lnTo>
              <a:lnTo>
                <a:pt x="0" y="46567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82814C-1BF5-48DD-9BAE-53A8E641802C}">
      <dsp:nvSpPr>
        <dsp:cNvPr id="0" name=""/>
        <dsp:cNvSpPr/>
      </dsp:nvSpPr>
      <dsp:spPr>
        <a:xfrm>
          <a:off x="1741813" y="1343234"/>
          <a:ext cx="2196191" cy="444683"/>
        </a:xfrm>
        <a:custGeom>
          <a:avLst/>
          <a:gdLst/>
          <a:ahLst/>
          <a:cxnLst/>
          <a:rect l="0" t="0" r="0" b="0"/>
          <a:pathLst>
            <a:path>
              <a:moveTo>
                <a:pt x="2196191" y="0"/>
              </a:moveTo>
              <a:lnTo>
                <a:pt x="0" y="0"/>
              </a:lnTo>
              <a:lnTo>
                <a:pt x="0" y="44468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F8B14B-C250-4E68-83FE-775A73DA34C2}">
      <dsp:nvSpPr>
        <dsp:cNvPr id="0" name=""/>
        <dsp:cNvSpPr/>
      </dsp:nvSpPr>
      <dsp:spPr>
        <a:xfrm>
          <a:off x="3312361" y="504043"/>
          <a:ext cx="1251287" cy="8391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endParaRPr lang="nb-NO" sz="1100" kern="1200" dirty="0"/>
        </a:p>
        <a:p>
          <a:pPr marL="0" lvl="0" indent="0" algn="ctr" defTabSz="488950">
            <a:lnSpc>
              <a:spcPct val="90000"/>
            </a:lnSpc>
            <a:spcBef>
              <a:spcPct val="0"/>
            </a:spcBef>
            <a:spcAft>
              <a:spcPct val="35000"/>
            </a:spcAft>
            <a:buNone/>
          </a:pPr>
          <a:br>
            <a:rPr lang="nb-NO" sz="1000" kern="1200" dirty="0"/>
          </a:br>
          <a:r>
            <a:rPr lang="nb-NO" sz="900" kern="1200" dirty="0">
              <a:solidFill>
                <a:schemeClr val="bg1"/>
              </a:solidFill>
            </a:rPr>
            <a:t>Barnevernleder</a:t>
          </a:r>
          <a:endParaRPr lang="nb-NO" sz="900" kern="1200" dirty="0"/>
        </a:p>
        <a:p>
          <a:pPr marL="0" lvl="0" indent="0" algn="ctr" defTabSz="488950">
            <a:lnSpc>
              <a:spcPct val="90000"/>
            </a:lnSpc>
            <a:spcBef>
              <a:spcPct val="0"/>
            </a:spcBef>
            <a:spcAft>
              <a:spcPct val="35000"/>
            </a:spcAft>
            <a:buNone/>
          </a:pPr>
          <a:br>
            <a:rPr lang="nb-NO" sz="1000" kern="1200" dirty="0"/>
          </a:br>
          <a:endParaRPr lang="nb-NO" sz="1000" kern="1200" dirty="0"/>
        </a:p>
      </dsp:txBody>
      <dsp:txXfrm>
        <a:off x="3312361" y="504043"/>
        <a:ext cx="1251287" cy="839191"/>
      </dsp:txXfrm>
    </dsp:sp>
    <dsp:sp modelId="{8A5C64BE-73E9-4F53-A4B8-BF2D37C59392}">
      <dsp:nvSpPr>
        <dsp:cNvPr id="0" name=""/>
        <dsp:cNvSpPr/>
      </dsp:nvSpPr>
      <dsp:spPr>
        <a:xfrm>
          <a:off x="1127087" y="1787917"/>
          <a:ext cx="1229453" cy="10327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Tjenesteleder mottak/undersøkelse</a:t>
          </a:r>
          <a:br>
            <a:rPr lang="nb-NO" sz="800" kern="1200" dirty="0">
              <a:solidFill>
                <a:schemeClr val="bg1"/>
              </a:solidFill>
            </a:rPr>
          </a:br>
          <a:r>
            <a:rPr lang="nb-NO" sz="800" kern="1200" dirty="0">
              <a:solidFill>
                <a:schemeClr val="bg1"/>
              </a:solidFill>
            </a:rPr>
            <a:t>Anette Bakke de Bourg</a:t>
          </a:r>
          <a:br>
            <a:rPr lang="nb-NO" sz="800" kern="1200" dirty="0">
              <a:solidFill>
                <a:schemeClr val="bg1"/>
              </a:solidFill>
            </a:rPr>
          </a:br>
          <a:r>
            <a:rPr lang="nb-NO" sz="800" kern="1200" dirty="0">
              <a:solidFill>
                <a:schemeClr val="bg1"/>
              </a:solidFill>
            </a:rPr>
            <a:t>Fagleder Jessie Wike</a:t>
          </a:r>
        </a:p>
      </dsp:txBody>
      <dsp:txXfrm>
        <a:off x="1127087" y="1787917"/>
        <a:ext cx="1229453" cy="1032702"/>
      </dsp:txXfrm>
    </dsp:sp>
    <dsp:sp modelId="{09958341-EE62-4733-950A-9E7F0FFF223E}">
      <dsp:nvSpPr>
        <dsp:cNvPr id="0" name=""/>
        <dsp:cNvSpPr/>
      </dsp:nvSpPr>
      <dsp:spPr>
        <a:xfrm>
          <a:off x="2592303" y="1808907"/>
          <a:ext cx="1142879" cy="990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Tjenesteleder Tiltak</a:t>
          </a:r>
          <a:br>
            <a:rPr lang="nb-NO" sz="800" kern="1200" dirty="0">
              <a:solidFill>
                <a:schemeClr val="bg1"/>
              </a:solidFill>
            </a:rPr>
          </a:br>
          <a:r>
            <a:rPr lang="nb-NO" sz="800" kern="1200" dirty="0">
              <a:solidFill>
                <a:schemeClr val="bg1"/>
              </a:solidFill>
            </a:rPr>
            <a:t>Marianne Likværn</a:t>
          </a:r>
        </a:p>
      </dsp:txBody>
      <dsp:txXfrm>
        <a:off x="2592303" y="1808907"/>
        <a:ext cx="1142879" cy="990722"/>
      </dsp:txXfrm>
    </dsp:sp>
    <dsp:sp modelId="{2E071506-626F-4F54-AB5B-5691B8BFAEF6}">
      <dsp:nvSpPr>
        <dsp:cNvPr id="0" name=""/>
        <dsp:cNvSpPr/>
      </dsp:nvSpPr>
      <dsp:spPr>
        <a:xfrm>
          <a:off x="4104454" y="1808907"/>
          <a:ext cx="1142879" cy="9907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Tjenesteleder STYRK</a:t>
          </a:r>
          <a:br>
            <a:rPr lang="nb-NO" sz="800" kern="1200" dirty="0">
              <a:solidFill>
                <a:schemeClr val="bg1"/>
              </a:solidFill>
            </a:rPr>
          </a:br>
          <a:r>
            <a:rPr lang="nb-NO" sz="800" kern="1200" dirty="0">
              <a:solidFill>
                <a:schemeClr val="bg1"/>
              </a:solidFill>
            </a:rPr>
            <a:t>Marianne Likværn</a:t>
          </a:r>
        </a:p>
      </dsp:txBody>
      <dsp:txXfrm>
        <a:off x="4104454" y="1808907"/>
        <a:ext cx="1142879" cy="990722"/>
      </dsp:txXfrm>
    </dsp:sp>
    <dsp:sp modelId="{8731C523-91A2-4681-8460-0BDAF4DB0064}">
      <dsp:nvSpPr>
        <dsp:cNvPr id="0" name=""/>
        <dsp:cNvSpPr/>
      </dsp:nvSpPr>
      <dsp:spPr>
        <a:xfrm>
          <a:off x="5544624" y="1804769"/>
          <a:ext cx="1275516" cy="9989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Tjenesteleder omsorg</a:t>
          </a:r>
          <a:br>
            <a:rPr lang="nb-NO" sz="1000" kern="1200" dirty="0"/>
          </a:br>
          <a:r>
            <a:rPr lang="nb-NO" sz="1000" kern="1200" dirty="0"/>
            <a:t>Anette Bakke de Bourg</a:t>
          </a:r>
        </a:p>
      </dsp:txBody>
      <dsp:txXfrm>
        <a:off x="5544624" y="1804769"/>
        <a:ext cx="1275516" cy="99897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55D127-C249-4C33-A112-2A915B1F2191}">
      <dsp:nvSpPr>
        <dsp:cNvPr id="0" name=""/>
        <dsp:cNvSpPr/>
      </dsp:nvSpPr>
      <dsp:spPr>
        <a:xfrm>
          <a:off x="4341883" y="1262791"/>
          <a:ext cx="1274741" cy="163726"/>
        </a:xfrm>
        <a:custGeom>
          <a:avLst/>
          <a:gdLst/>
          <a:ahLst/>
          <a:cxnLst/>
          <a:rect l="0" t="0" r="0" b="0"/>
          <a:pathLst>
            <a:path>
              <a:moveTo>
                <a:pt x="0" y="0"/>
              </a:moveTo>
              <a:lnTo>
                <a:pt x="0" y="163726"/>
              </a:lnTo>
              <a:lnTo>
                <a:pt x="1274741" y="1637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09793B-7296-4B57-86FC-408856394870}">
      <dsp:nvSpPr>
        <dsp:cNvPr id="0" name=""/>
        <dsp:cNvSpPr/>
      </dsp:nvSpPr>
      <dsp:spPr>
        <a:xfrm>
          <a:off x="3028067" y="1262791"/>
          <a:ext cx="1313816" cy="127122"/>
        </a:xfrm>
        <a:custGeom>
          <a:avLst/>
          <a:gdLst/>
          <a:ahLst/>
          <a:cxnLst/>
          <a:rect l="0" t="0" r="0" b="0"/>
          <a:pathLst>
            <a:path>
              <a:moveTo>
                <a:pt x="1313816" y="0"/>
              </a:moveTo>
              <a:lnTo>
                <a:pt x="1313816" y="127122"/>
              </a:lnTo>
              <a:lnTo>
                <a:pt x="0" y="1271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630EF6-72B0-469A-BCCE-6B6C71EF2082}">
      <dsp:nvSpPr>
        <dsp:cNvPr id="0" name=""/>
        <dsp:cNvSpPr/>
      </dsp:nvSpPr>
      <dsp:spPr>
        <a:xfrm>
          <a:off x="4341883" y="1262791"/>
          <a:ext cx="521837" cy="1340176"/>
        </a:xfrm>
        <a:custGeom>
          <a:avLst/>
          <a:gdLst/>
          <a:ahLst/>
          <a:cxnLst/>
          <a:rect l="0" t="0" r="0" b="0"/>
          <a:pathLst>
            <a:path>
              <a:moveTo>
                <a:pt x="0" y="0"/>
              </a:moveTo>
              <a:lnTo>
                <a:pt x="0" y="1340176"/>
              </a:lnTo>
              <a:lnTo>
                <a:pt x="521837" y="13401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39E39D-EFB4-46C0-9680-1DD410254D08}">
      <dsp:nvSpPr>
        <dsp:cNvPr id="0" name=""/>
        <dsp:cNvSpPr/>
      </dsp:nvSpPr>
      <dsp:spPr>
        <a:xfrm>
          <a:off x="3708884" y="1262791"/>
          <a:ext cx="632998" cy="1360490"/>
        </a:xfrm>
        <a:custGeom>
          <a:avLst/>
          <a:gdLst/>
          <a:ahLst/>
          <a:cxnLst/>
          <a:rect l="0" t="0" r="0" b="0"/>
          <a:pathLst>
            <a:path>
              <a:moveTo>
                <a:pt x="632998" y="0"/>
              </a:moveTo>
              <a:lnTo>
                <a:pt x="632998" y="1360490"/>
              </a:lnTo>
              <a:lnTo>
                <a:pt x="0" y="136049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72813-0A7D-4A2E-9BD5-32BA0C5F69F5}">
      <dsp:nvSpPr>
        <dsp:cNvPr id="0" name=""/>
        <dsp:cNvSpPr/>
      </dsp:nvSpPr>
      <dsp:spPr>
        <a:xfrm>
          <a:off x="4341883" y="1262791"/>
          <a:ext cx="3322578" cy="2305332"/>
        </a:xfrm>
        <a:custGeom>
          <a:avLst/>
          <a:gdLst/>
          <a:ahLst/>
          <a:cxnLst/>
          <a:rect l="0" t="0" r="0" b="0"/>
          <a:pathLst>
            <a:path>
              <a:moveTo>
                <a:pt x="0" y="0"/>
              </a:moveTo>
              <a:lnTo>
                <a:pt x="0" y="2248655"/>
              </a:lnTo>
              <a:lnTo>
                <a:pt x="3322578" y="2248655"/>
              </a:lnTo>
              <a:lnTo>
                <a:pt x="3322578" y="2305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BF094A-BE80-4FAF-9A4A-35F03890D2B4}">
      <dsp:nvSpPr>
        <dsp:cNvPr id="0" name=""/>
        <dsp:cNvSpPr/>
      </dsp:nvSpPr>
      <dsp:spPr>
        <a:xfrm>
          <a:off x="4341883" y="1262791"/>
          <a:ext cx="1117259" cy="2305332"/>
        </a:xfrm>
        <a:custGeom>
          <a:avLst/>
          <a:gdLst/>
          <a:ahLst/>
          <a:cxnLst/>
          <a:rect l="0" t="0" r="0" b="0"/>
          <a:pathLst>
            <a:path>
              <a:moveTo>
                <a:pt x="0" y="0"/>
              </a:moveTo>
              <a:lnTo>
                <a:pt x="0" y="2248655"/>
              </a:lnTo>
              <a:lnTo>
                <a:pt x="1117259" y="2248655"/>
              </a:lnTo>
              <a:lnTo>
                <a:pt x="1117259" y="2305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B79BB6-FDBB-478C-99F6-FDA141F83859}">
      <dsp:nvSpPr>
        <dsp:cNvPr id="0" name=""/>
        <dsp:cNvSpPr/>
      </dsp:nvSpPr>
      <dsp:spPr>
        <a:xfrm>
          <a:off x="3253824" y="1262791"/>
          <a:ext cx="1088058" cy="2305332"/>
        </a:xfrm>
        <a:custGeom>
          <a:avLst/>
          <a:gdLst/>
          <a:ahLst/>
          <a:cxnLst/>
          <a:rect l="0" t="0" r="0" b="0"/>
          <a:pathLst>
            <a:path>
              <a:moveTo>
                <a:pt x="1088058" y="0"/>
              </a:moveTo>
              <a:lnTo>
                <a:pt x="1088058" y="2248655"/>
              </a:lnTo>
              <a:lnTo>
                <a:pt x="0" y="2248655"/>
              </a:lnTo>
              <a:lnTo>
                <a:pt x="0" y="2305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59FA17-6981-4715-B2FD-A2B3DCAD79F5}">
      <dsp:nvSpPr>
        <dsp:cNvPr id="0" name=""/>
        <dsp:cNvSpPr/>
      </dsp:nvSpPr>
      <dsp:spPr>
        <a:xfrm>
          <a:off x="1048506" y="1262791"/>
          <a:ext cx="3293376" cy="2305332"/>
        </a:xfrm>
        <a:custGeom>
          <a:avLst/>
          <a:gdLst/>
          <a:ahLst/>
          <a:cxnLst/>
          <a:rect l="0" t="0" r="0" b="0"/>
          <a:pathLst>
            <a:path>
              <a:moveTo>
                <a:pt x="3293376" y="0"/>
              </a:moveTo>
              <a:lnTo>
                <a:pt x="3293376" y="2248655"/>
              </a:lnTo>
              <a:lnTo>
                <a:pt x="0" y="2248655"/>
              </a:lnTo>
              <a:lnTo>
                <a:pt x="0" y="23053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3B447B-33AE-445C-A8C4-C6CE6CFF836A}">
      <dsp:nvSpPr>
        <dsp:cNvPr id="0" name=""/>
        <dsp:cNvSpPr/>
      </dsp:nvSpPr>
      <dsp:spPr>
        <a:xfrm>
          <a:off x="3295900" y="0"/>
          <a:ext cx="2091965" cy="126279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t> </a:t>
          </a:r>
          <a:r>
            <a:rPr lang="nb-NO" sz="1000" b="0" kern="1200" dirty="0">
              <a:solidFill>
                <a:schemeClr val="bg1"/>
              </a:solidFill>
            </a:rPr>
            <a:t>Kommunalsjef</a:t>
          </a:r>
          <a:br>
            <a:rPr lang="nb-NO" sz="1000" b="0" kern="1200" dirty="0">
              <a:solidFill>
                <a:schemeClr val="bg1"/>
              </a:solidFill>
            </a:rPr>
          </a:br>
          <a:r>
            <a:rPr lang="nb-NO" sz="1000" b="0" kern="1200" dirty="0">
              <a:solidFill>
                <a:schemeClr val="bg1"/>
              </a:solidFill>
            </a:rPr>
            <a:t>Kari Hesselberg</a:t>
          </a:r>
        </a:p>
        <a:p>
          <a:pPr marL="0" lvl="0" indent="0" algn="ctr" defTabSz="444500">
            <a:lnSpc>
              <a:spcPct val="90000"/>
            </a:lnSpc>
            <a:spcBef>
              <a:spcPct val="0"/>
            </a:spcBef>
            <a:spcAft>
              <a:spcPct val="35000"/>
            </a:spcAft>
            <a:buNone/>
          </a:pPr>
          <a:r>
            <a:rPr lang="nb-NO" sz="1000" b="0" kern="1200" dirty="0" err="1">
              <a:solidFill>
                <a:schemeClr val="bg1"/>
              </a:solidFill>
            </a:rPr>
            <a:t>Org.ledd</a:t>
          </a:r>
          <a:r>
            <a:rPr lang="nb-NO" sz="1000" b="0" kern="1200" dirty="0">
              <a:solidFill>
                <a:schemeClr val="bg1"/>
              </a:solidFill>
            </a:rPr>
            <a:t>: 974639939 </a:t>
          </a:r>
        </a:p>
        <a:p>
          <a:pPr marL="0" lvl="0" indent="0" algn="ctr" defTabSz="444500">
            <a:lnSpc>
              <a:spcPct val="90000"/>
            </a:lnSpc>
            <a:spcBef>
              <a:spcPct val="0"/>
            </a:spcBef>
            <a:spcAft>
              <a:spcPct val="35000"/>
            </a:spcAft>
            <a:buNone/>
          </a:pPr>
          <a:r>
            <a:rPr lang="nb-NO" sz="1000" b="0" kern="1200" dirty="0">
              <a:solidFill>
                <a:schemeClr val="bg1"/>
              </a:solidFill>
            </a:rPr>
            <a:t>Bedr.nr: 974586975 (</a:t>
          </a:r>
          <a:r>
            <a:rPr lang="nb-NO" sz="1000" b="0" kern="1200" dirty="0" err="1">
              <a:solidFill>
                <a:schemeClr val="bg1"/>
              </a:solidFill>
            </a:rPr>
            <a:t>seksjonsledelse</a:t>
          </a:r>
          <a:r>
            <a:rPr lang="nb-NO" sz="1000" b="0" kern="1200" dirty="0">
              <a:solidFill>
                <a:schemeClr val="bg1"/>
              </a:solidFill>
            </a:rPr>
            <a:t>)</a:t>
          </a:r>
        </a:p>
      </dsp:txBody>
      <dsp:txXfrm>
        <a:off x="3295900" y="0"/>
        <a:ext cx="2091965" cy="1262791"/>
      </dsp:txXfrm>
    </dsp:sp>
    <dsp:sp modelId="{80878CE3-27E2-4E19-AA08-CA6F001CDC1C}">
      <dsp:nvSpPr>
        <dsp:cNvPr id="0" name=""/>
        <dsp:cNvSpPr/>
      </dsp:nvSpPr>
      <dsp:spPr>
        <a:xfrm>
          <a:off x="2523" y="3568123"/>
          <a:ext cx="2091965" cy="1521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rgbClr val="F2F2F2"/>
              </a:solidFill>
            </a:rPr>
            <a:t>Institusjon og dagtilbud</a:t>
          </a:r>
        </a:p>
        <a:p>
          <a:pPr marL="0" lvl="0" indent="0" algn="ctr" defTabSz="444500">
            <a:lnSpc>
              <a:spcPct val="90000"/>
            </a:lnSpc>
            <a:spcBef>
              <a:spcPct val="0"/>
            </a:spcBef>
            <a:spcAft>
              <a:spcPct val="35000"/>
            </a:spcAft>
            <a:buNone/>
          </a:pPr>
          <a:r>
            <a:rPr lang="nb-NO" sz="1000" b="0" kern="1200" dirty="0">
              <a:solidFill>
                <a:schemeClr val="bg1"/>
              </a:solidFill>
            </a:rPr>
            <a:t> virksomhetsleder </a:t>
          </a:r>
          <a:br>
            <a:rPr lang="nb-NO" sz="1000" b="0" kern="1200" dirty="0">
              <a:solidFill>
                <a:schemeClr val="bg1"/>
              </a:solidFill>
            </a:rPr>
          </a:br>
          <a:r>
            <a:rPr lang="nb-NO" sz="1000" b="0" kern="1200" dirty="0">
              <a:solidFill>
                <a:schemeClr val="bg1"/>
              </a:solidFill>
            </a:rPr>
            <a:t>Ann-Kristin Dramdal</a:t>
          </a:r>
        </a:p>
        <a:p>
          <a:pPr marL="0" lvl="0" indent="0" algn="ctr" defTabSz="444500">
            <a:lnSpc>
              <a:spcPct val="90000"/>
            </a:lnSpc>
            <a:spcBef>
              <a:spcPct val="0"/>
            </a:spcBef>
            <a:spcAft>
              <a:spcPct val="35000"/>
            </a:spcAft>
            <a:buNone/>
          </a:pPr>
          <a:r>
            <a:rPr lang="nb-NO" sz="1000" b="0" kern="1200" dirty="0">
              <a:solidFill>
                <a:schemeClr val="bg1"/>
              </a:solidFill>
            </a:rPr>
            <a:t>Bedr.nr: </a:t>
          </a:r>
          <a:r>
            <a:rPr lang="nb-NO" sz="1000" b="0" i="0" u="none" kern="1200" dirty="0">
              <a:solidFill>
                <a:schemeClr val="bg1"/>
              </a:solidFill>
            </a:rPr>
            <a:t>976667433</a:t>
          </a:r>
          <a:endParaRPr lang="nb-NO" sz="1000" b="0" kern="1200" dirty="0">
            <a:solidFill>
              <a:schemeClr val="bg1"/>
            </a:solidFill>
          </a:endParaRPr>
        </a:p>
      </dsp:txBody>
      <dsp:txXfrm>
        <a:off x="2523" y="3568123"/>
        <a:ext cx="2091965" cy="1521540"/>
      </dsp:txXfrm>
    </dsp:sp>
    <dsp:sp modelId="{4E50F853-D7C6-457D-A36C-3FFB4F9A77FA}">
      <dsp:nvSpPr>
        <dsp:cNvPr id="0" name=""/>
        <dsp:cNvSpPr/>
      </dsp:nvSpPr>
      <dsp:spPr>
        <a:xfrm>
          <a:off x="2207842" y="3568123"/>
          <a:ext cx="2091965" cy="1521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chemeClr val="bg1"/>
              </a:solidFill>
            </a:rPr>
            <a:t>Tjenester til hjemmeboende, avlastning og aktivitet</a:t>
          </a:r>
          <a:br>
            <a:rPr lang="nb-NO" sz="1000" b="0" kern="1200" dirty="0">
              <a:solidFill>
                <a:schemeClr val="bg1"/>
              </a:solidFill>
            </a:rPr>
          </a:br>
          <a:br>
            <a:rPr lang="nb-NO" sz="1000" b="0" kern="1200" dirty="0">
              <a:solidFill>
                <a:schemeClr val="bg1"/>
              </a:solidFill>
            </a:rPr>
          </a:br>
          <a:r>
            <a:rPr lang="nb-NO" sz="1000" b="0" kern="1200" dirty="0">
              <a:solidFill>
                <a:schemeClr val="bg1"/>
              </a:solidFill>
            </a:rPr>
            <a:t>virksomhetsleder</a:t>
          </a:r>
          <a:br>
            <a:rPr lang="nb-NO" sz="1000" b="0" kern="1200" dirty="0">
              <a:solidFill>
                <a:schemeClr val="bg1"/>
              </a:solidFill>
            </a:rPr>
          </a:br>
          <a:r>
            <a:rPr lang="nb-NO" sz="1000" b="0" kern="1200" dirty="0">
              <a:solidFill>
                <a:schemeClr val="bg1"/>
              </a:solidFill>
            </a:rPr>
            <a:t> Linda Nedberg </a:t>
          </a:r>
        </a:p>
        <a:p>
          <a:pPr marL="0" lvl="0" indent="0" algn="ctr" defTabSz="444500">
            <a:lnSpc>
              <a:spcPct val="90000"/>
            </a:lnSpc>
            <a:spcBef>
              <a:spcPct val="0"/>
            </a:spcBef>
            <a:spcAft>
              <a:spcPct val="35000"/>
            </a:spcAft>
            <a:buNone/>
          </a:pPr>
          <a:r>
            <a:rPr lang="nb-NO" sz="1000" b="0" kern="1200" dirty="0">
              <a:solidFill>
                <a:schemeClr val="bg1"/>
              </a:solidFill>
            </a:rPr>
            <a:t>Bedr.nr: 876667452 og 974587025</a:t>
          </a:r>
        </a:p>
      </dsp:txBody>
      <dsp:txXfrm>
        <a:off x="2207842" y="3568123"/>
        <a:ext cx="2091965" cy="1521540"/>
      </dsp:txXfrm>
    </dsp:sp>
    <dsp:sp modelId="{47FACD3A-D03A-45F6-B7F0-E0A2712F0F9F}">
      <dsp:nvSpPr>
        <dsp:cNvPr id="0" name=""/>
        <dsp:cNvSpPr/>
      </dsp:nvSpPr>
      <dsp:spPr>
        <a:xfrm>
          <a:off x="4413160" y="3568123"/>
          <a:ext cx="2091965" cy="1521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22275">
            <a:lnSpc>
              <a:spcPct val="90000"/>
            </a:lnSpc>
            <a:spcBef>
              <a:spcPct val="0"/>
            </a:spcBef>
            <a:spcAft>
              <a:spcPct val="35000"/>
            </a:spcAft>
            <a:buNone/>
          </a:pPr>
          <a:r>
            <a:rPr lang="nb-NO" sz="950" b="1" kern="1200" dirty="0">
              <a:solidFill>
                <a:srgbClr val="F2F2F2"/>
              </a:solidFill>
            </a:rPr>
            <a:t>Psykisk helse- og rustjenesten</a:t>
          </a:r>
        </a:p>
        <a:p>
          <a:pPr marL="0" lvl="0" indent="0" algn="ctr" defTabSz="422275">
            <a:lnSpc>
              <a:spcPct val="90000"/>
            </a:lnSpc>
            <a:spcBef>
              <a:spcPct val="0"/>
            </a:spcBef>
            <a:spcAft>
              <a:spcPct val="35000"/>
            </a:spcAft>
            <a:buNone/>
          </a:pPr>
          <a:br>
            <a:rPr lang="nb-NO" sz="950" b="0" kern="1200" dirty="0">
              <a:solidFill>
                <a:schemeClr val="bg1"/>
              </a:solidFill>
            </a:rPr>
          </a:br>
          <a:r>
            <a:rPr lang="nb-NO" sz="950" b="1" kern="1200" dirty="0">
              <a:solidFill>
                <a:srgbClr val="F2F2F2"/>
              </a:solidFill>
            </a:rPr>
            <a:t>leder</a:t>
          </a:r>
          <a:r>
            <a:rPr lang="nb-NO" sz="950" b="0" kern="1200" dirty="0">
              <a:solidFill>
                <a:schemeClr val="bg1"/>
              </a:solidFill>
            </a:rPr>
            <a:t> </a:t>
          </a:r>
          <a:r>
            <a:rPr lang="nb-NO" sz="950" b="0" kern="1200" dirty="0">
              <a:solidFill>
                <a:srgbClr val="F2F2F2"/>
              </a:solidFill>
            </a:rPr>
            <a:t>Bente Charlotte Gausen</a:t>
          </a:r>
        </a:p>
        <a:p>
          <a:pPr marL="0" lvl="0" indent="0" algn="ctr" defTabSz="422275">
            <a:lnSpc>
              <a:spcPct val="90000"/>
            </a:lnSpc>
            <a:spcBef>
              <a:spcPct val="0"/>
            </a:spcBef>
            <a:spcAft>
              <a:spcPct val="35000"/>
            </a:spcAft>
            <a:buNone/>
          </a:pPr>
          <a:r>
            <a:rPr lang="nb-NO" sz="950" b="0" kern="1200" dirty="0">
              <a:solidFill>
                <a:srgbClr val="F2F2F2"/>
              </a:solidFill>
            </a:rPr>
            <a:t>B</a:t>
          </a:r>
          <a:r>
            <a:rPr lang="nb-NO" sz="950" b="0" kern="1200" dirty="0">
              <a:solidFill>
                <a:schemeClr val="bg1"/>
              </a:solidFill>
            </a:rPr>
            <a:t>edr.nr: 988362239 </a:t>
          </a:r>
          <a:endParaRPr lang="nb-NO" sz="950" b="1" strike="sngStrike" kern="1200" dirty="0">
            <a:solidFill>
              <a:srgbClr val="FF0000"/>
            </a:solidFill>
            <a:highlight>
              <a:srgbClr val="FFFF00"/>
            </a:highlight>
          </a:endParaRPr>
        </a:p>
      </dsp:txBody>
      <dsp:txXfrm>
        <a:off x="4413160" y="3568123"/>
        <a:ext cx="2091965" cy="1521540"/>
      </dsp:txXfrm>
    </dsp:sp>
    <dsp:sp modelId="{FFF3FC05-07B6-4C70-88CC-CBB35C78F233}">
      <dsp:nvSpPr>
        <dsp:cNvPr id="0" name=""/>
        <dsp:cNvSpPr/>
      </dsp:nvSpPr>
      <dsp:spPr>
        <a:xfrm>
          <a:off x="6618478" y="3568123"/>
          <a:ext cx="2091965" cy="152154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chemeClr val="bg1"/>
              </a:solidFill>
            </a:rPr>
            <a:t>NAV-kontoret </a:t>
          </a:r>
        </a:p>
        <a:p>
          <a:pPr marL="0" lvl="0" indent="0" algn="ctr" defTabSz="444500">
            <a:lnSpc>
              <a:spcPct val="90000"/>
            </a:lnSpc>
            <a:spcBef>
              <a:spcPct val="0"/>
            </a:spcBef>
            <a:spcAft>
              <a:spcPct val="35000"/>
            </a:spcAft>
            <a:buNone/>
          </a:pPr>
          <a:r>
            <a:rPr lang="nb-NO" sz="1000" b="0" kern="1200" dirty="0">
              <a:solidFill>
                <a:srgbClr val="F2F2F2"/>
              </a:solidFill>
            </a:rPr>
            <a:t>virksomhetsleder</a:t>
          </a:r>
          <a:br>
            <a:rPr lang="nb-NO" sz="1000" b="0" kern="1200" dirty="0">
              <a:solidFill>
                <a:schemeClr val="bg1"/>
              </a:solidFill>
            </a:rPr>
          </a:br>
          <a:r>
            <a:rPr lang="nb-NO" sz="1000" b="0" kern="1200" dirty="0">
              <a:solidFill>
                <a:schemeClr val="bg1"/>
              </a:solidFill>
            </a:rPr>
            <a:t>Hege Østvold Vagle</a:t>
          </a:r>
        </a:p>
        <a:p>
          <a:pPr marL="0" lvl="0" indent="0" algn="ctr" defTabSz="444500">
            <a:lnSpc>
              <a:spcPct val="90000"/>
            </a:lnSpc>
            <a:spcBef>
              <a:spcPct val="0"/>
            </a:spcBef>
            <a:spcAft>
              <a:spcPct val="35000"/>
            </a:spcAft>
            <a:buNone/>
          </a:pPr>
          <a:r>
            <a:rPr lang="nb-NO" sz="1000" b="0" kern="1200" dirty="0">
              <a:solidFill>
                <a:schemeClr val="bg1"/>
              </a:solidFill>
            </a:rPr>
            <a:t>Bedr.nr: </a:t>
          </a:r>
          <a:r>
            <a:rPr lang="nb-NO" sz="1000" b="0" i="0" u="none" kern="1200" dirty="0">
              <a:solidFill>
                <a:schemeClr val="bg1"/>
              </a:solidFill>
            </a:rPr>
            <a:t>994952854</a:t>
          </a:r>
          <a:endParaRPr lang="nb-NO" sz="1000" b="0" kern="1200" dirty="0">
            <a:solidFill>
              <a:schemeClr val="bg1"/>
            </a:solidFill>
          </a:endParaRPr>
        </a:p>
      </dsp:txBody>
      <dsp:txXfrm>
        <a:off x="6618478" y="3568123"/>
        <a:ext cx="2091965" cy="1521540"/>
      </dsp:txXfrm>
    </dsp:sp>
    <dsp:sp modelId="{0936FADD-8CE2-4068-930A-F75E8F6D3EEE}">
      <dsp:nvSpPr>
        <dsp:cNvPr id="0" name=""/>
        <dsp:cNvSpPr/>
      </dsp:nvSpPr>
      <dsp:spPr>
        <a:xfrm>
          <a:off x="1616918" y="2090817"/>
          <a:ext cx="2091965" cy="10649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chemeClr val="bg1"/>
              </a:solidFill>
            </a:rPr>
            <a:t>Driftsstab </a:t>
          </a:r>
        </a:p>
        <a:p>
          <a:pPr marL="0" lvl="0" indent="0" algn="ctr" defTabSz="444500">
            <a:lnSpc>
              <a:spcPct val="90000"/>
            </a:lnSpc>
            <a:spcBef>
              <a:spcPct val="0"/>
            </a:spcBef>
            <a:spcAft>
              <a:spcPct val="35000"/>
            </a:spcAft>
            <a:buNone/>
          </a:pPr>
          <a:r>
            <a:rPr lang="nb-NO" sz="1000" b="0" kern="1200" dirty="0">
              <a:solidFill>
                <a:schemeClr val="bg1"/>
              </a:solidFill>
            </a:rPr>
            <a:t>leder</a:t>
          </a:r>
          <a:br>
            <a:rPr lang="nb-NO" sz="1000" b="0" kern="1200" dirty="0">
              <a:solidFill>
                <a:schemeClr val="bg1"/>
              </a:solidFill>
            </a:rPr>
          </a:br>
          <a:r>
            <a:rPr lang="nb-NO" sz="1000" b="0" kern="1200" dirty="0">
              <a:solidFill>
                <a:schemeClr val="bg1"/>
              </a:solidFill>
            </a:rPr>
            <a:t>Ann Kristin Moe</a:t>
          </a:r>
          <a:br>
            <a:rPr lang="nb-NO" sz="1000" b="0" kern="1200" dirty="0">
              <a:solidFill>
                <a:schemeClr val="bg1"/>
              </a:solidFill>
            </a:rPr>
          </a:br>
          <a:r>
            <a:rPr lang="nb-NO" sz="1000" b="0" kern="1200" dirty="0">
              <a:solidFill>
                <a:schemeClr val="bg1"/>
              </a:solidFill>
            </a:rPr>
            <a:t>Bedr.nr: 976667433</a:t>
          </a:r>
        </a:p>
      </dsp:txBody>
      <dsp:txXfrm>
        <a:off x="1616918" y="2090817"/>
        <a:ext cx="2091965" cy="1064928"/>
      </dsp:txXfrm>
    </dsp:sp>
    <dsp:sp modelId="{DA461D3F-4D6C-4C24-AE93-4752AFE81C71}">
      <dsp:nvSpPr>
        <dsp:cNvPr id="0" name=""/>
        <dsp:cNvSpPr/>
      </dsp:nvSpPr>
      <dsp:spPr>
        <a:xfrm>
          <a:off x="4863720" y="2050188"/>
          <a:ext cx="2091965" cy="110555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rgbClr val="F2F2F2"/>
              </a:solidFill>
            </a:rPr>
            <a:t>Forvaltning, helse og samordning</a:t>
          </a:r>
        </a:p>
        <a:p>
          <a:pPr marL="0" lvl="0" indent="0" algn="ctr" defTabSz="444500">
            <a:lnSpc>
              <a:spcPct val="90000"/>
            </a:lnSpc>
            <a:spcBef>
              <a:spcPct val="0"/>
            </a:spcBef>
            <a:spcAft>
              <a:spcPct val="35000"/>
            </a:spcAft>
            <a:buNone/>
          </a:pPr>
          <a:r>
            <a:rPr lang="nb-NO" sz="1000" b="0" kern="1200" dirty="0">
              <a:solidFill>
                <a:srgbClr val="F2F2F2"/>
              </a:solidFill>
            </a:rPr>
            <a:t>virksomhetsleder</a:t>
          </a:r>
          <a:br>
            <a:rPr lang="nb-NO" sz="1000" b="0" kern="1200" dirty="0">
              <a:solidFill>
                <a:srgbClr val="F2F2F2"/>
              </a:solidFill>
            </a:rPr>
          </a:br>
          <a:r>
            <a:rPr lang="nb-NO" sz="1000" b="0" kern="1200" dirty="0">
              <a:solidFill>
                <a:schemeClr val="bg1"/>
              </a:solidFill>
            </a:rPr>
            <a:t>Kjersti Eide</a:t>
          </a:r>
        </a:p>
        <a:p>
          <a:pPr marL="0" lvl="0" indent="0" algn="ctr" defTabSz="444500">
            <a:lnSpc>
              <a:spcPct val="90000"/>
            </a:lnSpc>
            <a:spcBef>
              <a:spcPct val="0"/>
            </a:spcBef>
            <a:spcAft>
              <a:spcPct val="35000"/>
            </a:spcAft>
            <a:buNone/>
          </a:pPr>
          <a:r>
            <a:rPr lang="nb-NO" sz="1000" b="0" kern="1200" dirty="0">
              <a:solidFill>
                <a:schemeClr val="bg1"/>
              </a:solidFill>
            </a:rPr>
            <a:t>Bedr.nr: </a:t>
          </a:r>
          <a:r>
            <a:rPr lang="nb-NO" sz="1000" b="0" i="0" u="none" kern="1200" dirty="0">
              <a:solidFill>
                <a:schemeClr val="bg1"/>
              </a:solidFill>
            </a:rPr>
            <a:t>988362107</a:t>
          </a:r>
          <a:endParaRPr lang="nb-NO" sz="1000" b="0" kern="1200" dirty="0">
            <a:solidFill>
              <a:schemeClr val="bg1"/>
            </a:solidFill>
          </a:endParaRPr>
        </a:p>
      </dsp:txBody>
      <dsp:txXfrm>
        <a:off x="4863720" y="2050188"/>
        <a:ext cx="2091965" cy="1105557"/>
      </dsp:txXfrm>
    </dsp:sp>
    <dsp:sp modelId="{76B52511-DCD5-4AD7-BE5F-2CDCCE26582C}">
      <dsp:nvSpPr>
        <dsp:cNvPr id="0" name=""/>
        <dsp:cNvSpPr/>
      </dsp:nvSpPr>
      <dsp:spPr>
        <a:xfrm>
          <a:off x="936101" y="1080119"/>
          <a:ext cx="2091965" cy="6195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b="0" kern="1200" dirty="0">
              <a:solidFill>
                <a:schemeClr val="bg1"/>
              </a:solidFill>
            </a:rPr>
            <a:t>Rådgiver fag/kvalitet</a:t>
          </a:r>
        </a:p>
        <a:p>
          <a:pPr marL="0" lvl="0" indent="0" algn="ctr" defTabSz="444500">
            <a:lnSpc>
              <a:spcPct val="90000"/>
            </a:lnSpc>
            <a:spcBef>
              <a:spcPct val="0"/>
            </a:spcBef>
            <a:spcAft>
              <a:spcPct val="35000"/>
            </a:spcAft>
            <a:buNone/>
          </a:pPr>
          <a:r>
            <a:rPr lang="nb-NO" sz="1000" b="0" kern="1200" dirty="0">
              <a:solidFill>
                <a:schemeClr val="bg1"/>
              </a:solidFill>
            </a:rPr>
            <a:t>Birgit Solberg</a:t>
          </a:r>
        </a:p>
      </dsp:txBody>
      <dsp:txXfrm>
        <a:off x="936101" y="1080119"/>
        <a:ext cx="2091965" cy="619588"/>
      </dsp:txXfrm>
    </dsp:sp>
    <dsp:sp modelId="{BFEAAD9A-B27D-414D-9CAE-C655AB8ECB63}">
      <dsp:nvSpPr>
        <dsp:cNvPr id="0" name=""/>
        <dsp:cNvSpPr/>
      </dsp:nvSpPr>
      <dsp:spPr>
        <a:xfrm>
          <a:off x="5616624" y="1008111"/>
          <a:ext cx="2390293" cy="8368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Kommuneoverlege</a:t>
          </a:r>
          <a:r>
            <a:rPr lang="en-GB" sz="1000" kern="1200" dirty="0">
              <a:solidFill>
                <a:schemeClr val="bg1"/>
              </a:solidFill>
            </a:rPr>
            <a:t> Anne Aune</a:t>
          </a:r>
          <a:br>
            <a:rPr lang="en-GB" sz="1000" kern="1200" dirty="0">
              <a:solidFill>
                <a:schemeClr val="bg1"/>
              </a:solidFill>
            </a:rPr>
          </a:br>
          <a:r>
            <a:rPr lang="en-GB" sz="1000" kern="1200" dirty="0" err="1">
              <a:solidFill>
                <a:schemeClr val="bg1"/>
              </a:solidFill>
            </a:rPr>
            <a:t>Bedr</a:t>
          </a:r>
          <a:r>
            <a:rPr lang="en-GB" sz="1000" kern="1200" dirty="0">
              <a:solidFill>
                <a:schemeClr val="bg1"/>
              </a:solidFill>
            </a:rPr>
            <a:t>: 976667517</a:t>
          </a:r>
          <a:br>
            <a:rPr lang="en-GB" sz="1000" kern="1200" dirty="0">
              <a:solidFill>
                <a:schemeClr val="bg1"/>
              </a:solidFill>
            </a:rPr>
          </a:br>
          <a:r>
            <a:rPr lang="en-GB" sz="1000" kern="1200" dirty="0" err="1">
              <a:solidFill>
                <a:schemeClr val="bg1"/>
              </a:solidFill>
            </a:rPr>
            <a:t>Interkommunalt</a:t>
          </a:r>
          <a:r>
            <a:rPr lang="en-GB" sz="1000" kern="1200" dirty="0">
              <a:solidFill>
                <a:schemeClr val="bg1"/>
              </a:solidFill>
            </a:rPr>
            <a:t> </a:t>
          </a:r>
          <a:r>
            <a:rPr lang="en-GB" sz="1000" kern="1200" dirty="0" err="1">
              <a:solidFill>
                <a:schemeClr val="bg1"/>
              </a:solidFill>
            </a:rPr>
            <a:t>samarbeid</a:t>
          </a:r>
          <a:r>
            <a:rPr lang="en-GB" sz="1000" kern="1200" dirty="0">
              <a:solidFill>
                <a:schemeClr val="bg1"/>
              </a:solidFill>
            </a:rPr>
            <a:t>,</a:t>
          </a:r>
          <a:r>
            <a:rPr lang="en-GB" sz="1000" kern="1200" dirty="0">
              <a:solidFill>
                <a:srgbClr val="F2F2F2"/>
              </a:solidFill>
            </a:rPr>
            <a:t> </a:t>
          </a:r>
          <a:r>
            <a:rPr lang="en-GB" sz="1000" kern="1200" dirty="0" err="1">
              <a:solidFill>
                <a:srgbClr val="F2F2F2"/>
              </a:solidFill>
            </a:rPr>
            <a:t>Samfunnshelse</a:t>
          </a:r>
          <a:endParaRPr lang="en-GB" sz="1000" kern="1200" dirty="0">
            <a:solidFill>
              <a:srgbClr val="F2F2F2"/>
            </a:solidFill>
          </a:endParaRPr>
        </a:p>
      </dsp:txBody>
      <dsp:txXfrm>
        <a:off x="5616624" y="1008111"/>
        <a:ext cx="2390293" cy="83681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8F2BF9-361B-4B5D-B663-D6906FB4219F}">
      <dsp:nvSpPr>
        <dsp:cNvPr id="0" name=""/>
        <dsp:cNvSpPr/>
      </dsp:nvSpPr>
      <dsp:spPr>
        <a:xfrm>
          <a:off x="6498229" y="2232603"/>
          <a:ext cx="1361068" cy="236218"/>
        </a:xfrm>
        <a:custGeom>
          <a:avLst/>
          <a:gdLst/>
          <a:ahLst/>
          <a:cxnLst/>
          <a:rect l="0" t="0" r="0" b="0"/>
          <a:pathLst>
            <a:path>
              <a:moveTo>
                <a:pt x="0" y="0"/>
              </a:moveTo>
              <a:lnTo>
                <a:pt x="0" y="118109"/>
              </a:lnTo>
              <a:lnTo>
                <a:pt x="1361068" y="118109"/>
              </a:lnTo>
              <a:lnTo>
                <a:pt x="1361068" y="236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ACEB4A-6F34-4C1A-A890-73229BF5A0EC}">
      <dsp:nvSpPr>
        <dsp:cNvPr id="0" name=""/>
        <dsp:cNvSpPr/>
      </dsp:nvSpPr>
      <dsp:spPr>
        <a:xfrm>
          <a:off x="6048289" y="3031247"/>
          <a:ext cx="168727" cy="517431"/>
        </a:xfrm>
        <a:custGeom>
          <a:avLst/>
          <a:gdLst/>
          <a:ahLst/>
          <a:cxnLst/>
          <a:rect l="0" t="0" r="0" b="0"/>
          <a:pathLst>
            <a:path>
              <a:moveTo>
                <a:pt x="0" y="0"/>
              </a:moveTo>
              <a:lnTo>
                <a:pt x="0" y="517431"/>
              </a:lnTo>
              <a:lnTo>
                <a:pt x="168727" y="517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68204F-FDC0-4E4F-B6B9-E4250234EB9D}">
      <dsp:nvSpPr>
        <dsp:cNvPr id="0" name=""/>
        <dsp:cNvSpPr/>
      </dsp:nvSpPr>
      <dsp:spPr>
        <a:xfrm>
          <a:off x="6452509" y="2232603"/>
          <a:ext cx="91440" cy="236218"/>
        </a:xfrm>
        <a:custGeom>
          <a:avLst/>
          <a:gdLst/>
          <a:ahLst/>
          <a:cxnLst/>
          <a:rect l="0" t="0" r="0" b="0"/>
          <a:pathLst>
            <a:path>
              <a:moveTo>
                <a:pt x="45720" y="0"/>
              </a:moveTo>
              <a:lnTo>
                <a:pt x="45720" y="236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19285E-9972-404F-A68E-5E0A05E25B58}">
      <dsp:nvSpPr>
        <dsp:cNvPr id="0" name=""/>
        <dsp:cNvSpPr/>
      </dsp:nvSpPr>
      <dsp:spPr>
        <a:xfrm>
          <a:off x="5137161" y="2232603"/>
          <a:ext cx="1361068" cy="236218"/>
        </a:xfrm>
        <a:custGeom>
          <a:avLst/>
          <a:gdLst/>
          <a:ahLst/>
          <a:cxnLst/>
          <a:rect l="0" t="0" r="0" b="0"/>
          <a:pathLst>
            <a:path>
              <a:moveTo>
                <a:pt x="1361068" y="0"/>
              </a:moveTo>
              <a:lnTo>
                <a:pt x="1361068" y="118109"/>
              </a:lnTo>
              <a:lnTo>
                <a:pt x="0" y="118109"/>
              </a:lnTo>
              <a:lnTo>
                <a:pt x="0" y="2362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DDD985-2E50-4B79-8464-B3B1BDCA4645}">
      <dsp:nvSpPr>
        <dsp:cNvPr id="0" name=""/>
        <dsp:cNvSpPr/>
      </dsp:nvSpPr>
      <dsp:spPr>
        <a:xfrm>
          <a:off x="3554945" y="1335197"/>
          <a:ext cx="2943284" cy="236218"/>
        </a:xfrm>
        <a:custGeom>
          <a:avLst/>
          <a:gdLst/>
          <a:ahLst/>
          <a:cxnLst/>
          <a:rect l="0" t="0" r="0" b="0"/>
          <a:pathLst>
            <a:path>
              <a:moveTo>
                <a:pt x="0" y="0"/>
              </a:moveTo>
              <a:lnTo>
                <a:pt x="0" y="118109"/>
              </a:lnTo>
              <a:lnTo>
                <a:pt x="2943284" y="118109"/>
              </a:lnTo>
              <a:lnTo>
                <a:pt x="2943284" y="236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3B4192-B44B-4D8B-A191-B9236DAF3E4E}">
      <dsp:nvSpPr>
        <dsp:cNvPr id="0" name=""/>
        <dsp:cNvSpPr/>
      </dsp:nvSpPr>
      <dsp:spPr>
        <a:xfrm>
          <a:off x="3554945" y="1335197"/>
          <a:ext cx="175123" cy="236218"/>
        </a:xfrm>
        <a:custGeom>
          <a:avLst/>
          <a:gdLst/>
          <a:ahLst/>
          <a:cxnLst/>
          <a:rect l="0" t="0" r="0" b="0"/>
          <a:pathLst>
            <a:path>
              <a:moveTo>
                <a:pt x="0" y="0"/>
              </a:moveTo>
              <a:lnTo>
                <a:pt x="0" y="118109"/>
              </a:lnTo>
              <a:lnTo>
                <a:pt x="175123" y="118109"/>
              </a:lnTo>
              <a:lnTo>
                <a:pt x="175123" y="236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B32CA6-8635-4DB7-BFD9-6BE7A801BA7D}">
      <dsp:nvSpPr>
        <dsp:cNvPr id="0" name=""/>
        <dsp:cNvSpPr/>
      </dsp:nvSpPr>
      <dsp:spPr>
        <a:xfrm>
          <a:off x="1578017" y="2261270"/>
          <a:ext cx="182534" cy="2188500"/>
        </a:xfrm>
        <a:custGeom>
          <a:avLst/>
          <a:gdLst/>
          <a:ahLst/>
          <a:cxnLst/>
          <a:rect l="0" t="0" r="0" b="0"/>
          <a:pathLst>
            <a:path>
              <a:moveTo>
                <a:pt x="0" y="0"/>
              </a:moveTo>
              <a:lnTo>
                <a:pt x="0" y="2188500"/>
              </a:lnTo>
              <a:lnTo>
                <a:pt x="182534" y="218850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E65784-D3CD-4D99-9775-53476EC1B80C}">
      <dsp:nvSpPr>
        <dsp:cNvPr id="0" name=""/>
        <dsp:cNvSpPr/>
      </dsp:nvSpPr>
      <dsp:spPr>
        <a:xfrm>
          <a:off x="1578017" y="2261270"/>
          <a:ext cx="182534" cy="1316074"/>
        </a:xfrm>
        <a:custGeom>
          <a:avLst/>
          <a:gdLst/>
          <a:ahLst/>
          <a:cxnLst/>
          <a:rect l="0" t="0" r="0" b="0"/>
          <a:pathLst>
            <a:path>
              <a:moveTo>
                <a:pt x="0" y="0"/>
              </a:moveTo>
              <a:lnTo>
                <a:pt x="0" y="1316074"/>
              </a:lnTo>
              <a:lnTo>
                <a:pt x="182534" y="1316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054D4-C408-4FD7-80C2-264E5FFAA517}">
      <dsp:nvSpPr>
        <dsp:cNvPr id="0" name=""/>
        <dsp:cNvSpPr/>
      </dsp:nvSpPr>
      <dsp:spPr>
        <a:xfrm>
          <a:off x="1578017" y="2261270"/>
          <a:ext cx="182534" cy="517431"/>
        </a:xfrm>
        <a:custGeom>
          <a:avLst/>
          <a:gdLst/>
          <a:ahLst/>
          <a:cxnLst/>
          <a:rect l="0" t="0" r="0" b="0"/>
          <a:pathLst>
            <a:path>
              <a:moveTo>
                <a:pt x="0" y="0"/>
              </a:moveTo>
              <a:lnTo>
                <a:pt x="0" y="517431"/>
              </a:lnTo>
              <a:lnTo>
                <a:pt x="182534" y="517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B385E7-06D4-4A7E-BB59-94E5B0AF6C3D}">
      <dsp:nvSpPr>
        <dsp:cNvPr id="0" name=""/>
        <dsp:cNvSpPr/>
      </dsp:nvSpPr>
      <dsp:spPr>
        <a:xfrm>
          <a:off x="2064775" y="1335197"/>
          <a:ext cx="1490169" cy="236218"/>
        </a:xfrm>
        <a:custGeom>
          <a:avLst/>
          <a:gdLst/>
          <a:ahLst/>
          <a:cxnLst/>
          <a:rect l="0" t="0" r="0" b="0"/>
          <a:pathLst>
            <a:path>
              <a:moveTo>
                <a:pt x="1490169" y="0"/>
              </a:moveTo>
              <a:lnTo>
                <a:pt x="1490169" y="118109"/>
              </a:lnTo>
              <a:lnTo>
                <a:pt x="0" y="118109"/>
              </a:lnTo>
              <a:lnTo>
                <a:pt x="0" y="236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05CB05-EEFB-4EB0-971C-F6DDC2A5DEDA}">
      <dsp:nvSpPr>
        <dsp:cNvPr id="0" name=""/>
        <dsp:cNvSpPr/>
      </dsp:nvSpPr>
      <dsp:spPr>
        <a:xfrm>
          <a:off x="124901" y="2133841"/>
          <a:ext cx="182534" cy="2114718"/>
        </a:xfrm>
        <a:custGeom>
          <a:avLst/>
          <a:gdLst/>
          <a:ahLst/>
          <a:cxnLst/>
          <a:rect l="0" t="0" r="0" b="0"/>
          <a:pathLst>
            <a:path>
              <a:moveTo>
                <a:pt x="0" y="0"/>
              </a:moveTo>
              <a:lnTo>
                <a:pt x="0" y="2114718"/>
              </a:lnTo>
              <a:lnTo>
                <a:pt x="182534" y="211471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B6A950-3E63-439F-B9C2-18C655E3DA1D}">
      <dsp:nvSpPr>
        <dsp:cNvPr id="0" name=""/>
        <dsp:cNvSpPr/>
      </dsp:nvSpPr>
      <dsp:spPr>
        <a:xfrm>
          <a:off x="124901" y="2133841"/>
          <a:ext cx="182534" cy="1316074"/>
        </a:xfrm>
        <a:custGeom>
          <a:avLst/>
          <a:gdLst/>
          <a:ahLst/>
          <a:cxnLst/>
          <a:rect l="0" t="0" r="0" b="0"/>
          <a:pathLst>
            <a:path>
              <a:moveTo>
                <a:pt x="0" y="0"/>
              </a:moveTo>
              <a:lnTo>
                <a:pt x="0" y="1316074"/>
              </a:lnTo>
              <a:lnTo>
                <a:pt x="182534" y="131607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E7B68-729C-48EA-9674-EA3C92DFE939}">
      <dsp:nvSpPr>
        <dsp:cNvPr id="0" name=""/>
        <dsp:cNvSpPr/>
      </dsp:nvSpPr>
      <dsp:spPr>
        <a:xfrm>
          <a:off x="124901" y="2133841"/>
          <a:ext cx="182534" cy="517431"/>
        </a:xfrm>
        <a:custGeom>
          <a:avLst/>
          <a:gdLst/>
          <a:ahLst/>
          <a:cxnLst/>
          <a:rect l="0" t="0" r="0" b="0"/>
          <a:pathLst>
            <a:path>
              <a:moveTo>
                <a:pt x="0" y="0"/>
              </a:moveTo>
              <a:lnTo>
                <a:pt x="0" y="517431"/>
              </a:lnTo>
              <a:lnTo>
                <a:pt x="182534" y="5174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52726-6C04-49CB-AFE2-D00BD5CD02D8}">
      <dsp:nvSpPr>
        <dsp:cNvPr id="0" name=""/>
        <dsp:cNvSpPr/>
      </dsp:nvSpPr>
      <dsp:spPr>
        <a:xfrm>
          <a:off x="611660" y="1335197"/>
          <a:ext cx="2943284" cy="236218"/>
        </a:xfrm>
        <a:custGeom>
          <a:avLst/>
          <a:gdLst/>
          <a:ahLst/>
          <a:cxnLst/>
          <a:rect l="0" t="0" r="0" b="0"/>
          <a:pathLst>
            <a:path>
              <a:moveTo>
                <a:pt x="2943284" y="0"/>
              </a:moveTo>
              <a:lnTo>
                <a:pt x="2943284" y="118109"/>
              </a:lnTo>
              <a:lnTo>
                <a:pt x="0" y="118109"/>
              </a:lnTo>
              <a:lnTo>
                <a:pt x="0" y="23621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A6EC1C5-C8D9-4E4D-87AC-3BC2119A1444}">
      <dsp:nvSpPr>
        <dsp:cNvPr id="0" name=""/>
        <dsp:cNvSpPr/>
      </dsp:nvSpPr>
      <dsp:spPr>
        <a:xfrm>
          <a:off x="2992520" y="451819"/>
          <a:ext cx="1124850" cy="88337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Seksjon helse og velferd Kommunalsjef </a:t>
          </a:r>
          <a:br>
            <a:rPr lang="nb-NO" sz="800" kern="1200" dirty="0"/>
          </a:br>
          <a:r>
            <a:rPr lang="nb-NO" sz="800" kern="1200" dirty="0"/>
            <a:t>Kari Hesselberg </a:t>
          </a:r>
        </a:p>
        <a:p>
          <a:pPr marL="0" lvl="0" indent="0" algn="ctr" defTabSz="355600">
            <a:lnSpc>
              <a:spcPct val="90000"/>
            </a:lnSpc>
            <a:spcBef>
              <a:spcPct val="0"/>
            </a:spcBef>
            <a:spcAft>
              <a:spcPct val="35000"/>
            </a:spcAft>
            <a:buNone/>
          </a:pPr>
          <a:r>
            <a:rPr lang="nb-NO" sz="800" b="1" kern="1200" dirty="0" err="1">
              <a:solidFill>
                <a:schemeClr val="bg1"/>
              </a:solidFill>
            </a:rPr>
            <a:t>Org.ledd</a:t>
          </a:r>
          <a:r>
            <a:rPr lang="nb-NO" sz="800" b="1" kern="1200" dirty="0">
              <a:solidFill>
                <a:schemeClr val="bg1"/>
              </a:solidFill>
            </a:rPr>
            <a:t>: 974639939 </a:t>
          </a:r>
          <a:endParaRPr lang="nb-NO" sz="800" b="1" strike="sngStrike" kern="1200" dirty="0">
            <a:solidFill>
              <a:schemeClr val="bg1"/>
            </a:solidFill>
          </a:endParaRPr>
        </a:p>
      </dsp:txBody>
      <dsp:txXfrm>
        <a:off x="2992520" y="451819"/>
        <a:ext cx="1124850" cy="883378"/>
      </dsp:txXfrm>
    </dsp:sp>
    <dsp:sp modelId="{CAB81B04-7273-44C1-8A4C-F272BE2D5C28}">
      <dsp:nvSpPr>
        <dsp:cNvPr id="0" name=""/>
        <dsp:cNvSpPr/>
      </dsp:nvSpPr>
      <dsp:spPr>
        <a:xfrm>
          <a:off x="3212" y="1571416"/>
          <a:ext cx="1216896"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Driftsstab leder </a:t>
          </a:r>
          <a:br>
            <a:rPr lang="nb-NO" sz="800" kern="1200" dirty="0"/>
          </a:br>
          <a:r>
            <a:rPr lang="nb-NO" sz="800" kern="1200" dirty="0"/>
            <a:t>Ann Kristin Moe </a:t>
          </a:r>
        </a:p>
        <a:p>
          <a:pPr marL="0" lvl="0" indent="0" algn="ctr" defTabSz="355600">
            <a:lnSpc>
              <a:spcPct val="90000"/>
            </a:lnSpc>
            <a:spcBef>
              <a:spcPct val="0"/>
            </a:spcBef>
            <a:spcAft>
              <a:spcPct val="35000"/>
            </a:spcAft>
            <a:buNone/>
          </a:pPr>
          <a:r>
            <a:rPr lang="nb-NO" sz="800" kern="1200" dirty="0"/>
            <a:t>Bedr.nr: 976667433</a:t>
          </a:r>
        </a:p>
      </dsp:txBody>
      <dsp:txXfrm>
        <a:off x="3212" y="1571416"/>
        <a:ext cx="1216896" cy="562425"/>
      </dsp:txXfrm>
    </dsp:sp>
    <dsp:sp modelId="{28B9289E-C407-499D-90AD-24183E9515D5}">
      <dsp:nvSpPr>
        <dsp:cNvPr id="0" name=""/>
        <dsp:cNvSpPr/>
      </dsp:nvSpPr>
      <dsp:spPr>
        <a:xfrm>
          <a:off x="307436" y="2370060"/>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Kjøkken/vaskeri</a:t>
          </a:r>
        </a:p>
        <a:p>
          <a:pPr marL="0" lvl="0" indent="0" algn="ctr" defTabSz="355600">
            <a:lnSpc>
              <a:spcPct val="90000"/>
            </a:lnSpc>
            <a:spcBef>
              <a:spcPct val="0"/>
            </a:spcBef>
            <a:spcAft>
              <a:spcPct val="35000"/>
            </a:spcAft>
            <a:buNone/>
          </a:pPr>
          <a:r>
            <a:rPr lang="nb-NO" sz="800" kern="1200" dirty="0"/>
            <a:t>tjenesteleder </a:t>
          </a:r>
          <a:br>
            <a:rPr lang="nb-NO" sz="800" kern="1200" dirty="0"/>
          </a:br>
          <a:r>
            <a:rPr lang="nb-NO" sz="800" kern="1200" dirty="0"/>
            <a:t>Line  Merethe Andreassen</a:t>
          </a:r>
          <a:br>
            <a:rPr lang="nb-NO" sz="1000" kern="1200" dirty="0"/>
          </a:br>
          <a:r>
            <a:rPr lang="nb-NO" sz="800" kern="1200" dirty="0"/>
            <a:t>Bedr.nr: 976667468</a:t>
          </a:r>
        </a:p>
      </dsp:txBody>
      <dsp:txXfrm>
        <a:off x="307436" y="2370060"/>
        <a:ext cx="1124850" cy="562425"/>
      </dsp:txXfrm>
    </dsp:sp>
    <dsp:sp modelId="{EBFDA419-51AD-4021-8C0A-3A473F906FF1}">
      <dsp:nvSpPr>
        <dsp:cNvPr id="0" name=""/>
        <dsp:cNvSpPr/>
      </dsp:nvSpPr>
      <dsp:spPr>
        <a:xfrm>
          <a:off x="307436" y="3168703"/>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b="1" kern="1200" dirty="0">
              <a:solidFill>
                <a:srgbClr val="F2F2F2"/>
              </a:solidFill>
            </a:rPr>
            <a:t>HMU - Hjelpemiddelutlånet</a:t>
          </a:r>
          <a:r>
            <a:rPr lang="nb-NO" sz="800" kern="1200" dirty="0">
              <a:solidFill>
                <a:srgbClr val="F2F2F2"/>
              </a:solidFill>
            </a:rPr>
            <a:t> </a:t>
          </a:r>
        </a:p>
      </dsp:txBody>
      <dsp:txXfrm>
        <a:off x="307436" y="3168703"/>
        <a:ext cx="1124850" cy="562425"/>
      </dsp:txXfrm>
    </dsp:sp>
    <dsp:sp modelId="{E5A2D31D-DE7C-40A8-B2C9-EC4418197A2A}">
      <dsp:nvSpPr>
        <dsp:cNvPr id="0" name=""/>
        <dsp:cNvSpPr/>
      </dsp:nvSpPr>
      <dsp:spPr>
        <a:xfrm>
          <a:off x="307436" y="3967347"/>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BPA </a:t>
          </a:r>
          <a:br>
            <a:rPr lang="nb-NO" sz="800" kern="1200" dirty="0"/>
          </a:br>
          <a:r>
            <a:rPr lang="nb-NO" sz="800" kern="1200" dirty="0"/>
            <a:t>(Brukerstyrt personlig </a:t>
          </a:r>
          <a:r>
            <a:rPr lang="nb-NO" sz="800" kern="1200" dirty="0">
              <a:solidFill>
                <a:schemeClr val="bg1"/>
              </a:solidFill>
            </a:rPr>
            <a:t>assistanse)</a:t>
          </a:r>
          <a:br>
            <a:rPr lang="nb-NO" sz="800" kern="1200" dirty="0"/>
          </a:br>
          <a:r>
            <a:rPr lang="nb-NO" sz="800" kern="1200" dirty="0"/>
            <a:t>Bedr.nr: 92020476</a:t>
          </a:r>
        </a:p>
      </dsp:txBody>
      <dsp:txXfrm>
        <a:off x="307436" y="3967347"/>
        <a:ext cx="1124850" cy="562425"/>
      </dsp:txXfrm>
    </dsp:sp>
    <dsp:sp modelId="{A1CE75E1-0934-4CC4-B882-8828D67A5AD0}">
      <dsp:nvSpPr>
        <dsp:cNvPr id="0" name=""/>
        <dsp:cNvSpPr/>
      </dsp:nvSpPr>
      <dsp:spPr>
        <a:xfrm>
          <a:off x="1456327" y="1571416"/>
          <a:ext cx="1216896" cy="68985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rgbClr val="F2F2F2"/>
              </a:solidFill>
            </a:rPr>
            <a:t>Forvaltning, helse og samordning </a:t>
          </a:r>
          <a:br>
            <a:rPr lang="nb-NO" sz="800" kern="1200" dirty="0">
              <a:solidFill>
                <a:srgbClr val="F2F2F2"/>
              </a:solidFill>
            </a:rPr>
          </a:br>
          <a:r>
            <a:rPr lang="nb-NO" sz="800" kern="1200" dirty="0">
              <a:solidFill>
                <a:srgbClr val="F2F2F2"/>
              </a:solidFill>
            </a:rPr>
            <a:t>virksomhetsleder</a:t>
          </a:r>
          <a:br>
            <a:rPr lang="nb-NO" sz="800" kern="1200" dirty="0">
              <a:solidFill>
                <a:srgbClr val="F2F2F2"/>
              </a:solidFill>
            </a:rPr>
          </a:br>
          <a:r>
            <a:rPr lang="nb-NO" sz="800" kern="1200" dirty="0"/>
            <a:t>Kjersti  Eide</a:t>
          </a:r>
          <a:br>
            <a:rPr lang="nb-NO" sz="800" kern="1200" dirty="0"/>
          </a:br>
          <a:r>
            <a:rPr lang="nb-NO" sz="800" kern="1200" dirty="0"/>
            <a:t>Bedr.nr: 988362107</a:t>
          </a:r>
        </a:p>
      </dsp:txBody>
      <dsp:txXfrm>
        <a:off x="1456327" y="1571416"/>
        <a:ext cx="1216896" cy="689853"/>
      </dsp:txXfrm>
    </dsp:sp>
    <dsp:sp modelId="{9ACFECD6-5342-4C20-AF43-5ED3569D21D1}">
      <dsp:nvSpPr>
        <dsp:cNvPr id="0" name=""/>
        <dsp:cNvSpPr/>
      </dsp:nvSpPr>
      <dsp:spPr>
        <a:xfrm>
          <a:off x="1760551" y="2497488"/>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Helse og samordning  </a:t>
          </a:r>
          <a:r>
            <a:rPr lang="nb-NO" sz="1000" kern="1200" dirty="0">
              <a:solidFill>
                <a:srgbClr val="F2F2F2"/>
              </a:solidFill>
            </a:rPr>
            <a:t>tjenesteleder</a:t>
          </a:r>
          <a:r>
            <a:rPr lang="nb-NO" sz="1000" kern="1200" dirty="0">
              <a:solidFill>
                <a:srgbClr val="FFC000"/>
              </a:solidFill>
            </a:rPr>
            <a:t> </a:t>
          </a:r>
          <a:br>
            <a:rPr lang="nb-NO" sz="1000" kern="1200" dirty="0"/>
          </a:br>
          <a:r>
            <a:rPr lang="nb-NO" sz="1000" kern="1200" dirty="0"/>
            <a:t>Merete Simensen</a:t>
          </a:r>
        </a:p>
      </dsp:txBody>
      <dsp:txXfrm>
        <a:off x="1760551" y="2497488"/>
        <a:ext cx="1124850" cy="562425"/>
      </dsp:txXfrm>
    </dsp:sp>
    <dsp:sp modelId="{64EB845F-003E-443A-A27E-BB4308046E21}">
      <dsp:nvSpPr>
        <dsp:cNvPr id="0" name=""/>
        <dsp:cNvSpPr/>
      </dsp:nvSpPr>
      <dsp:spPr>
        <a:xfrm>
          <a:off x="1760551" y="3296132"/>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Forvaltning</a:t>
          </a:r>
          <a:br>
            <a:rPr lang="nb-NO" sz="1000" kern="1200" dirty="0"/>
          </a:br>
          <a:r>
            <a:rPr lang="nb-NO" sz="1000" kern="1200" dirty="0">
              <a:solidFill>
                <a:srgbClr val="F2F2F2"/>
              </a:solidFill>
            </a:rPr>
            <a:t>tjenesteleder</a:t>
          </a:r>
          <a:r>
            <a:rPr lang="nb-NO" sz="1000" kern="1200" dirty="0"/>
            <a:t> </a:t>
          </a:r>
          <a:br>
            <a:rPr lang="nb-NO" sz="1000" kern="1200" dirty="0"/>
          </a:br>
          <a:r>
            <a:rPr lang="nb-NO" sz="1000" kern="1200" dirty="0"/>
            <a:t>Kristin Naug</a:t>
          </a:r>
        </a:p>
      </dsp:txBody>
      <dsp:txXfrm>
        <a:off x="1760551" y="3296132"/>
        <a:ext cx="1124850" cy="562425"/>
      </dsp:txXfrm>
    </dsp:sp>
    <dsp:sp modelId="{B2419920-81B0-429E-B6DA-AD7C90B2387A}">
      <dsp:nvSpPr>
        <dsp:cNvPr id="0" name=""/>
        <dsp:cNvSpPr/>
      </dsp:nvSpPr>
      <dsp:spPr>
        <a:xfrm>
          <a:off x="1760551" y="4094776"/>
          <a:ext cx="1124850" cy="70998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b="1" kern="1200" dirty="0">
              <a:solidFill>
                <a:srgbClr val="F2F2F2"/>
              </a:solidFill>
            </a:rPr>
            <a:t>Kongsberg interkommunale legevakt</a:t>
          </a:r>
          <a:br>
            <a:rPr lang="nb-NO" sz="800" kern="1200" dirty="0">
              <a:solidFill>
                <a:srgbClr val="F2F2F2"/>
              </a:solidFill>
            </a:rPr>
          </a:br>
          <a:r>
            <a:rPr lang="nb-NO" sz="800" kern="1200" dirty="0">
              <a:solidFill>
                <a:srgbClr val="F2F2F2"/>
              </a:solidFill>
            </a:rPr>
            <a:t>Vertskommunesamarbeid</a:t>
          </a:r>
        </a:p>
      </dsp:txBody>
      <dsp:txXfrm>
        <a:off x="1760551" y="4094776"/>
        <a:ext cx="1124850" cy="709988"/>
      </dsp:txXfrm>
    </dsp:sp>
    <dsp:sp modelId="{6856B414-91A6-42AA-8102-59056687766F}">
      <dsp:nvSpPr>
        <dsp:cNvPr id="0" name=""/>
        <dsp:cNvSpPr/>
      </dsp:nvSpPr>
      <dsp:spPr>
        <a:xfrm>
          <a:off x="3121620" y="1571416"/>
          <a:ext cx="1216896" cy="104364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b="1" kern="1200" dirty="0">
              <a:solidFill>
                <a:srgbClr val="F2F2F2"/>
              </a:solidFill>
            </a:rPr>
            <a:t>Psykisk helse- og rustjenesten</a:t>
          </a:r>
          <a:br>
            <a:rPr lang="nb-NO" sz="800" b="1" kern="1200" dirty="0">
              <a:solidFill>
                <a:srgbClr val="FF0000"/>
              </a:solidFill>
            </a:rPr>
          </a:br>
          <a:r>
            <a:rPr lang="nb-NO" sz="800" b="0" kern="1200" dirty="0">
              <a:solidFill>
                <a:schemeClr val="bg1"/>
              </a:solidFill>
            </a:rPr>
            <a:t> Leder Bente Charlotte Gausen</a:t>
          </a:r>
          <a:br>
            <a:rPr lang="nb-NO" sz="800" kern="1200" dirty="0">
              <a:solidFill>
                <a:schemeClr val="bg1"/>
              </a:solidFill>
            </a:rPr>
          </a:br>
          <a:r>
            <a:rPr lang="nb-NO" sz="800" kern="1200" dirty="0">
              <a:solidFill>
                <a:schemeClr val="bg1"/>
              </a:solidFill>
            </a:rPr>
            <a:t>Bedr.nr: 988362239</a:t>
          </a:r>
          <a:endParaRPr lang="nb-NO" sz="1000" b="1" strike="sngStrike" kern="1200" dirty="0">
            <a:solidFill>
              <a:srgbClr val="FF0000"/>
            </a:solidFill>
            <a:highlight>
              <a:srgbClr val="FFFF00"/>
            </a:highlight>
          </a:endParaRPr>
        </a:p>
      </dsp:txBody>
      <dsp:txXfrm>
        <a:off x="3121620" y="1571416"/>
        <a:ext cx="1216896" cy="1043641"/>
      </dsp:txXfrm>
    </dsp:sp>
    <dsp:sp modelId="{CF048258-221D-4217-9CD4-4FDB623E33FD}">
      <dsp:nvSpPr>
        <dsp:cNvPr id="0" name=""/>
        <dsp:cNvSpPr/>
      </dsp:nvSpPr>
      <dsp:spPr>
        <a:xfrm>
          <a:off x="5889781" y="1571416"/>
          <a:ext cx="1216896" cy="6611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NAV-kontoret</a:t>
          </a:r>
        </a:p>
        <a:p>
          <a:pPr marL="0" lvl="0" indent="0" algn="ctr" defTabSz="355600">
            <a:lnSpc>
              <a:spcPct val="90000"/>
            </a:lnSpc>
            <a:spcBef>
              <a:spcPct val="0"/>
            </a:spcBef>
            <a:spcAft>
              <a:spcPct val="35000"/>
            </a:spcAft>
            <a:buNone/>
          </a:pPr>
          <a:r>
            <a:rPr lang="nb-NO" sz="800" kern="1200" dirty="0">
              <a:solidFill>
                <a:srgbClr val="F2F2F2"/>
              </a:solidFill>
            </a:rPr>
            <a:t>virksomhetsleder</a:t>
          </a:r>
          <a:r>
            <a:rPr lang="nb-NO" sz="800" kern="1200" dirty="0">
              <a:solidFill>
                <a:srgbClr val="FFC000"/>
              </a:solidFill>
            </a:rPr>
            <a:t> </a:t>
          </a:r>
          <a:br>
            <a:rPr lang="nb-NO" sz="800" kern="1200" dirty="0">
              <a:solidFill>
                <a:srgbClr val="FFC000"/>
              </a:solidFill>
            </a:rPr>
          </a:br>
          <a:r>
            <a:rPr lang="nb-NO" sz="800" kern="1200" dirty="0"/>
            <a:t>Hege Østvold Vagle</a:t>
          </a:r>
        </a:p>
        <a:p>
          <a:pPr marL="0" lvl="0" indent="0" algn="ctr" defTabSz="355600">
            <a:lnSpc>
              <a:spcPct val="90000"/>
            </a:lnSpc>
            <a:spcBef>
              <a:spcPct val="0"/>
            </a:spcBef>
            <a:spcAft>
              <a:spcPct val="35000"/>
            </a:spcAft>
            <a:buNone/>
          </a:pPr>
          <a:r>
            <a:rPr lang="nb-NO" sz="800" kern="1200" dirty="0"/>
            <a:t>Bedr.nr. 994952854</a:t>
          </a:r>
        </a:p>
      </dsp:txBody>
      <dsp:txXfrm>
        <a:off x="5889781" y="1571416"/>
        <a:ext cx="1216896" cy="661187"/>
      </dsp:txXfrm>
    </dsp:sp>
    <dsp:sp modelId="{ECA02F28-00FE-4EF8-A7A6-62C7267F8DD7}">
      <dsp:nvSpPr>
        <dsp:cNvPr id="0" name=""/>
        <dsp:cNvSpPr/>
      </dsp:nvSpPr>
      <dsp:spPr>
        <a:xfrm>
          <a:off x="4574735" y="2468821"/>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Ungdom, integrering og jobbutvikling Tjenesteleder Per Christian Lervik</a:t>
          </a:r>
        </a:p>
      </dsp:txBody>
      <dsp:txXfrm>
        <a:off x="4574735" y="2468821"/>
        <a:ext cx="1124850" cy="562425"/>
      </dsp:txXfrm>
    </dsp:sp>
    <dsp:sp modelId="{88F0168F-5A9A-433F-98B5-8FC9C3AA2056}">
      <dsp:nvSpPr>
        <dsp:cNvPr id="0" name=""/>
        <dsp:cNvSpPr/>
      </dsp:nvSpPr>
      <dsp:spPr>
        <a:xfrm>
          <a:off x="5935804" y="2468821"/>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latin typeface="Calibri (Brødtekst)"/>
            </a:rPr>
            <a:t>Publikumsmottak, sosial og økonomi  </a:t>
          </a:r>
          <a:br>
            <a:rPr lang="nb-NO" sz="800" kern="1200" dirty="0">
              <a:solidFill>
                <a:srgbClr val="F2F2F2"/>
              </a:solidFill>
              <a:latin typeface="Calibri (Brødtekst)"/>
            </a:rPr>
          </a:br>
          <a:r>
            <a:rPr lang="nb-NO" sz="800" kern="1200" dirty="0">
              <a:solidFill>
                <a:srgbClr val="F2F2F2"/>
              </a:solidFill>
              <a:latin typeface="Calibri (Brødtekst)"/>
            </a:rPr>
            <a:t>tjenesteleder </a:t>
          </a:r>
          <a:br>
            <a:rPr lang="nb-NO" sz="800" kern="1200" dirty="0">
              <a:solidFill>
                <a:srgbClr val="FFC000"/>
              </a:solidFill>
              <a:latin typeface="Calibri (Brødtekst)"/>
            </a:rPr>
          </a:br>
          <a:r>
            <a:rPr lang="nb-NO" sz="800" kern="1200" dirty="0">
              <a:solidFill>
                <a:schemeClr val="bg1"/>
              </a:solidFill>
              <a:latin typeface="Calibri (Brødtekst)"/>
            </a:rPr>
            <a:t>Marit Strid</a:t>
          </a:r>
        </a:p>
      </dsp:txBody>
      <dsp:txXfrm>
        <a:off x="5935804" y="2468821"/>
        <a:ext cx="1124850" cy="562425"/>
      </dsp:txXfrm>
    </dsp:sp>
    <dsp:sp modelId="{F5F7BACB-8BD9-45B9-97A2-4E484ADEF45A}">
      <dsp:nvSpPr>
        <dsp:cNvPr id="0" name=""/>
        <dsp:cNvSpPr/>
      </dsp:nvSpPr>
      <dsp:spPr>
        <a:xfrm>
          <a:off x="6217017" y="3267465"/>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Ressursteam 15-24</a:t>
          </a:r>
        </a:p>
      </dsp:txBody>
      <dsp:txXfrm>
        <a:off x="6217017" y="3267465"/>
        <a:ext cx="1124850" cy="562425"/>
      </dsp:txXfrm>
    </dsp:sp>
    <dsp:sp modelId="{42568972-79CD-4CFF-81A2-CB6B18CD809E}">
      <dsp:nvSpPr>
        <dsp:cNvPr id="0" name=""/>
        <dsp:cNvSpPr/>
      </dsp:nvSpPr>
      <dsp:spPr>
        <a:xfrm>
          <a:off x="7296873" y="2468821"/>
          <a:ext cx="1124850" cy="5624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Marked og oppfølging </a:t>
          </a:r>
          <a:br>
            <a:rPr lang="nb-NO" sz="800" kern="1200" dirty="0">
              <a:solidFill>
                <a:schemeClr val="bg1"/>
              </a:solidFill>
            </a:rPr>
          </a:br>
          <a:r>
            <a:rPr lang="nb-NO" sz="800" kern="1200" dirty="0">
              <a:solidFill>
                <a:srgbClr val="F2F2F2"/>
              </a:solidFill>
            </a:rPr>
            <a:t>tjenesteleder </a:t>
          </a:r>
          <a:br>
            <a:rPr lang="nb-NO" sz="800" kern="1200" dirty="0">
              <a:solidFill>
                <a:srgbClr val="F2F2F2"/>
              </a:solidFill>
            </a:rPr>
          </a:br>
          <a:r>
            <a:rPr lang="nb-NO" sz="800" kern="1200" dirty="0">
              <a:solidFill>
                <a:schemeClr val="bg1"/>
              </a:solidFill>
            </a:rPr>
            <a:t>Brit </a:t>
          </a:r>
          <a:r>
            <a:rPr lang="nb-NO" sz="800" kern="1200" dirty="0" err="1">
              <a:solidFill>
                <a:schemeClr val="bg1"/>
              </a:solidFill>
            </a:rPr>
            <a:t>Uthne</a:t>
          </a:r>
          <a:r>
            <a:rPr lang="nb-NO" sz="800" kern="1200" dirty="0">
              <a:solidFill>
                <a:schemeClr val="bg1"/>
              </a:solidFill>
            </a:rPr>
            <a:t> </a:t>
          </a:r>
        </a:p>
      </dsp:txBody>
      <dsp:txXfrm>
        <a:off x="7296873" y="2468821"/>
        <a:ext cx="1124850" cy="56242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4979A-730B-4922-BC72-17B2960F3832}">
      <dsp:nvSpPr>
        <dsp:cNvPr id="0" name=""/>
        <dsp:cNvSpPr/>
      </dsp:nvSpPr>
      <dsp:spPr>
        <a:xfrm>
          <a:off x="4045655" y="1690251"/>
          <a:ext cx="127993" cy="214180"/>
        </a:xfrm>
        <a:custGeom>
          <a:avLst/>
          <a:gdLst/>
          <a:ahLst/>
          <a:cxnLst/>
          <a:rect l="0" t="0" r="0" b="0"/>
          <a:pathLst>
            <a:path>
              <a:moveTo>
                <a:pt x="0" y="0"/>
              </a:moveTo>
              <a:lnTo>
                <a:pt x="0" y="214180"/>
              </a:lnTo>
              <a:lnTo>
                <a:pt x="127993" y="2141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E967D4-18B8-413B-AE2C-1A2D22E6231E}">
      <dsp:nvSpPr>
        <dsp:cNvPr id="0" name=""/>
        <dsp:cNvSpPr/>
      </dsp:nvSpPr>
      <dsp:spPr>
        <a:xfrm>
          <a:off x="7546289" y="3323419"/>
          <a:ext cx="91440" cy="254450"/>
        </a:xfrm>
        <a:custGeom>
          <a:avLst/>
          <a:gdLst/>
          <a:ahLst/>
          <a:cxnLst/>
          <a:rect l="0" t="0" r="0" b="0"/>
          <a:pathLst>
            <a:path>
              <a:moveTo>
                <a:pt x="45720" y="0"/>
              </a:moveTo>
              <a:lnTo>
                <a:pt x="45720" y="254450"/>
              </a:lnTo>
              <a:lnTo>
                <a:pt x="128692" y="25445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26931B-986F-4A41-BB45-954816F6B574}">
      <dsp:nvSpPr>
        <dsp:cNvPr id="0" name=""/>
        <dsp:cNvSpPr/>
      </dsp:nvSpPr>
      <dsp:spPr>
        <a:xfrm>
          <a:off x="4045655" y="1690251"/>
          <a:ext cx="3767614" cy="508900"/>
        </a:xfrm>
        <a:custGeom>
          <a:avLst/>
          <a:gdLst/>
          <a:ahLst/>
          <a:cxnLst/>
          <a:rect l="0" t="0" r="0" b="0"/>
          <a:pathLst>
            <a:path>
              <a:moveTo>
                <a:pt x="0" y="0"/>
              </a:moveTo>
              <a:lnTo>
                <a:pt x="0" y="450819"/>
              </a:lnTo>
              <a:lnTo>
                <a:pt x="3767614" y="450819"/>
              </a:lnTo>
              <a:lnTo>
                <a:pt x="3767614"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315575-F788-4016-AA80-6642360E846D}">
      <dsp:nvSpPr>
        <dsp:cNvPr id="0" name=""/>
        <dsp:cNvSpPr/>
      </dsp:nvSpPr>
      <dsp:spPr>
        <a:xfrm>
          <a:off x="4045655" y="1690251"/>
          <a:ext cx="3098299" cy="508900"/>
        </a:xfrm>
        <a:custGeom>
          <a:avLst/>
          <a:gdLst/>
          <a:ahLst/>
          <a:cxnLst/>
          <a:rect l="0" t="0" r="0" b="0"/>
          <a:pathLst>
            <a:path>
              <a:moveTo>
                <a:pt x="0" y="0"/>
              </a:moveTo>
              <a:lnTo>
                <a:pt x="0" y="450819"/>
              </a:lnTo>
              <a:lnTo>
                <a:pt x="3098299" y="450819"/>
              </a:lnTo>
              <a:lnTo>
                <a:pt x="3098299"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7D85F7-12FB-4E66-996C-AD4778BF48CD}">
      <dsp:nvSpPr>
        <dsp:cNvPr id="0" name=""/>
        <dsp:cNvSpPr/>
      </dsp:nvSpPr>
      <dsp:spPr>
        <a:xfrm>
          <a:off x="4045655" y="1690251"/>
          <a:ext cx="2428985" cy="508900"/>
        </a:xfrm>
        <a:custGeom>
          <a:avLst/>
          <a:gdLst/>
          <a:ahLst/>
          <a:cxnLst/>
          <a:rect l="0" t="0" r="0" b="0"/>
          <a:pathLst>
            <a:path>
              <a:moveTo>
                <a:pt x="0" y="0"/>
              </a:moveTo>
              <a:lnTo>
                <a:pt x="0" y="450819"/>
              </a:lnTo>
              <a:lnTo>
                <a:pt x="2428985" y="450819"/>
              </a:lnTo>
              <a:lnTo>
                <a:pt x="2428985"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FD256F-4823-4BA8-B9E5-98CBA07F6F13}">
      <dsp:nvSpPr>
        <dsp:cNvPr id="0" name=""/>
        <dsp:cNvSpPr/>
      </dsp:nvSpPr>
      <dsp:spPr>
        <a:xfrm>
          <a:off x="4045655" y="1690251"/>
          <a:ext cx="1759671" cy="508900"/>
        </a:xfrm>
        <a:custGeom>
          <a:avLst/>
          <a:gdLst/>
          <a:ahLst/>
          <a:cxnLst/>
          <a:rect l="0" t="0" r="0" b="0"/>
          <a:pathLst>
            <a:path>
              <a:moveTo>
                <a:pt x="0" y="0"/>
              </a:moveTo>
              <a:lnTo>
                <a:pt x="0" y="450819"/>
              </a:lnTo>
              <a:lnTo>
                <a:pt x="1759671" y="450819"/>
              </a:lnTo>
              <a:lnTo>
                <a:pt x="1759671"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839F70-AD93-4D79-AB46-1563F1CBB95C}">
      <dsp:nvSpPr>
        <dsp:cNvPr id="0" name=""/>
        <dsp:cNvSpPr/>
      </dsp:nvSpPr>
      <dsp:spPr>
        <a:xfrm>
          <a:off x="4045655" y="1690251"/>
          <a:ext cx="1090357" cy="508900"/>
        </a:xfrm>
        <a:custGeom>
          <a:avLst/>
          <a:gdLst/>
          <a:ahLst/>
          <a:cxnLst/>
          <a:rect l="0" t="0" r="0" b="0"/>
          <a:pathLst>
            <a:path>
              <a:moveTo>
                <a:pt x="0" y="0"/>
              </a:moveTo>
              <a:lnTo>
                <a:pt x="0" y="450819"/>
              </a:lnTo>
              <a:lnTo>
                <a:pt x="1090357" y="450819"/>
              </a:lnTo>
              <a:lnTo>
                <a:pt x="1090357"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F2CA3-F769-4FFE-95B5-7EE1C851F07A}">
      <dsp:nvSpPr>
        <dsp:cNvPr id="0" name=""/>
        <dsp:cNvSpPr/>
      </dsp:nvSpPr>
      <dsp:spPr>
        <a:xfrm>
          <a:off x="4045655" y="1690251"/>
          <a:ext cx="421042" cy="508900"/>
        </a:xfrm>
        <a:custGeom>
          <a:avLst/>
          <a:gdLst/>
          <a:ahLst/>
          <a:cxnLst/>
          <a:rect l="0" t="0" r="0" b="0"/>
          <a:pathLst>
            <a:path>
              <a:moveTo>
                <a:pt x="0" y="0"/>
              </a:moveTo>
              <a:lnTo>
                <a:pt x="0" y="450819"/>
              </a:lnTo>
              <a:lnTo>
                <a:pt x="421042" y="450819"/>
              </a:lnTo>
              <a:lnTo>
                <a:pt x="421042"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3CD0FB-DC3E-4FAE-A702-17E490ABE843}">
      <dsp:nvSpPr>
        <dsp:cNvPr id="0" name=""/>
        <dsp:cNvSpPr/>
      </dsp:nvSpPr>
      <dsp:spPr>
        <a:xfrm>
          <a:off x="3797384" y="1690251"/>
          <a:ext cx="248271" cy="508900"/>
        </a:xfrm>
        <a:custGeom>
          <a:avLst/>
          <a:gdLst/>
          <a:ahLst/>
          <a:cxnLst/>
          <a:rect l="0" t="0" r="0" b="0"/>
          <a:pathLst>
            <a:path>
              <a:moveTo>
                <a:pt x="248271" y="0"/>
              </a:moveTo>
              <a:lnTo>
                <a:pt x="248271"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1402E5-15A3-43C6-A933-2601E7D45BD0}">
      <dsp:nvSpPr>
        <dsp:cNvPr id="0" name=""/>
        <dsp:cNvSpPr/>
      </dsp:nvSpPr>
      <dsp:spPr>
        <a:xfrm>
          <a:off x="3128070" y="1690251"/>
          <a:ext cx="917585" cy="508900"/>
        </a:xfrm>
        <a:custGeom>
          <a:avLst/>
          <a:gdLst/>
          <a:ahLst/>
          <a:cxnLst/>
          <a:rect l="0" t="0" r="0" b="0"/>
          <a:pathLst>
            <a:path>
              <a:moveTo>
                <a:pt x="917585" y="0"/>
              </a:moveTo>
              <a:lnTo>
                <a:pt x="917585"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8054DC-A06C-49B4-9413-E8D92FA84C01}">
      <dsp:nvSpPr>
        <dsp:cNvPr id="0" name=""/>
        <dsp:cNvSpPr/>
      </dsp:nvSpPr>
      <dsp:spPr>
        <a:xfrm>
          <a:off x="2458756" y="1690251"/>
          <a:ext cx="1586899" cy="508900"/>
        </a:xfrm>
        <a:custGeom>
          <a:avLst/>
          <a:gdLst/>
          <a:ahLst/>
          <a:cxnLst/>
          <a:rect l="0" t="0" r="0" b="0"/>
          <a:pathLst>
            <a:path>
              <a:moveTo>
                <a:pt x="1586899" y="0"/>
              </a:moveTo>
              <a:lnTo>
                <a:pt x="1586899"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8D7E04-D2CE-4F12-9D3C-973795258380}">
      <dsp:nvSpPr>
        <dsp:cNvPr id="0" name=""/>
        <dsp:cNvSpPr/>
      </dsp:nvSpPr>
      <dsp:spPr>
        <a:xfrm>
          <a:off x="1349689" y="3350170"/>
          <a:ext cx="91440" cy="874647"/>
        </a:xfrm>
        <a:custGeom>
          <a:avLst/>
          <a:gdLst/>
          <a:ahLst/>
          <a:cxnLst/>
          <a:rect l="0" t="0" r="0" b="0"/>
          <a:pathLst>
            <a:path>
              <a:moveTo>
                <a:pt x="45720" y="0"/>
              </a:moveTo>
              <a:lnTo>
                <a:pt x="45720" y="874647"/>
              </a:lnTo>
              <a:lnTo>
                <a:pt x="128692" y="8746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837FD4-B388-48FB-9F88-81015932A45F}">
      <dsp:nvSpPr>
        <dsp:cNvPr id="0" name=""/>
        <dsp:cNvSpPr/>
      </dsp:nvSpPr>
      <dsp:spPr>
        <a:xfrm>
          <a:off x="1349689" y="3350170"/>
          <a:ext cx="91440" cy="333947"/>
        </a:xfrm>
        <a:custGeom>
          <a:avLst/>
          <a:gdLst/>
          <a:ahLst/>
          <a:cxnLst/>
          <a:rect l="0" t="0" r="0" b="0"/>
          <a:pathLst>
            <a:path>
              <a:moveTo>
                <a:pt x="45720" y="0"/>
              </a:moveTo>
              <a:lnTo>
                <a:pt x="45720" y="333947"/>
              </a:lnTo>
              <a:lnTo>
                <a:pt x="128692" y="33394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6B7127-47ED-4DD8-B0E7-52C608CE62E5}">
      <dsp:nvSpPr>
        <dsp:cNvPr id="0" name=""/>
        <dsp:cNvSpPr/>
      </dsp:nvSpPr>
      <dsp:spPr>
        <a:xfrm>
          <a:off x="1616670" y="1690251"/>
          <a:ext cx="2428985" cy="508900"/>
        </a:xfrm>
        <a:custGeom>
          <a:avLst/>
          <a:gdLst/>
          <a:ahLst/>
          <a:cxnLst/>
          <a:rect l="0" t="0" r="0" b="0"/>
          <a:pathLst>
            <a:path>
              <a:moveTo>
                <a:pt x="2428985" y="0"/>
              </a:moveTo>
              <a:lnTo>
                <a:pt x="2428985"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6BECA-9F9D-4247-A5F2-EC978D1EE160}">
      <dsp:nvSpPr>
        <dsp:cNvPr id="0" name=""/>
        <dsp:cNvSpPr/>
      </dsp:nvSpPr>
      <dsp:spPr>
        <a:xfrm>
          <a:off x="947355" y="1690251"/>
          <a:ext cx="3098299" cy="508900"/>
        </a:xfrm>
        <a:custGeom>
          <a:avLst/>
          <a:gdLst/>
          <a:ahLst/>
          <a:cxnLst/>
          <a:rect l="0" t="0" r="0" b="0"/>
          <a:pathLst>
            <a:path>
              <a:moveTo>
                <a:pt x="3098299" y="0"/>
              </a:moveTo>
              <a:lnTo>
                <a:pt x="3098299"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B5453F-9CAD-4830-858B-28AB3041F917}">
      <dsp:nvSpPr>
        <dsp:cNvPr id="0" name=""/>
        <dsp:cNvSpPr/>
      </dsp:nvSpPr>
      <dsp:spPr>
        <a:xfrm>
          <a:off x="278041" y="1690251"/>
          <a:ext cx="3767614" cy="508900"/>
        </a:xfrm>
        <a:custGeom>
          <a:avLst/>
          <a:gdLst/>
          <a:ahLst/>
          <a:cxnLst/>
          <a:rect l="0" t="0" r="0" b="0"/>
          <a:pathLst>
            <a:path>
              <a:moveTo>
                <a:pt x="3767614" y="0"/>
              </a:moveTo>
              <a:lnTo>
                <a:pt x="3767614" y="450819"/>
              </a:lnTo>
              <a:lnTo>
                <a:pt x="0" y="450819"/>
              </a:lnTo>
              <a:lnTo>
                <a:pt x="0" y="50890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7932A1-DEA3-4D71-B464-A0C119A509A8}">
      <dsp:nvSpPr>
        <dsp:cNvPr id="0" name=""/>
        <dsp:cNvSpPr/>
      </dsp:nvSpPr>
      <dsp:spPr>
        <a:xfrm>
          <a:off x="3585162" y="608990"/>
          <a:ext cx="920987" cy="10812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ctr" anchorCtr="0">
          <a:noAutofit/>
        </a:bodyPr>
        <a:lstStyle/>
        <a:p>
          <a:pPr marL="0" lvl="0" indent="0" algn="ctr" defTabSz="266700">
            <a:lnSpc>
              <a:spcPct val="90000"/>
            </a:lnSpc>
            <a:spcBef>
              <a:spcPct val="0"/>
            </a:spcBef>
            <a:spcAft>
              <a:spcPct val="35000"/>
            </a:spcAft>
            <a:buNone/>
          </a:pPr>
          <a:endParaRPr lang="en-GB" sz="600" kern="1200" dirty="0">
            <a:solidFill>
              <a:schemeClr val="bg1"/>
            </a:solidFill>
          </a:endParaRPr>
        </a:p>
        <a:p>
          <a:pPr marL="0" lvl="0" indent="0" algn="ctr" defTabSz="266700">
            <a:lnSpc>
              <a:spcPct val="90000"/>
            </a:lnSpc>
            <a:spcBef>
              <a:spcPct val="0"/>
            </a:spcBef>
            <a:spcAft>
              <a:spcPct val="35000"/>
            </a:spcAft>
            <a:buNone/>
          </a:pPr>
          <a:r>
            <a:rPr lang="en-GB" sz="1000" kern="1200" dirty="0" err="1">
              <a:solidFill>
                <a:schemeClr val="bg1"/>
              </a:solidFill>
            </a:rPr>
            <a:t>Virksomhetsleder</a:t>
          </a:r>
          <a:endParaRPr lang="en-GB" sz="1000" kern="1200" dirty="0">
            <a:solidFill>
              <a:schemeClr val="bg1"/>
            </a:solidFill>
          </a:endParaRPr>
        </a:p>
        <a:p>
          <a:pPr marL="0" lvl="0" indent="0" algn="ctr" defTabSz="266700">
            <a:lnSpc>
              <a:spcPct val="90000"/>
            </a:lnSpc>
            <a:spcBef>
              <a:spcPct val="0"/>
            </a:spcBef>
            <a:spcAft>
              <a:spcPct val="35000"/>
            </a:spcAft>
            <a:buNone/>
          </a:pPr>
          <a:r>
            <a:rPr lang="en-GB" sz="1000" kern="1200" dirty="0">
              <a:solidFill>
                <a:schemeClr val="bg1"/>
              </a:solidFill>
            </a:rPr>
            <a:t>Linda Nedberg</a:t>
          </a:r>
        </a:p>
        <a:p>
          <a:pPr marL="0" lvl="0" indent="0" algn="ctr" defTabSz="266700">
            <a:lnSpc>
              <a:spcPct val="90000"/>
            </a:lnSpc>
            <a:spcBef>
              <a:spcPct val="0"/>
            </a:spcBef>
            <a:spcAft>
              <a:spcPct val="35000"/>
            </a:spcAft>
            <a:buNone/>
          </a:pPr>
          <a:r>
            <a:rPr lang="en-GB" sz="1000" kern="1200" dirty="0">
              <a:solidFill>
                <a:schemeClr val="bg1"/>
              </a:solidFill>
            </a:rPr>
            <a:t>Bedr.nr: 974587025 </a:t>
          </a:r>
          <a:r>
            <a:rPr lang="en-GB" sz="1000" i="0" kern="1200" dirty="0">
              <a:solidFill>
                <a:schemeClr val="bg1"/>
              </a:solidFill>
            </a:rPr>
            <a:t>og </a:t>
          </a:r>
          <a:r>
            <a:rPr lang="en-GB" sz="1000" kern="1200" dirty="0">
              <a:solidFill>
                <a:schemeClr val="bg1"/>
              </a:solidFill>
            </a:rPr>
            <a:t>876667452</a:t>
          </a:r>
        </a:p>
        <a:p>
          <a:pPr marL="0" lvl="0" indent="0" algn="ctr" defTabSz="266700">
            <a:lnSpc>
              <a:spcPct val="90000"/>
            </a:lnSpc>
            <a:spcBef>
              <a:spcPct val="0"/>
            </a:spcBef>
            <a:spcAft>
              <a:spcPct val="35000"/>
            </a:spcAft>
            <a:buNone/>
          </a:pPr>
          <a:endParaRPr lang="en-GB" sz="600" kern="1200" dirty="0">
            <a:solidFill>
              <a:srgbClr val="FFC000"/>
            </a:solidFill>
          </a:endParaRPr>
        </a:p>
      </dsp:txBody>
      <dsp:txXfrm>
        <a:off x="3585162" y="608990"/>
        <a:ext cx="920987" cy="1081260"/>
      </dsp:txXfrm>
    </dsp:sp>
    <dsp:sp modelId="{68B0C784-A52E-4EF7-83BC-05D0370F2600}">
      <dsp:nvSpPr>
        <dsp:cNvPr id="0" name=""/>
        <dsp:cNvSpPr/>
      </dsp:nvSpPr>
      <dsp:spPr>
        <a:xfrm>
          <a:off x="1465" y="2199151"/>
          <a:ext cx="553152" cy="97596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Tverrfaglig</a:t>
          </a:r>
          <a:r>
            <a:rPr lang="en-GB" sz="1000" kern="1200" dirty="0">
              <a:solidFill>
                <a:schemeClr val="bg1"/>
              </a:solidFill>
            </a:rPr>
            <a:t> </a:t>
          </a:r>
        </a:p>
        <a:p>
          <a:pPr marL="0" lvl="0" indent="0" algn="ctr" defTabSz="444500">
            <a:lnSpc>
              <a:spcPct val="90000"/>
            </a:lnSpc>
            <a:spcBef>
              <a:spcPct val="0"/>
            </a:spcBef>
            <a:spcAft>
              <a:spcPct val="35000"/>
            </a:spcAft>
            <a:buNone/>
          </a:pPr>
          <a:r>
            <a:rPr lang="en-GB" sz="1000" kern="1200" dirty="0">
              <a:solidFill>
                <a:schemeClr val="bg1"/>
              </a:solidFill>
            </a:rPr>
            <a:t>Bo-team</a:t>
          </a:r>
          <a:br>
            <a:rPr lang="en-GB" sz="1000" kern="1200" dirty="0">
              <a:solidFill>
                <a:schemeClr val="bg1"/>
              </a:solidFill>
            </a:rPr>
          </a:br>
          <a:r>
            <a:rPr lang="en-GB" sz="1000" kern="1200" dirty="0" err="1">
              <a:solidFill>
                <a:srgbClr val="F2F2F2"/>
              </a:solidFill>
            </a:rPr>
            <a:t>Tj</a:t>
          </a:r>
          <a:r>
            <a:rPr lang="en-GB" sz="1000" kern="1200" dirty="0">
              <a:solidFill>
                <a:srgbClr val="F2F2F2"/>
              </a:solidFill>
            </a:rPr>
            <a:t>. Leder Linda Nedberg</a:t>
          </a:r>
        </a:p>
      </dsp:txBody>
      <dsp:txXfrm>
        <a:off x="1465" y="2199151"/>
        <a:ext cx="553152" cy="975965"/>
      </dsp:txXfrm>
    </dsp:sp>
    <dsp:sp modelId="{88B740AB-0079-440C-8715-76D539FC46F0}">
      <dsp:nvSpPr>
        <dsp:cNvPr id="0" name=""/>
        <dsp:cNvSpPr/>
      </dsp:nvSpPr>
      <dsp:spPr>
        <a:xfrm>
          <a:off x="670779" y="2199151"/>
          <a:ext cx="553152" cy="14470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Faasen</a:t>
          </a:r>
          <a:r>
            <a:rPr lang="en-GB" sz="900" kern="1200" dirty="0">
              <a:solidFill>
                <a:schemeClr val="bg1"/>
              </a:solidFill>
            </a:rPr>
            <a:t> og</a:t>
          </a:r>
        </a:p>
        <a:p>
          <a:pPr marL="0" lvl="0" indent="0" algn="ctr" defTabSz="400050">
            <a:lnSpc>
              <a:spcPct val="90000"/>
            </a:lnSpc>
            <a:spcBef>
              <a:spcPct val="0"/>
            </a:spcBef>
            <a:spcAft>
              <a:spcPct val="35000"/>
            </a:spcAft>
            <a:buNone/>
          </a:pPr>
          <a:r>
            <a:rPr lang="en-GB" sz="900" kern="1200" dirty="0" err="1">
              <a:solidFill>
                <a:schemeClr val="bg1"/>
              </a:solidFill>
            </a:rPr>
            <a:t>Grevling</a:t>
          </a:r>
          <a:r>
            <a:rPr lang="en-GB" sz="900" kern="1200" dirty="0">
              <a:solidFill>
                <a:schemeClr val="bg1"/>
              </a:solidFill>
            </a:rPr>
            <a:t>-</a:t>
          </a:r>
        </a:p>
        <a:p>
          <a:pPr marL="0" lvl="0" indent="0" algn="ctr" defTabSz="400050">
            <a:lnSpc>
              <a:spcPct val="90000"/>
            </a:lnSpc>
            <a:spcBef>
              <a:spcPct val="0"/>
            </a:spcBef>
            <a:spcAft>
              <a:spcPct val="35000"/>
            </a:spcAft>
            <a:buNone/>
          </a:pPr>
          <a:r>
            <a:rPr lang="en-GB" sz="900" kern="1200" dirty="0" err="1">
              <a:solidFill>
                <a:schemeClr val="bg1"/>
              </a:solidFill>
            </a:rPr>
            <a:t>stien</a:t>
          </a:r>
          <a:r>
            <a:rPr lang="en-GB" sz="900" kern="1200" dirty="0">
              <a:solidFill>
                <a:schemeClr val="bg1"/>
              </a:solidFill>
            </a:rPr>
            <a:t> 5</a:t>
          </a:r>
        </a:p>
        <a:p>
          <a:pPr marL="0" lvl="0" indent="0" algn="ctr" defTabSz="400050">
            <a:lnSpc>
              <a:spcPct val="90000"/>
            </a:lnSpc>
            <a:spcBef>
              <a:spcPct val="0"/>
            </a:spcBef>
            <a:spcAft>
              <a:spcPct val="35000"/>
            </a:spcAft>
            <a:buNone/>
          </a:pPr>
          <a:r>
            <a:rPr lang="en-GB" sz="900" kern="1200" dirty="0" err="1">
              <a:solidFill>
                <a:schemeClr val="bg1"/>
              </a:solidFill>
            </a:rPr>
            <a:t>Tj</a:t>
          </a:r>
          <a:r>
            <a:rPr lang="en-GB" sz="900" kern="1200" dirty="0">
              <a:solidFill>
                <a:schemeClr val="bg1"/>
              </a:solidFill>
            </a:rPr>
            <a:t>. </a:t>
          </a:r>
          <a:r>
            <a:rPr lang="en-GB" sz="900" kern="1200" dirty="0" err="1">
              <a:solidFill>
                <a:schemeClr val="bg1"/>
              </a:solidFill>
            </a:rPr>
            <a:t>Leder</a:t>
          </a:r>
          <a:r>
            <a:rPr lang="en-GB" sz="900" kern="1200" dirty="0">
              <a:solidFill>
                <a:schemeClr val="bg1"/>
              </a:solidFill>
            </a:rPr>
            <a:t> Linda Skistad Bedr.nr: 986694803</a:t>
          </a:r>
        </a:p>
      </dsp:txBody>
      <dsp:txXfrm>
        <a:off x="670779" y="2199151"/>
        <a:ext cx="553152" cy="1447021"/>
      </dsp:txXfrm>
    </dsp:sp>
    <dsp:sp modelId="{E395A8CD-240E-4199-A794-C6A88329B735}">
      <dsp:nvSpPr>
        <dsp:cNvPr id="0" name=""/>
        <dsp:cNvSpPr/>
      </dsp:nvSpPr>
      <dsp:spPr>
        <a:xfrm>
          <a:off x="1340094" y="2199151"/>
          <a:ext cx="553152" cy="115101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Nøsteelva</a:t>
          </a:r>
          <a:r>
            <a:rPr lang="en-GB" sz="900" kern="1200" dirty="0">
              <a:solidFill>
                <a:schemeClr val="bg1"/>
              </a:solidFill>
            </a:rPr>
            <a:t> og </a:t>
          </a:r>
          <a:r>
            <a:rPr lang="en-GB" sz="900" kern="1200" dirty="0" err="1">
              <a:solidFill>
                <a:schemeClr val="bg1"/>
              </a:solidFill>
            </a:rPr>
            <a:t>Frognes</a:t>
          </a:r>
          <a:r>
            <a:rPr lang="en-GB" sz="900" kern="1200" dirty="0">
              <a:solidFill>
                <a:schemeClr val="bg1"/>
              </a:solidFill>
            </a:rPr>
            <a:t>.</a:t>
          </a:r>
        </a:p>
        <a:p>
          <a:pPr marL="0" lvl="0" indent="0" algn="ctr" defTabSz="400050">
            <a:lnSpc>
              <a:spcPct val="90000"/>
            </a:lnSpc>
            <a:spcBef>
              <a:spcPct val="0"/>
            </a:spcBef>
            <a:spcAft>
              <a:spcPct val="35000"/>
            </a:spcAft>
            <a:buNone/>
          </a:pPr>
          <a:r>
            <a:rPr lang="en-GB" sz="900" kern="1200" dirty="0" err="1">
              <a:solidFill>
                <a:schemeClr val="bg1"/>
              </a:solidFill>
            </a:rPr>
            <a:t>Tj.leder</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kern="1200" dirty="0">
              <a:solidFill>
                <a:schemeClr val="bg1"/>
              </a:solidFill>
            </a:rPr>
            <a:t>Marit N. Johansen</a:t>
          </a:r>
        </a:p>
      </dsp:txBody>
      <dsp:txXfrm>
        <a:off x="1340094" y="2199151"/>
        <a:ext cx="553152" cy="1151018"/>
      </dsp:txXfrm>
    </dsp:sp>
    <dsp:sp modelId="{83E70D42-9455-40AC-9CEF-E72651FE4A27}">
      <dsp:nvSpPr>
        <dsp:cNvPr id="0" name=""/>
        <dsp:cNvSpPr/>
      </dsp:nvSpPr>
      <dsp:spPr>
        <a:xfrm>
          <a:off x="1478382" y="3466332"/>
          <a:ext cx="587635" cy="43557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Frognes</a:t>
          </a:r>
          <a:r>
            <a:rPr lang="en-GB" sz="900" kern="1200" dirty="0">
              <a:solidFill>
                <a:schemeClr val="bg1"/>
              </a:solidFill>
            </a:rPr>
            <a:t> Bedr.nr: 988361844</a:t>
          </a:r>
        </a:p>
      </dsp:txBody>
      <dsp:txXfrm>
        <a:off x="1478382" y="3466332"/>
        <a:ext cx="587635" cy="435571"/>
      </dsp:txXfrm>
    </dsp:sp>
    <dsp:sp modelId="{6F72D0DF-3B06-41BD-A849-A80D47FD37A2}">
      <dsp:nvSpPr>
        <dsp:cNvPr id="0" name=""/>
        <dsp:cNvSpPr/>
      </dsp:nvSpPr>
      <dsp:spPr>
        <a:xfrm>
          <a:off x="1478382" y="4018065"/>
          <a:ext cx="698022" cy="4135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Nøsteelva</a:t>
          </a:r>
          <a:r>
            <a:rPr lang="en-GB" sz="900" kern="1200" dirty="0">
              <a:solidFill>
                <a:schemeClr val="bg1"/>
              </a:solidFill>
            </a:rPr>
            <a:t> Bedr.nr: 988361933</a:t>
          </a:r>
        </a:p>
      </dsp:txBody>
      <dsp:txXfrm>
        <a:off x="1478382" y="4018065"/>
        <a:ext cx="698022" cy="413503"/>
      </dsp:txXfrm>
    </dsp:sp>
    <dsp:sp modelId="{B0957BC5-6685-49B1-BA8A-1E81F8A2EDB6}">
      <dsp:nvSpPr>
        <dsp:cNvPr id="0" name=""/>
        <dsp:cNvSpPr/>
      </dsp:nvSpPr>
      <dsp:spPr>
        <a:xfrm>
          <a:off x="2182179" y="2199151"/>
          <a:ext cx="553152" cy="14327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Skauholt</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kern="1200" dirty="0" err="1">
              <a:solidFill>
                <a:schemeClr val="bg1"/>
              </a:solidFill>
            </a:rPr>
            <a:t>Tj.leder</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kern="1200" dirty="0">
              <a:solidFill>
                <a:schemeClr val="bg1"/>
              </a:solidFill>
            </a:rPr>
            <a:t>Laila van der Reek Lidsheim</a:t>
          </a:r>
        </a:p>
        <a:p>
          <a:pPr marL="0" lvl="0" indent="0" algn="ctr" defTabSz="400050">
            <a:lnSpc>
              <a:spcPct val="90000"/>
            </a:lnSpc>
            <a:spcBef>
              <a:spcPct val="0"/>
            </a:spcBef>
            <a:spcAft>
              <a:spcPct val="35000"/>
            </a:spcAft>
            <a:buNone/>
          </a:pPr>
          <a:r>
            <a:rPr lang="en-GB" sz="900" kern="1200" dirty="0">
              <a:solidFill>
                <a:schemeClr val="bg1"/>
              </a:solidFill>
            </a:rPr>
            <a:t>Bedr.nr: 888361812</a:t>
          </a:r>
        </a:p>
      </dsp:txBody>
      <dsp:txXfrm>
        <a:off x="2182179" y="2199151"/>
        <a:ext cx="553152" cy="1432728"/>
      </dsp:txXfrm>
    </dsp:sp>
    <dsp:sp modelId="{2415B0FF-3122-4380-8242-4B47110C1DDF}">
      <dsp:nvSpPr>
        <dsp:cNvPr id="0" name=""/>
        <dsp:cNvSpPr/>
      </dsp:nvSpPr>
      <dsp:spPr>
        <a:xfrm>
          <a:off x="2851494" y="2199151"/>
          <a:ext cx="553152" cy="14785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Myraveien</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kern="1200" dirty="0" err="1">
              <a:solidFill>
                <a:schemeClr val="bg1"/>
              </a:solidFill>
            </a:rPr>
            <a:t>Tj</a:t>
          </a:r>
          <a:r>
            <a:rPr lang="en-GB" sz="900" kern="1200" dirty="0">
              <a:solidFill>
                <a:schemeClr val="bg1"/>
              </a:solidFill>
            </a:rPr>
            <a:t>. </a:t>
          </a:r>
          <a:r>
            <a:rPr lang="en-GB" sz="900" kern="1200" dirty="0" err="1">
              <a:solidFill>
                <a:schemeClr val="bg1"/>
              </a:solidFill>
            </a:rPr>
            <a:t>leder</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kern="1200" dirty="0">
              <a:solidFill>
                <a:schemeClr val="bg1"/>
              </a:solidFill>
            </a:rPr>
            <a:t>Maya Løne</a:t>
          </a:r>
        </a:p>
        <a:p>
          <a:pPr marL="0" lvl="0" indent="0" algn="ctr" defTabSz="400050">
            <a:lnSpc>
              <a:spcPct val="90000"/>
            </a:lnSpc>
            <a:spcBef>
              <a:spcPct val="0"/>
            </a:spcBef>
            <a:spcAft>
              <a:spcPct val="35000"/>
            </a:spcAft>
            <a:buNone/>
          </a:pPr>
          <a:r>
            <a:rPr lang="en-GB" sz="900" kern="1200" dirty="0">
              <a:solidFill>
                <a:schemeClr val="bg1"/>
              </a:solidFill>
            </a:rPr>
            <a:t>Bedr.nr: 988361739</a:t>
          </a:r>
        </a:p>
      </dsp:txBody>
      <dsp:txXfrm>
        <a:off x="2851494" y="2199151"/>
        <a:ext cx="553152" cy="1478595"/>
      </dsp:txXfrm>
    </dsp:sp>
    <dsp:sp modelId="{0E67E347-683C-4C86-B6A0-1C4A26F9246C}">
      <dsp:nvSpPr>
        <dsp:cNvPr id="0" name=""/>
        <dsp:cNvSpPr/>
      </dsp:nvSpPr>
      <dsp:spPr>
        <a:xfrm>
          <a:off x="3520808" y="2199151"/>
          <a:ext cx="553152" cy="1247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b="0" kern="1200" dirty="0" err="1">
              <a:solidFill>
                <a:srgbClr val="F2F2F2"/>
              </a:solidFill>
            </a:rPr>
            <a:t>Hasselveien</a:t>
          </a:r>
          <a:r>
            <a:rPr lang="en-GB" sz="900" b="0" kern="1200" dirty="0">
              <a:solidFill>
                <a:srgbClr val="F2F2F2"/>
              </a:solidFill>
            </a:rPr>
            <a:t> </a:t>
          </a:r>
          <a:r>
            <a:rPr lang="en-GB" sz="900" b="0" kern="1200" dirty="0" err="1">
              <a:solidFill>
                <a:srgbClr val="F2F2F2"/>
              </a:solidFill>
            </a:rPr>
            <a:t>boliger</a:t>
          </a:r>
          <a:endParaRPr lang="en-GB" sz="900" b="0" kern="1200" dirty="0">
            <a:solidFill>
              <a:srgbClr val="F2F2F2"/>
            </a:solidFill>
          </a:endParaRPr>
        </a:p>
        <a:p>
          <a:pPr marL="0" lvl="0" indent="0" algn="ctr" defTabSz="400050">
            <a:lnSpc>
              <a:spcPct val="90000"/>
            </a:lnSpc>
            <a:spcBef>
              <a:spcPct val="0"/>
            </a:spcBef>
            <a:spcAft>
              <a:spcPct val="35000"/>
            </a:spcAft>
            <a:buNone/>
          </a:pPr>
          <a:r>
            <a:rPr lang="en-GB" sz="900" b="0" kern="1200" dirty="0" err="1">
              <a:solidFill>
                <a:srgbClr val="F2F2F2"/>
              </a:solidFill>
            </a:rPr>
            <a:t>Tj.leder</a:t>
          </a:r>
          <a:r>
            <a:rPr lang="en-GB" sz="900" b="0" kern="1200" dirty="0">
              <a:solidFill>
                <a:srgbClr val="F2F2F2"/>
              </a:solidFill>
            </a:rPr>
            <a:t> Mona Modalen</a:t>
          </a:r>
        </a:p>
        <a:p>
          <a:pPr marL="0" lvl="0" indent="0" algn="ctr" defTabSz="400050">
            <a:lnSpc>
              <a:spcPct val="90000"/>
            </a:lnSpc>
            <a:spcBef>
              <a:spcPct val="0"/>
            </a:spcBef>
            <a:spcAft>
              <a:spcPct val="35000"/>
            </a:spcAft>
            <a:buNone/>
          </a:pPr>
          <a:r>
            <a:rPr lang="en-GB" sz="900" b="0" kern="1200" dirty="0">
              <a:solidFill>
                <a:srgbClr val="F2F2F2"/>
              </a:solidFill>
            </a:rPr>
            <a:t>Bedri.nr 932814463</a:t>
          </a:r>
        </a:p>
      </dsp:txBody>
      <dsp:txXfrm>
        <a:off x="3520808" y="2199151"/>
        <a:ext cx="553152" cy="1247917"/>
      </dsp:txXfrm>
    </dsp:sp>
    <dsp:sp modelId="{3EE851F4-F1BF-42FC-9BDF-9F6517506989}">
      <dsp:nvSpPr>
        <dsp:cNvPr id="0" name=""/>
        <dsp:cNvSpPr/>
      </dsp:nvSpPr>
      <dsp:spPr>
        <a:xfrm>
          <a:off x="4190122" y="2199151"/>
          <a:ext cx="553152" cy="1312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solidFill>
                <a:schemeClr val="bg1"/>
              </a:solidFill>
            </a:rPr>
            <a:t>Avlastning</a:t>
          </a:r>
          <a:r>
            <a:rPr lang="en-GB" sz="900" kern="1200" dirty="0">
              <a:solidFill>
                <a:schemeClr val="bg1"/>
              </a:solidFill>
            </a:rPr>
            <a:t> </a:t>
          </a:r>
          <a:r>
            <a:rPr lang="en-GB" sz="900" kern="1200" dirty="0" err="1">
              <a:solidFill>
                <a:schemeClr val="bg1"/>
              </a:solidFill>
            </a:rPr>
            <a:t>Tj.leder</a:t>
          </a:r>
          <a:endParaRPr lang="en-GB" sz="900" kern="1200" dirty="0">
            <a:solidFill>
              <a:schemeClr val="bg1"/>
            </a:solidFill>
          </a:endParaRPr>
        </a:p>
        <a:p>
          <a:pPr marL="0" lvl="0" indent="0" algn="ctr" defTabSz="400050">
            <a:lnSpc>
              <a:spcPct val="90000"/>
            </a:lnSpc>
            <a:spcBef>
              <a:spcPct val="0"/>
            </a:spcBef>
            <a:spcAft>
              <a:spcPct val="35000"/>
            </a:spcAft>
            <a:buNone/>
          </a:pPr>
          <a:r>
            <a:rPr lang="en-GB" sz="900" b="1" strike="noStrike" kern="1200" dirty="0">
              <a:solidFill>
                <a:schemeClr val="bg1"/>
              </a:solidFill>
            </a:rPr>
            <a:t>Mona Modalen </a:t>
          </a:r>
          <a:r>
            <a:rPr lang="en-GB" sz="900" kern="1200" dirty="0">
              <a:solidFill>
                <a:schemeClr val="bg1"/>
              </a:solidFill>
            </a:rPr>
            <a:t>Bedr.nr: 976667522</a:t>
          </a:r>
          <a:endParaRPr lang="en-GB" sz="900" b="1" strike="sngStrike" kern="1200" dirty="0">
            <a:solidFill>
              <a:srgbClr val="FF0000"/>
            </a:solidFill>
          </a:endParaRPr>
        </a:p>
      </dsp:txBody>
      <dsp:txXfrm>
        <a:off x="4190122" y="2199151"/>
        <a:ext cx="553152" cy="1312359"/>
      </dsp:txXfrm>
    </dsp:sp>
    <dsp:sp modelId="{1D49FFE6-4D51-496C-B7EE-02C560A3B11F}">
      <dsp:nvSpPr>
        <dsp:cNvPr id="0" name=""/>
        <dsp:cNvSpPr/>
      </dsp:nvSpPr>
      <dsp:spPr>
        <a:xfrm>
          <a:off x="4859437" y="2199151"/>
          <a:ext cx="553152" cy="136192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b="1" kern="1200" dirty="0">
              <a:solidFill>
                <a:schemeClr val="bg1"/>
              </a:solidFill>
            </a:rPr>
            <a:t>Eiker </a:t>
          </a:r>
          <a:r>
            <a:rPr lang="en-GB" sz="800" b="1" kern="1200" dirty="0" err="1">
              <a:solidFill>
                <a:schemeClr val="bg1"/>
              </a:solidFill>
            </a:rPr>
            <a:t>aktivitetssenter</a:t>
          </a:r>
          <a:r>
            <a:rPr lang="en-GB" sz="800" b="1" kern="1200" dirty="0">
              <a:solidFill>
                <a:schemeClr val="bg1"/>
              </a:solidFill>
            </a:rPr>
            <a:t>. </a:t>
          </a:r>
          <a:r>
            <a:rPr lang="en-GB" sz="800" b="1" kern="1200" dirty="0" err="1">
              <a:solidFill>
                <a:schemeClr val="bg1"/>
              </a:solidFill>
            </a:rPr>
            <a:t>Tj.leder</a:t>
          </a:r>
          <a:r>
            <a:rPr lang="en-GB" sz="800" b="1" kern="1200" dirty="0">
              <a:solidFill>
                <a:schemeClr val="bg1"/>
              </a:solidFill>
            </a:rPr>
            <a:t> Laila van der Reek Lidsheim </a:t>
          </a:r>
          <a:r>
            <a:rPr lang="en-GB" sz="800" b="0" kern="1200" dirty="0">
              <a:solidFill>
                <a:schemeClr val="bg1"/>
              </a:solidFill>
            </a:rPr>
            <a:t>Bedr.nr: 973705156</a:t>
          </a:r>
          <a:endParaRPr lang="en-GB" sz="900" b="0" strike="sngStrike" kern="1200" dirty="0">
            <a:solidFill>
              <a:schemeClr val="bg1"/>
            </a:solidFill>
          </a:endParaRPr>
        </a:p>
      </dsp:txBody>
      <dsp:txXfrm>
        <a:off x="4859437" y="2199151"/>
        <a:ext cx="553152" cy="1361927"/>
      </dsp:txXfrm>
    </dsp:sp>
    <dsp:sp modelId="{E0D7A86B-95A5-4057-9737-4CBE84F6B210}">
      <dsp:nvSpPr>
        <dsp:cNvPr id="0" name=""/>
        <dsp:cNvSpPr/>
      </dsp:nvSpPr>
      <dsp:spPr>
        <a:xfrm>
          <a:off x="5528751" y="2199151"/>
          <a:ext cx="553152" cy="13321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t>Hjemmesykepleie</a:t>
          </a:r>
          <a:endParaRPr lang="en-GB" sz="900" kern="1200" dirty="0"/>
        </a:p>
        <a:p>
          <a:pPr marL="0" lvl="0" indent="0" algn="ctr" defTabSz="400050">
            <a:lnSpc>
              <a:spcPct val="90000"/>
            </a:lnSpc>
            <a:spcBef>
              <a:spcPct val="0"/>
            </a:spcBef>
            <a:spcAft>
              <a:spcPct val="35000"/>
            </a:spcAft>
            <a:buNone/>
          </a:pPr>
          <a:r>
            <a:rPr lang="en-GB" sz="900" kern="1200" dirty="0"/>
            <a:t>Sone 1</a:t>
          </a:r>
        </a:p>
        <a:p>
          <a:pPr marL="0" lvl="0" indent="0" algn="ctr" defTabSz="400050">
            <a:lnSpc>
              <a:spcPct val="90000"/>
            </a:lnSpc>
            <a:spcBef>
              <a:spcPct val="0"/>
            </a:spcBef>
            <a:spcAft>
              <a:spcPct val="35000"/>
            </a:spcAft>
            <a:buNone/>
          </a:pPr>
          <a:r>
            <a:rPr lang="en-GB" sz="900" kern="1200" dirty="0" err="1"/>
            <a:t>Tj.leder</a:t>
          </a:r>
          <a:endParaRPr lang="en-GB" sz="900" kern="1200" dirty="0"/>
        </a:p>
        <a:p>
          <a:pPr marL="0" lvl="0" indent="0" algn="ctr" defTabSz="400050">
            <a:lnSpc>
              <a:spcPct val="90000"/>
            </a:lnSpc>
            <a:spcBef>
              <a:spcPct val="0"/>
            </a:spcBef>
            <a:spcAft>
              <a:spcPct val="35000"/>
            </a:spcAft>
            <a:buNone/>
          </a:pPr>
          <a:r>
            <a:rPr lang="en-GB" sz="900" kern="1200" dirty="0"/>
            <a:t>Elisabeth Bjørndalen</a:t>
          </a:r>
        </a:p>
        <a:p>
          <a:pPr marL="0" lvl="0" indent="0" algn="ctr" defTabSz="400050">
            <a:lnSpc>
              <a:spcPct val="90000"/>
            </a:lnSpc>
            <a:spcBef>
              <a:spcPct val="0"/>
            </a:spcBef>
            <a:spcAft>
              <a:spcPct val="35000"/>
            </a:spcAft>
            <a:buNone/>
          </a:pPr>
          <a:endParaRPr lang="en-GB" sz="1100" kern="1200" dirty="0"/>
        </a:p>
      </dsp:txBody>
      <dsp:txXfrm>
        <a:off x="5528751" y="2199151"/>
        <a:ext cx="553152" cy="1332106"/>
      </dsp:txXfrm>
    </dsp:sp>
    <dsp:sp modelId="{D43E3E8B-7977-400B-A059-C289E1F0F347}">
      <dsp:nvSpPr>
        <dsp:cNvPr id="0" name=""/>
        <dsp:cNvSpPr/>
      </dsp:nvSpPr>
      <dsp:spPr>
        <a:xfrm>
          <a:off x="6198065" y="2199151"/>
          <a:ext cx="553152" cy="196803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t>Hjemmesykepleie</a:t>
          </a:r>
          <a:endParaRPr lang="en-GB" sz="900" kern="1200" dirty="0"/>
        </a:p>
        <a:p>
          <a:pPr marL="0" lvl="0" indent="0" algn="ctr" defTabSz="400050">
            <a:lnSpc>
              <a:spcPct val="90000"/>
            </a:lnSpc>
            <a:spcBef>
              <a:spcPct val="0"/>
            </a:spcBef>
            <a:spcAft>
              <a:spcPct val="35000"/>
            </a:spcAft>
            <a:buNone/>
          </a:pPr>
          <a:r>
            <a:rPr lang="en-GB" sz="900" kern="1200" dirty="0"/>
            <a:t>Sone 2</a:t>
          </a:r>
        </a:p>
        <a:p>
          <a:pPr marL="0" lvl="0" indent="0" algn="ctr" defTabSz="400050">
            <a:lnSpc>
              <a:spcPct val="90000"/>
            </a:lnSpc>
            <a:spcBef>
              <a:spcPct val="0"/>
            </a:spcBef>
            <a:spcAft>
              <a:spcPct val="35000"/>
            </a:spcAft>
            <a:buNone/>
          </a:pPr>
          <a:r>
            <a:rPr lang="en-GB" sz="900" kern="1200" dirty="0" err="1"/>
            <a:t>Tj.leder</a:t>
          </a:r>
          <a:endParaRPr lang="en-GB" sz="900" kern="1200" dirty="0"/>
        </a:p>
        <a:p>
          <a:pPr marL="0" lvl="0" indent="0" algn="ctr" defTabSz="400050">
            <a:lnSpc>
              <a:spcPct val="90000"/>
            </a:lnSpc>
            <a:spcBef>
              <a:spcPct val="0"/>
            </a:spcBef>
            <a:spcAft>
              <a:spcPct val="35000"/>
            </a:spcAft>
            <a:buNone/>
          </a:pPr>
          <a:r>
            <a:rPr lang="en-GB" sz="900" b="1" kern="1200" dirty="0" err="1">
              <a:solidFill>
                <a:schemeClr val="bg1"/>
              </a:solidFill>
            </a:rPr>
            <a:t>Permisjon</a:t>
          </a:r>
          <a:r>
            <a:rPr lang="en-GB" sz="900" b="1" kern="1200" dirty="0">
              <a:solidFill>
                <a:schemeClr val="bg1"/>
              </a:solidFill>
            </a:rPr>
            <a:t>; Charlotte Søfting Andersen</a:t>
          </a:r>
        </a:p>
        <a:p>
          <a:pPr marL="0" lvl="0" indent="0" algn="ctr" defTabSz="400050">
            <a:lnSpc>
              <a:spcPct val="90000"/>
            </a:lnSpc>
            <a:spcBef>
              <a:spcPct val="0"/>
            </a:spcBef>
            <a:spcAft>
              <a:spcPct val="35000"/>
            </a:spcAft>
            <a:buNone/>
          </a:pPr>
          <a:r>
            <a:rPr lang="en-GB" sz="900" b="1" kern="1200" dirty="0" err="1">
              <a:solidFill>
                <a:schemeClr val="bg1"/>
              </a:solidFill>
            </a:rPr>
            <a:t>Kst.leder</a:t>
          </a:r>
          <a:r>
            <a:rPr lang="en-GB" sz="900" b="1" kern="1200" dirty="0">
              <a:solidFill>
                <a:schemeClr val="bg1"/>
              </a:solidFill>
            </a:rPr>
            <a:t>: Calina Codorean</a:t>
          </a:r>
        </a:p>
        <a:p>
          <a:pPr marL="0" lvl="0" indent="0" algn="ctr" defTabSz="400050">
            <a:lnSpc>
              <a:spcPct val="90000"/>
            </a:lnSpc>
            <a:spcBef>
              <a:spcPct val="0"/>
            </a:spcBef>
            <a:spcAft>
              <a:spcPct val="35000"/>
            </a:spcAft>
            <a:buNone/>
          </a:pPr>
          <a:endParaRPr lang="en-GB" sz="900" kern="1200" dirty="0">
            <a:solidFill>
              <a:schemeClr val="bg1"/>
            </a:solidFill>
          </a:endParaRPr>
        </a:p>
      </dsp:txBody>
      <dsp:txXfrm>
        <a:off x="6198065" y="2199151"/>
        <a:ext cx="553152" cy="1968032"/>
      </dsp:txXfrm>
    </dsp:sp>
    <dsp:sp modelId="{B1EC1643-43AD-491A-A3AE-33ACB94E8022}">
      <dsp:nvSpPr>
        <dsp:cNvPr id="0" name=""/>
        <dsp:cNvSpPr/>
      </dsp:nvSpPr>
      <dsp:spPr>
        <a:xfrm>
          <a:off x="6867379" y="2199151"/>
          <a:ext cx="553152" cy="1337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t>Hjemmesykepleie</a:t>
          </a:r>
          <a:endParaRPr lang="en-GB" sz="900" kern="1200" dirty="0"/>
        </a:p>
        <a:p>
          <a:pPr marL="0" lvl="0" indent="0" algn="ctr" defTabSz="400050">
            <a:lnSpc>
              <a:spcPct val="90000"/>
            </a:lnSpc>
            <a:spcBef>
              <a:spcPct val="0"/>
            </a:spcBef>
            <a:spcAft>
              <a:spcPct val="35000"/>
            </a:spcAft>
            <a:buNone/>
          </a:pPr>
          <a:r>
            <a:rPr lang="en-GB" sz="900" kern="1200" dirty="0"/>
            <a:t>Sone 3</a:t>
          </a:r>
        </a:p>
        <a:p>
          <a:pPr marL="0" lvl="0" indent="0" algn="ctr" defTabSz="400050">
            <a:lnSpc>
              <a:spcPct val="90000"/>
            </a:lnSpc>
            <a:spcBef>
              <a:spcPct val="0"/>
            </a:spcBef>
            <a:spcAft>
              <a:spcPct val="35000"/>
            </a:spcAft>
            <a:buNone/>
          </a:pPr>
          <a:r>
            <a:rPr lang="en-GB" sz="900" kern="1200" dirty="0" err="1"/>
            <a:t>Tj.leder</a:t>
          </a:r>
          <a:endParaRPr lang="en-GB" sz="900" kern="1200" dirty="0"/>
        </a:p>
        <a:p>
          <a:pPr marL="0" lvl="0" indent="0" algn="ctr" defTabSz="400050">
            <a:lnSpc>
              <a:spcPct val="90000"/>
            </a:lnSpc>
            <a:spcBef>
              <a:spcPct val="0"/>
            </a:spcBef>
            <a:spcAft>
              <a:spcPct val="35000"/>
            </a:spcAft>
            <a:buNone/>
          </a:pPr>
          <a:r>
            <a:rPr lang="en-GB" sz="900" kern="1200" dirty="0"/>
            <a:t>Merethe </a:t>
          </a:r>
          <a:r>
            <a:rPr lang="en-GB" sz="900" kern="1200" dirty="0">
              <a:solidFill>
                <a:schemeClr val="bg1"/>
              </a:solidFill>
            </a:rPr>
            <a:t>Eriksen </a:t>
          </a:r>
          <a:r>
            <a:rPr lang="en-GB" sz="900" b="1" kern="1200" dirty="0" err="1">
              <a:solidFill>
                <a:schemeClr val="bg1"/>
              </a:solidFill>
            </a:rPr>
            <a:t>og</a:t>
          </a:r>
          <a:r>
            <a:rPr lang="en-GB" sz="900" b="1" kern="1200" dirty="0">
              <a:solidFill>
                <a:schemeClr val="bg1"/>
              </a:solidFill>
            </a:rPr>
            <a:t> Thomas Weiler Riis </a:t>
          </a:r>
          <a:endParaRPr lang="en-GB" sz="900" kern="1200" dirty="0">
            <a:solidFill>
              <a:schemeClr val="bg1"/>
            </a:solidFill>
          </a:endParaRPr>
        </a:p>
      </dsp:txBody>
      <dsp:txXfrm>
        <a:off x="6867379" y="2199151"/>
        <a:ext cx="553152" cy="1337173"/>
      </dsp:txXfrm>
    </dsp:sp>
    <dsp:sp modelId="{D38F225B-0DFE-4F67-8050-41EAA67FCE8B}">
      <dsp:nvSpPr>
        <dsp:cNvPr id="0" name=""/>
        <dsp:cNvSpPr/>
      </dsp:nvSpPr>
      <dsp:spPr>
        <a:xfrm>
          <a:off x="7536694" y="2199151"/>
          <a:ext cx="553152" cy="11242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GB" sz="1000" b="1" kern="1200" dirty="0">
            <a:solidFill>
              <a:srgbClr val="FF0000"/>
            </a:solidFill>
          </a:endParaRPr>
        </a:p>
        <a:p>
          <a:pPr marL="0" lvl="0" indent="0" algn="ctr" defTabSz="444500">
            <a:lnSpc>
              <a:spcPct val="90000"/>
            </a:lnSpc>
            <a:spcBef>
              <a:spcPct val="0"/>
            </a:spcBef>
            <a:spcAft>
              <a:spcPct val="35000"/>
            </a:spcAft>
            <a:buNone/>
          </a:pPr>
          <a:r>
            <a:rPr lang="en-GB" sz="900" b="1" kern="1200" dirty="0" err="1">
              <a:solidFill>
                <a:srgbClr val="F2F2F2"/>
              </a:solidFill>
            </a:rPr>
            <a:t>Hjemmesykepleie</a:t>
          </a:r>
          <a:r>
            <a:rPr lang="en-GB" sz="900" b="1" kern="1200" dirty="0">
              <a:solidFill>
                <a:srgbClr val="F2F2F2"/>
              </a:solidFill>
            </a:rPr>
            <a:t> </a:t>
          </a:r>
        </a:p>
        <a:p>
          <a:pPr marL="0" lvl="0" indent="0" algn="ctr" defTabSz="444500">
            <a:lnSpc>
              <a:spcPct val="90000"/>
            </a:lnSpc>
            <a:spcBef>
              <a:spcPct val="0"/>
            </a:spcBef>
            <a:spcAft>
              <a:spcPct val="35000"/>
            </a:spcAft>
            <a:buNone/>
          </a:pPr>
          <a:r>
            <a:rPr lang="en-GB" sz="900" b="1" kern="1200" dirty="0">
              <a:solidFill>
                <a:srgbClr val="F2F2F2"/>
              </a:solidFill>
            </a:rPr>
            <a:t>Sone 4</a:t>
          </a:r>
          <a:endParaRPr lang="en-GB" sz="900" kern="1200" dirty="0">
            <a:solidFill>
              <a:srgbClr val="F2F2F2"/>
            </a:solidFill>
          </a:endParaRPr>
        </a:p>
        <a:p>
          <a:pPr marL="0" lvl="0" indent="0" algn="ctr" defTabSz="444500">
            <a:lnSpc>
              <a:spcPct val="90000"/>
            </a:lnSpc>
            <a:spcBef>
              <a:spcPct val="0"/>
            </a:spcBef>
            <a:spcAft>
              <a:spcPct val="35000"/>
            </a:spcAft>
            <a:buNone/>
          </a:pPr>
          <a:r>
            <a:rPr lang="en-GB" sz="900" kern="1200" dirty="0" err="1"/>
            <a:t>Tj.leder</a:t>
          </a:r>
          <a:endParaRPr lang="en-GB" sz="900" kern="1200" dirty="0"/>
        </a:p>
        <a:p>
          <a:pPr marL="0" lvl="0" indent="0" algn="ctr" defTabSz="444500">
            <a:lnSpc>
              <a:spcPct val="90000"/>
            </a:lnSpc>
            <a:spcBef>
              <a:spcPct val="0"/>
            </a:spcBef>
            <a:spcAft>
              <a:spcPct val="35000"/>
            </a:spcAft>
            <a:buNone/>
          </a:pPr>
          <a:r>
            <a:rPr lang="en-GB" sz="900" kern="1200" dirty="0">
              <a:solidFill>
                <a:schemeClr val="bg1"/>
              </a:solidFill>
            </a:rPr>
            <a:t>Anne Tine Nilsen</a:t>
          </a:r>
        </a:p>
        <a:p>
          <a:pPr marL="0" lvl="0" indent="0" algn="ctr" defTabSz="444500">
            <a:lnSpc>
              <a:spcPct val="90000"/>
            </a:lnSpc>
            <a:spcBef>
              <a:spcPct val="0"/>
            </a:spcBef>
            <a:spcAft>
              <a:spcPct val="35000"/>
            </a:spcAft>
            <a:buNone/>
          </a:pPr>
          <a:endParaRPr lang="en-GB" sz="1100" kern="1200" dirty="0"/>
        </a:p>
      </dsp:txBody>
      <dsp:txXfrm>
        <a:off x="7536694" y="2199151"/>
        <a:ext cx="553152" cy="1124268"/>
      </dsp:txXfrm>
    </dsp:sp>
    <dsp:sp modelId="{02D306CE-484D-4A76-BACD-31892DC21B45}">
      <dsp:nvSpPr>
        <dsp:cNvPr id="0" name=""/>
        <dsp:cNvSpPr/>
      </dsp:nvSpPr>
      <dsp:spPr>
        <a:xfrm>
          <a:off x="7674982" y="3439581"/>
          <a:ext cx="553152" cy="276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t>Praktisk</a:t>
          </a:r>
          <a:r>
            <a:rPr lang="en-GB" sz="800" kern="1200" dirty="0"/>
            <a:t> </a:t>
          </a:r>
          <a:r>
            <a:rPr lang="en-GB" sz="800" kern="1200" dirty="0" err="1"/>
            <a:t>bistand</a:t>
          </a:r>
          <a:endParaRPr lang="en-GB" sz="800" kern="1200" dirty="0"/>
        </a:p>
      </dsp:txBody>
      <dsp:txXfrm>
        <a:off x="7674982" y="3439581"/>
        <a:ext cx="553152" cy="276576"/>
      </dsp:txXfrm>
    </dsp:sp>
    <dsp:sp modelId="{0C10CB56-364E-474F-83CE-4750255FA095}">
      <dsp:nvSpPr>
        <dsp:cNvPr id="0" name=""/>
        <dsp:cNvSpPr/>
      </dsp:nvSpPr>
      <dsp:spPr>
        <a:xfrm>
          <a:off x="4173649" y="1766143"/>
          <a:ext cx="553152" cy="27657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Rådgivere fag-/kvalitet</a:t>
          </a:r>
        </a:p>
      </dsp:txBody>
      <dsp:txXfrm>
        <a:off x="4173649" y="1766143"/>
        <a:ext cx="553152" cy="2765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CB0CD-A77C-46DE-927B-9652E2A4F89D}">
      <dsp:nvSpPr>
        <dsp:cNvPr id="0" name=""/>
        <dsp:cNvSpPr/>
      </dsp:nvSpPr>
      <dsp:spPr>
        <a:xfrm>
          <a:off x="3958469" y="1371003"/>
          <a:ext cx="156330" cy="737989"/>
        </a:xfrm>
        <a:custGeom>
          <a:avLst/>
          <a:gdLst/>
          <a:ahLst/>
          <a:cxnLst/>
          <a:rect l="0" t="0" r="0" b="0"/>
          <a:pathLst>
            <a:path>
              <a:moveTo>
                <a:pt x="156330" y="0"/>
              </a:moveTo>
              <a:lnTo>
                <a:pt x="156330" y="737989"/>
              </a:lnTo>
              <a:lnTo>
                <a:pt x="0" y="73798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8D3B53-277C-476D-889B-75628036E54E}">
      <dsp:nvSpPr>
        <dsp:cNvPr id="0" name=""/>
        <dsp:cNvSpPr/>
      </dsp:nvSpPr>
      <dsp:spPr>
        <a:xfrm>
          <a:off x="4114800" y="1371003"/>
          <a:ext cx="3614752" cy="1802188"/>
        </a:xfrm>
        <a:custGeom>
          <a:avLst/>
          <a:gdLst/>
          <a:ahLst/>
          <a:cxnLst/>
          <a:rect l="0" t="0" r="0" b="0"/>
          <a:pathLst>
            <a:path>
              <a:moveTo>
                <a:pt x="0" y="0"/>
              </a:moveTo>
              <a:lnTo>
                <a:pt x="0" y="1697629"/>
              </a:lnTo>
              <a:lnTo>
                <a:pt x="3614752" y="1697629"/>
              </a:lnTo>
              <a:lnTo>
                <a:pt x="3614752"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3F42C3-6DFE-47DA-B440-0073A14AB9FE}">
      <dsp:nvSpPr>
        <dsp:cNvPr id="0" name=""/>
        <dsp:cNvSpPr/>
      </dsp:nvSpPr>
      <dsp:spPr>
        <a:xfrm>
          <a:off x="4114800" y="1371003"/>
          <a:ext cx="2409835" cy="1802188"/>
        </a:xfrm>
        <a:custGeom>
          <a:avLst/>
          <a:gdLst/>
          <a:ahLst/>
          <a:cxnLst/>
          <a:rect l="0" t="0" r="0" b="0"/>
          <a:pathLst>
            <a:path>
              <a:moveTo>
                <a:pt x="0" y="0"/>
              </a:moveTo>
              <a:lnTo>
                <a:pt x="0" y="1697629"/>
              </a:lnTo>
              <a:lnTo>
                <a:pt x="2409835" y="1697629"/>
              </a:lnTo>
              <a:lnTo>
                <a:pt x="2409835"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811444-11C0-4F10-8BD0-F49E076BC296}">
      <dsp:nvSpPr>
        <dsp:cNvPr id="0" name=""/>
        <dsp:cNvSpPr/>
      </dsp:nvSpPr>
      <dsp:spPr>
        <a:xfrm>
          <a:off x="4114800" y="1371003"/>
          <a:ext cx="1204917" cy="1802188"/>
        </a:xfrm>
        <a:custGeom>
          <a:avLst/>
          <a:gdLst/>
          <a:ahLst/>
          <a:cxnLst/>
          <a:rect l="0" t="0" r="0" b="0"/>
          <a:pathLst>
            <a:path>
              <a:moveTo>
                <a:pt x="0" y="0"/>
              </a:moveTo>
              <a:lnTo>
                <a:pt x="0" y="1697629"/>
              </a:lnTo>
              <a:lnTo>
                <a:pt x="1204917" y="1697629"/>
              </a:lnTo>
              <a:lnTo>
                <a:pt x="1204917"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20B965-E350-414A-A463-36F378914994}">
      <dsp:nvSpPr>
        <dsp:cNvPr id="0" name=""/>
        <dsp:cNvSpPr/>
      </dsp:nvSpPr>
      <dsp:spPr>
        <a:xfrm>
          <a:off x="4069080" y="1371003"/>
          <a:ext cx="91440" cy="1802188"/>
        </a:xfrm>
        <a:custGeom>
          <a:avLst/>
          <a:gdLst/>
          <a:ahLst/>
          <a:cxnLst/>
          <a:rect l="0" t="0" r="0" b="0"/>
          <a:pathLst>
            <a:path>
              <a:moveTo>
                <a:pt x="45720" y="0"/>
              </a:moveTo>
              <a:lnTo>
                <a:pt x="45720"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4E34AC-A8BA-42F5-B743-6869B240E83A}">
      <dsp:nvSpPr>
        <dsp:cNvPr id="0" name=""/>
        <dsp:cNvSpPr/>
      </dsp:nvSpPr>
      <dsp:spPr>
        <a:xfrm>
          <a:off x="2909882" y="1371003"/>
          <a:ext cx="1204917" cy="1802188"/>
        </a:xfrm>
        <a:custGeom>
          <a:avLst/>
          <a:gdLst/>
          <a:ahLst/>
          <a:cxnLst/>
          <a:rect l="0" t="0" r="0" b="0"/>
          <a:pathLst>
            <a:path>
              <a:moveTo>
                <a:pt x="1204917" y="0"/>
              </a:moveTo>
              <a:lnTo>
                <a:pt x="1204917" y="1697629"/>
              </a:lnTo>
              <a:lnTo>
                <a:pt x="0" y="1697629"/>
              </a:lnTo>
              <a:lnTo>
                <a:pt x="0"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9C8AE8-245D-4E04-B73A-A6B13CA61640}">
      <dsp:nvSpPr>
        <dsp:cNvPr id="0" name=""/>
        <dsp:cNvSpPr/>
      </dsp:nvSpPr>
      <dsp:spPr>
        <a:xfrm>
          <a:off x="1704964" y="1371003"/>
          <a:ext cx="2409835" cy="1802188"/>
        </a:xfrm>
        <a:custGeom>
          <a:avLst/>
          <a:gdLst/>
          <a:ahLst/>
          <a:cxnLst/>
          <a:rect l="0" t="0" r="0" b="0"/>
          <a:pathLst>
            <a:path>
              <a:moveTo>
                <a:pt x="2409835" y="0"/>
              </a:moveTo>
              <a:lnTo>
                <a:pt x="2409835" y="1697629"/>
              </a:lnTo>
              <a:lnTo>
                <a:pt x="0" y="1697629"/>
              </a:lnTo>
              <a:lnTo>
                <a:pt x="0"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7C4781-E1E0-43A4-BF68-73762C1E979B}">
      <dsp:nvSpPr>
        <dsp:cNvPr id="0" name=""/>
        <dsp:cNvSpPr/>
      </dsp:nvSpPr>
      <dsp:spPr>
        <a:xfrm>
          <a:off x="500047" y="1371003"/>
          <a:ext cx="3614752" cy="1802188"/>
        </a:xfrm>
        <a:custGeom>
          <a:avLst/>
          <a:gdLst/>
          <a:ahLst/>
          <a:cxnLst/>
          <a:rect l="0" t="0" r="0" b="0"/>
          <a:pathLst>
            <a:path>
              <a:moveTo>
                <a:pt x="3614752" y="0"/>
              </a:moveTo>
              <a:lnTo>
                <a:pt x="3614752" y="1697629"/>
              </a:lnTo>
              <a:lnTo>
                <a:pt x="0" y="1697629"/>
              </a:lnTo>
              <a:lnTo>
                <a:pt x="0" y="18021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704DC7-3346-4023-BAE7-B7878DD7269D}">
      <dsp:nvSpPr>
        <dsp:cNvPr id="0" name=""/>
        <dsp:cNvSpPr/>
      </dsp:nvSpPr>
      <dsp:spPr>
        <a:xfrm>
          <a:off x="3616900" y="270914"/>
          <a:ext cx="995799" cy="11000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rgbClr val="F2F2F2"/>
              </a:solidFill>
            </a:rPr>
            <a:t>Institusjon</a:t>
          </a:r>
          <a:r>
            <a:rPr lang="en-GB" sz="1000" kern="1200" dirty="0">
              <a:solidFill>
                <a:srgbClr val="F2F2F2"/>
              </a:solidFill>
            </a:rPr>
            <a:t> </a:t>
          </a:r>
          <a:r>
            <a:rPr lang="en-GB" sz="1000" kern="1200" dirty="0" err="1">
              <a:solidFill>
                <a:srgbClr val="F2F2F2"/>
              </a:solidFill>
            </a:rPr>
            <a:t>og</a:t>
          </a:r>
          <a:r>
            <a:rPr lang="en-GB" sz="1000" kern="1200" dirty="0">
              <a:solidFill>
                <a:srgbClr val="F2F2F2"/>
              </a:solidFill>
            </a:rPr>
            <a:t> </a:t>
          </a:r>
          <a:r>
            <a:rPr lang="en-GB" sz="1000" kern="1200" dirty="0" err="1">
              <a:solidFill>
                <a:srgbClr val="F2F2F2"/>
              </a:solidFill>
            </a:rPr>
            <a:t>dagtilbud</a:t>
          </a:r>
          <a:br>
            <a:rPr lang="en-GB" sz="1000" kern="1200" dirty="0"/>
          </a:br>
          <a:r>
            <a:rPr lang="en-GB" sz="1000" kern="1200" dirty="0" err="1"/>
            <a:t>Virksomhetsleder</a:t>
          </a:r>
          <a:endParaRPr lang="en-GB" sz="1000" kern="1200" dirty="0"/>
        </a:p>
        <a:p>
          <a:pPr marL="0" lvl="0" indent="0" algn="ctr" defTabSz="444500">
            <a:lnSpc>
              <a:spcPct val="90000"/>
            </a:lnSpc>
            <a:spcBef>
              <a:spcPct val="0"/>
            </a:spcBef>
            <a:spcAft>
              <a:spcPct val="35000"/>
            </a:spcAft>
            <a:buNone/>
          </a:pPr>
          <a:r>
            <a:rPr lang="en-GB" sz="1000" kern="1200" dirty="0"/>
            <a:t>Ann Kristin Dramdal </a:t>
          </a:r>
        </a:p>
      </dsp:txBody>
      <dsp:txXfrm>
        <a:off x="3616900" y="270914"/>
        <a:ext cx="995799" cy="1100089"/>
      </dsp:txXfrm>
    </dsp:sp>
    <dsp:sp modelId="{76F3B685-747F-4D28-B54F-ECACA945B3E9}">
      <dsp:nvSpPr>
        <dsp:cNvPr id="0" name=""/>
        <dsp:cNvSpPr/>
      </dsp:nvSpPr>
      <dsp:spPr>
        <a:xfrm>
          <a:off x="2147" y="3173192"/>
          <a:ext cx="995799" cy="80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marL="0" lvl="0" indent="0" algn="ctr" defTabSz="311150">
            <a:lnSpc>
              <a:spcPct val="90000"/>
            </a:lnSpc>
            <a:spcBef>
              <a:spcPct val="0"/>
            </a:spcBef>
            <a:spcAft>
              <a:spcPct val="35000"/>
            </a:spcAft>
            <a:buNone/>
          </a:pPr>
          <a:r>
            <a:rPr lang="nb-NO" sz="700" kern="1200" dirty="0"/>
            <a:t>Eikertun helsehus</a:t>
          </a:r>
          <a:br>
            <a:rPr lang="nb-NO" sz="700" kern="1200" dirty="0"/>
          </a:br>
          <a:r>
            <a:rPr lang="nb-NO" sz="700" kern="1200" dirty="0"/>
            <a:t>Korttid - /rehabilitering/</a:t>
          </a:r>
          <a:br>
            <a:rPr lang="nb-NO" sz="700" kern="1200" dirty="0"/>
          </a:br>
          <a:r>
            <a:rPr lang="nb-NO" sz="700" kern="1200" dirty="0"/>
            <a:t>lindrende avdeling</a:t>
          </a:r>
        </a:p>
        <a:p>
          <a:pPr marL="0" lvl="0" indent="0" algn="ctr" defTabSz="311150">
            <a:lnSpc>
              <a:spcPct val="90000"/>
            </a:lnSpc>
            <a:spcBef>
              <a:spcPct val="0"/>
            </a:spcBef>
            <a:spcAft>
              <a:spcPct val="35000"/>
            </a:spcAft>
            <a:buNone/>
          </a:pPr>
          <a:r>
            <a:rPr lang="nb-NO" sz="700" kern="1200" dirty="0"/>
            <a:t>tjenesteleder  </a:t>
          </a:r>
          <a:r>
            <a:rPr lang="nb-NO" sz="700" kern="1200" dirty="0">
              <a:solidFill>
                <a:schemeClr val="bg1"/>
              </a:solidFill>
            </a:rPr>
            <a:t>Wenche Lindseth</a:t>
          </a:r>
          <a:br>
            <a:rPr lang="nb-NO" sz="700" kern="1200" dirty="0"/>
          </a:br>
          <a:r>
            <a:rPr lang="nb-NO" sz="700" kern="1200" dirty="0"/>
            <a:t>Bedr.nr: 976667433</a:t>
          </a:r>
          <a:br>
            <a:rPr lang="nb-NO" sz="500" kern="1200" dirty="0"/>
          </a:br>
          <a:endParaRPr lang="en-GB" sz="500" kern="1200" dirty="0"/>
        </a:p>
      </dsp:txBody>
      <dsp:txXfrm>
        <a:off x="2147" y="3173192"/>
        <a:ext cx="995799" cy="805875"/>
      </dsp:txXfrm>
    </dsp:sp>
    <dsp:sp modelId="{47D4BB44-836B-4BE8-A291-C0A70BBD862B}">
      <dsp:nvSpPr>
        <dsp:cNvPr id="0" name=""/>
        <dsp:cNvSpPr/>
      </dsp:nvSpPr>
      <dsp:spPr>
        <a:xfrm>
          <a:off x="1207064" y="3173192"/>
          <a:ext cx="995799" cy="825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chemeClr val="bg1"/>
              </a:solidFill>
            </a:rPr>
            <a:t>Trivsels- og mestringssenteret</a:t>
          </a:r>
          <a:br>
            <a:rPr lang="nb-NO" sz="800" kern="1200" dirty="0">
              <a:solidFill>
                <a:schemeClr val="bg1"/>
              </a:solidFill>
            </a:rPr>
          </a:br>
          <a:r>
            <a:rPr lang="nb-NO" sz="800" kern="1200" dirty="0">
              <a:solidFill>
                <a:schemeClr val="bg1"/>
              </a:solidFill>
            </a:rPr>
            <a:t>tjenesteleder </a:t>
          </a:r>
          <a:br>
            <a:rPr lang="nb-NO" sz="800" kern="1200" dirty="0">
              <a:solidFill>
                <a:schemeClr val="bg1"/>
              </a:solidFill>
            </a:rPr>
          </a:br>
          <a:r>
            <a:rPr lang="nb-NO" sz="800" kern="1200" dirty="0">
              <a:solidFill>
                <a:schemeClr val="bg1"/>
              </a:solidFill>
            </a:rPr>
            <a:t>Gry Cora </a:t>
          </a:r>
          <a:br>
            <a:rPr lang="nb-NO" sz="800" kern="1200" dirty="0">
              <a:solidFill>
                <a:schemeClr val="bg1"/>
              </a:solidFill>
            </a:rPr>
          </a:br>
          <a:r>
            <a:rPr lang="nb-NO" sz="800" kern="1200" dirty="0">
              <a:solidFill>
                <a:schemeClr val="bg1"/>
              </a:solidFill>
            </a:rPr>
            <a:t>Christensen Nordahl </a:t>
          </a:r>
          <a:br>
            <a:rPr lang="nb-NO" sz="800" kern="1200" dirty="0">
              <a:solidFill>
                <a:schemeClr val="bg1"/>
              </a:solidFill>
            </a:rPr>
          </a:br>
          <a:r>
            <a:rPr lang="nb-NO" sz="800" kern="1200" dirty="0">
              <a:solidFill>
                <a:schemeClr val="bg1"/>
              </a:solidFill>
            </a:rPr>
            <a:t>Bedr.nr: 92020443</a:t>
          </a:r>
        </a:p>
      </dsp:txBody>
      <dsp:txXfrm>
        <a:off x="1207064" y="3173192"/>
        <a:ext cx="995799" cy="825821"/>
      </dsp:txXfrm>
    </dsp:sp>
    <dsp:sp modelId="{BDCDB52E-B17A-4BBE-AE16-F5D9D73A7941}">
      <dsp:nvSpPr>
        <dsp:cNvPr id="0" name=""/>
        <dsp:cNvSpPr/>
      </dsp:nvSpPr>
      <dsp:spPr>
        <a:xfrm>
          <a:off x="2411982" y="3173192"/>
          <a:ext cx="995799" cy="82582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solidFill>
                <a:srgbClr val="F2F2F2"/>
              </a:solidFill>
            </a:rPr>
            <a:t>Huldrehaugen</a:t>
          </a:r>
          <a:endParaRPr lang="en-GB" sz="800" kern="1200" dirty="0">
            <a:solidFill>
              <a:srgbClr val="F2F2F2"/>
            </a:solidFill>
          </a:endParaRPr>
        </a:p>
        <a:p>
          <a:pPr marL="0" lvl="0" indent="0" algn="ctr" defTabSz="355600">
            <a:lnSpc>
              <a:spcPct val="90000"/>
            </a:lnSpc>
            <a:spcBef>
              <a:spcPct val="0"/>
            </a:spcBef>
            <a:spcAft>
              <a:spcPct val="35000"/>
            </a:spcAft>
            <a:buNone/>
          </a:pPr>
          <a:r>
            <a:rPr lang="en-GB" sz="800" kern="1200" dirty="0" err="1">
              <a:solidFill>
                <a:srgbClr val="F2F2F2"/>
              </a:solidFill>
            </a:rPr>
            <a:t>Demens</a:t>
          </a:r>
          <a:r>
            <a:rPr lang="en-GB" sz="800" kern="1200" dirty="0">
              <a:solidFill>
                <a:srgbClr val="F2F2F2"/>
              </a:solidFill>
            </a:rPr>
            <a:t> </a:t>
          </a:r>
          <a:r>
            <a:rPr lang="en-GB" sz="800" b="1" kern="1200" dirty="0">
              <a:solidFill>
                <a:srgbClr val="F2F2F2"/>
              </a:solidFill>
            </a:rPr>
            <a:t>D1.1, D1.2, C1 og B1</a:t>
          </a:r>
        </a:p>
        <a:p>
          <a:pPr marL="0" lvl="0" indent="0" algn="ctr" defTabSz="355600">
            <a:lnSpc>
              <a:spcPct val="90000"/>
            </a:lnSpc>
            <a:spcBef>
              <a:spcPct val="0"/>
            </a:spcBef>
            <a:spcAft>
              <a:spcPct val="35000"/>
            </a:spcAft>
            <a:buNone/>
          </a:pPr>
          <a:r>
            <a:rPr lang="en-GB" sz="800" b="1" kern="1200" dirty="0" err="1">
              <a:solidFill>
                <a:srgbClr val="F2F2F2"/>
              </a:solidFill>
            </a:rPr>
            <a:t>tjenesteleder</a:t>
          </a:r>
          <a:br>
            <a:rPr lang="en-GB" sz="800" b="1" kern="1200" dirty="0">
              <a:solidFill>
                <a:srgbClr val="F2F2F2"/>
              </a:solidFill>
            </a:rPr>
          </a:br>
          <a:r>
            <a:rPr lang="en-GB" sz="800" b="1" kern="1200" dirty="0">
              <a:solidFill>
                <a:srgbClr val="F2F2F2"/>
              </a:solidFill>
            </a:rPr>
            <a:t>Anne-Mona Aasheim</a:t>
          </a:r>
        </a:p>
      </dsp:txBody>
      <dsp:txXfrm>
        <a:off x="2411982" y="3173192"/>
        <a:ext cx="995799" cy="825821"/>
      </dsp:txXfrm>
    </dsp:sp>
    <dsp:sp modelId="{77E194F3-CBE0-449F-B89F-B06E2E3B6978}">
      <dsp:nvSpPr>
        <dsp:cNvPr id="0" name=""/>
        <dsp:cNvSpPr/>
      </dsp:nvSpPr>
      <dsp:spPr>
        <a:xfrm>
          <a:off x="3616900" y="3173192"/>
          <a:ext cx="995799" cy="80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a:t>Utsikten </a:t>
          </a:r>
        </a:p>
        <a:p>
          <a:pPr marL="0" lvl="0" indent="0" algn="ctr" defTabSz="355600">
            <a:lnSpc>
              <a:spcPct val="90000"/>
            </a:lnSpc>
            <a:spcBef>
              <a:spcPct val="0"/>
            </a:spcBef>
            <a:spcAft>
              <a:spcPct val="35000"/>
            </a:spcAft>
            <a:buNone/>
          </a:pPr>
          <a:r>
            <a:rPr lang="en-GB" sz="800" kern="1200" dirty="0">
              <a:solidFill>
                <a:schemeClr val="bg1"/>
              </a:solidFill>
            </a:rPr>
            <a:t>CD2</a:t>
          </a:r>
        </a:p>
        <a:p>
          <a:pPr marL="0" lvl="0" indent="0" algn="ctr" defTabSz="355600">
            <a:lnSpc>
              <a:spcPct val="90000"/>
            </a:lnSpc>
            <a:spcBef>
              <a:spcPct val="0"/>
            </a:spcBef>
            <a:spcAft>
              <a:spcPct val="35000"/>
            </a:spcAft>
            <a:buNone/>
          </a:pPr>
          <a:r>
            <a:rPr lang="en-GB" sz="800" kern="1200" dirty="0" err="1">
              <a:solidFill>
                <a:schemeClr val="bg1"/>
              </a:solidFill>
            </a:rPr>
            <a:t>tjenesteleder</a:t>
          </a:r>
          <a:br>
            <a:rPr lang="en-GB" sz="800" kern="1200" dirty="0">
              <a:solidFill>
                <a:schemeClr val="bg1"/>
              </a:solidFill>
            </a:rPr>
          </a:br>
          <a:r>
            <a:rPr lang="en-GB" sz="800" kern="1200" dirty="0">
              <a:solidFill>
                <a:schemeClr val="bg1"/>
              </a:solidFill>
            </a:rPr>
            <a:t>Mona Helleve Bye</a:t>
          </a:r>
        </a:p>
      </dsp:txBody>
      <dsp:txXfrm>
        <a:off x="3616900" y="3173192"/>
        <a:ext cx="995799" cy="805875"/>
      </dsp:txXfrm>
    </dsp:sp>
    <dsp:sp modelId="{70B568D7-F700-4CE8-AD71-74AD1424F2E1}">
      <dsp:nvSpPr>
        <dsp:cNvPr id="0" name=""/>
        <dsp:cNvSpPr/>
      </dsp:nvSpPr>
      <dsp:spPr>
        <a:xfrm>
          <a:off x="4821817" y="3173192"/>
          <a:ext cx="995799" cy="80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solidFill>
                <a:srgbClr val="F2F2F2"/>
              </a:solidFill>
            </a:rPr>
            <a:t>Solgløtt</a:t>
          </a:r>
          <a:endParaRPr lang="en-GB" sz="800" kern="1200" dirty="0">
            <a:solidFill>
              <a:srgbClr val="F2F2F2"/>
            </a:solidFill>
          </a:endParaRPr>
        </a:p>
        <a:p>
          <a:pPr marL="0" lvl="0" indent="0" algn="ctr" defTabSz="355600">
            <a:lnSpc>
              <a:spcPct val="90000"/>
            </a:lnSpc>
            <a:spcBef>
              <a:spcPct val="0"/>
            </a:spcBef>
            <a:spcAft>
              <a:spcPct val="35000"/>
            </a:spcAft>
            <a:buNone/>
          </a:pPr>
          <a:r>
            <a:rPr lang="en-GB" sz="800" b="1" kern="1200" dirty="0" err="1">
              <a:solidFill>
                <a:srgbClr val="F2F2F2"/>
              </a:solidFill>
            </a:rPr>
            <a:t>Demens</a:t>
          </a:r>
          <a:r>
            <a:rPr lang="en-GB" sz="800" b="1" kern="1200" dirty="0">
              <a:solidFill>
                <a:srgbClr val="F2F2F2"/>
              </a:solidFill>
            </a:rPr>
            <a:t> E1.1, E1.2</a:t>
          </a:r>
        </a:p>
        <a:p>
          <a:pPr marL="0" lvl="0" indent="0" algn="ctr" defTabSz="355600">
            <a:lnSpc>
              <a:spcPct val="90000"/>
            </a:lnSpc>
            <a:spcBef>
              <a:spcPct val="0"/>
            </a:spcBef>
            <a:spcAft>
              <a:spcPct val="35000"/>
            </a:spcAft>
            <a:buNone/>
          </a:pPr>
          <a:r>
            <a:rPr lang="en-GB" sz="800" b="1" kern="1200" dirty="0" err="1">
              <a:solidFill>
                <a:srgbClr val="F2F2F2"/>
              </a:solidFill>
            </a:rPr>
            <a:t>tjenesteleder</a:t>
          </a:r>
          <a:br>
            <a:rPr lang="en-GB" sz="800" b="1" kern="1200" dirty="0">
              <a:solidFill>
                <a:srgbClr val="F2F2F2"/>
              </a:solidFill>
            </a:rPr>
          </a:br>
          <a:r>
            <a:rPr lang="en-GB" sz="800" b="1" kern="1200" dirty="0">
              <a:solidFill>
                <a:srgbClr val="F2F2F2"/>
              </a:solidFill>
            </a:rPr>
            <a:t>Aleksandar Dasic</a:t>
          </a:r>
        </a:p>
      </dsp:txBody>
      <dsp:txXfrm>
        <a:off x="4821817" y="3173192"/>
        <a:ext cx="995799" cy="805875"/>
      </dsp:txXfrm>
    </dsp:sp>
    <dsp:sp modelId="{FC6BE75C-9C89-48E1-8583-44F1F998D13B}">
      <dsp:nvSpPr>
        <dsp:cNvPr id="0" name=""/>
        <dsp:cNvSpPr/>
      </dsp:nvSpPr>
      <dsp:spPr>
        <a:xfrm>
          <a:off x="6026735" y="3173192"/>
          <a:ext cx="995799" cy="8058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t>Felles</a:t>
          </a:r>
          <a:r>
            <a:rPr lang="en-GB" sz="800" kern="1200" dirty="0"/>
            <a:t> </a:t>
          </a:r>
          <a:r>
            <a:rPr lang="en-GB" sz="800" kern="1200" dirty="0" err="1"/>
            <a:t>nattjeneste</a:t>
          </a:r>
          <a:r>
            <a:rPr lang="en-GB" sz="800" kern="1200" dirty="0"/>
            <a:t> </a:t>
          </a:r>
        </a:p>
        <a:p>
          <a:pPr marL="0" lvl="0" indent="0" algn="ctr" defTabSz="355600">
            <a:lnSpc>
              <a:spcPct val="90000"/>
            </a:lnSpc>
            <a:spcBef>
              <a:spcPct val="0"/>
            </a:spcBef>
            <a:spcAft>
              <a:spcPct val="35000"/>
            </a:spcAft>
            <a:buNone/>
          </a:pPr>
          <a:r>
            <a:rPr lang="en-GB" sz="800" kern="1200" dirty="0" err="1">
              <a:solidFill>
                <a:schemeClr val="bg1"/>
              </a:solidFill>
            </a:rPr>
            <a:t>tjenesteleder</a:t>
          </a:r>
          <a:br>
            <a:rPr lang="en-GB" sz="800" kern="1200" dirty="0">
              <a:solidFill>
                <a:schemeClr val="bg1"/>
              </a:solidFill>
            </a:rPr>
          </a:br>
          <a:r>
            <a:rPr lang="en-GB" sz="800" kern="1200" dirty="0">
              <a:solidFill>
                <a:schemeClr val="bg1"/>
              </a:solidFill>
            </a:rPr>
            <a:t>Monica Leikvoll</a:t>
          </a:r>
        </a:p>
      </dsp:txBody>
      <dsp:txXfrm>
        <a:off x="6026735" y="3173192"/>
        <a:ext cx="995799" cy="805875"/>
      </dsp:txXfrm>
    </dsp:sp>
    <dsp:sp modelId="{84FB858E-A12D-469A-9F81-DC2AE9F86BC5}">
      <dsp:nvSpPr>
        <dsp:cNvPr id="0" name=""/>
        <dsp:cNvSpPr/>
      </dsp:nvSpPr>
      <dsp:spPr>
        <a:xfrm>
          <a:off x="7231653" y="3173192"/>
          <a:ext cx="995799" cy="7859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kern="1200" dirty="0" err="1">
              <a:solidFill>
                <a:srgbClr val="F2F2F2"/>
              </a:solidFill>
            </a:rPr>
            <a:t>Korttidsavdeling</a:t>
          </a:r>
          <a:endParaRPr lang="en-GB" sz="800" kern="1200" dirty="0">
            <a:solidFill>
              <a:srgbClr val="F2F2F2"/>
            </a:solidFill>
          </a:endParaRPr>
        </a:p>
        <a:p>
          <a:pPr marL="0" lvl="0" indent="0" algn="ctr" defTabSz="355600">
            <a:lnSpc>
              <a:spcPct val="90000"/>
            </a:lnSpc>
            <a:spcBef>
              <a:spcPct val="0"/>
            </a:spcBef>
            <a:spcAft>
              <a:spcPct val="35000"/>
            </a:spcAft>
            <a:buNone/>
          </a:pPr>
          <a:r>
            <a:rPr lang="en-GB" sz="800" kern="1200" dirty="0" err="1">
              <a:solidFill>
                <a:srgbClr val="F2F2F2"/>
              </a:solidFill>
            </a:rPr>
            <a:t>Demens</a:t>
          </a:r>
          <a:r>
            <a:rPr lang="en-GB" sz="800" kern="1200" dirty="0">
              <a:solidFill>
                <a:srgbClr val="F2F2F2"/>
              </a:solidFill>
            </a:rPr>
            <a:t> </a:t>
          </a:r>
          <a:r>
            <a:rPr lang="en-GB" sz="800" b="1" kern="1200" dirty="0">
              <a:solidFill>
                <a:srgbClr val="F2F2F2"/>
              </a:solidFill>
            </a:rPr>
            <a:t>A2, B2 og E2    </a:t>
          </a:r>
          <a:r>
            <a:rPr lang="en-GB" sz="800" b="1" kern="1200" dirty="0" err="1">
              <a:solidFill>
                <a:srgbClr val="F2F2F2"/>
              </a:solidFill>
            </a:rPr>
            <a:t>tjenesteleder</a:t>
          </a:r>
          <a:br>
            <a:rPr lang="en-GB" sz="800" b="1" kern="1200" dirty="0">
              <a:solidFill>
                <a:srgbClr val="F2F2F2"/>
              </a:solidFill>
            </a:rPr>
          </a:br>
          <a:r>
            <a:rPr lang="en-GB" sz="800" b="1" kern="1200" dirty="0">
              <a:solidFill>
                <a:srgbClr val="F2F2F2"/>
              </a:solidFill>
            </a:rPr>
            <a:t>Wenche Lill Aakre</a:t>
          </a:r>
        </a:p>
      </dsp:txBody>
      <dsp:txXfrm>
        <a:off x="7231653" y="3173192"/>
        <a:ext cx="995799" cy="785934"/>
      </dsp:txXfrm>
    </dsp:sp>
    <dsp:sp modelId="{A4122EFF-18E1-43AA-8188-ADE0299434D2}">
      <dsp:nvSpPr>
        <dsp:cNvPr id="0" name=""/>
        <dsp:cNvSpPr/>
      </dsp:nvSpPr>
      <dsp:spPr>
        <a:xfrm>
          <a:off x="2962669" y="1545034"/>
          <a:ext cx="995799" cy="11279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err="1"/>
            <a:t>Sykehjemsleger</a:t>
          </a:r>
          <a:br>
            <a:rPr lang="en-GB" sz="900" kern="1200" dirty="0"/>
          </a:br>
          <a:r>
            <a:rPr lang="en-GB" sz="900" kern="1200" dirty="0"/>
            <a:t>Hilde Lobben, Mari Fiske </a:t>
          </a:r>
          <a:r>
            <a:rPr lang="en-GB" sz="900" kern="1200" dirty="0" err="1"/>
            <a:t>og</a:t>
          </a:r>
          <a:r>
            <a:rPr lang="en-GB" sz="900" kern="1200" dirty="0"/>
            <a:t> Svetlana </a:t>
          </a:r>
          <a:r>
            <a:rPr lang="en-GB" sz="900" kern="1200" dirty="0">
              <a:solidFill>
                <a:srgbClr val="F2F2F2"/>
              </a:solidFill>
            </a:rPr>
            <a:t>Petrovic-</a:t>
          </a:r>
          <a:r>
            <a:rPr lang="en-GB" sz="900" kern="1200" dirty="0" err="1">
              <a:solidFill>
                <a:srgbClr val="F2F2F2"/>
              </a:solidFill>
            </a:rPr>
            <a:t>Baukovic</a:t>
          </a:r>
          <a:endParaRPr lang="en-GB" sz="900" kern="1200" dirty="0">
            <a:solidFill>
              <a:srgbClr val="F2F2F2"/>
            </a:solidFill>
          </a:endParaRPr>
        </a:p>
        <a:p>
          <a:pPr marL="0" lvl="0" indent="0" algn="ctr" defTabSz="400050">
            <a:lnSpc>
              <a:spcPct val="90000"/>
            </a:lnSpc>
            <a:spcBef>
              <a:spcPct val="0"/>
            </a:spcBef>
            <a:spcAft>
              <a:spcPct val="35000"/>
            </a:spcAft>
            <a:buNone/>
          </a:pPr>
          <a:r>
            <a:rPr lang="en-GB" sz="900" b="1" kern="1200" dirty="0" err="1">
              <a:solidFill>
                <a:srgbClr val="F2F2F2"/>
              </a:solidFill>
            </a:rPr>
            <a:t>Fagrådgiver</a:t>
          </a:r>
          <a:r>
            <a:rPr lang="en-GB" sz="900" b="1" kern="1200" dirty="0">
              <a:solidFill>
                <a:srgbClr val="F2F2F2"/>
              </a:solidFill>
            </a:rPr>
            <a:t> Eline W. Nikkerud</a:t>
          </a:r>
        </a:p>
      </dsp:txBody>
      <dsp:txXfrm>
        <a:off x="2962669" y="1545034"/>
        <a:ext cx="995799" cy="112791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C30C6-E94F-4488-B111-04BC568FE8D2}">
      <dsp:nvSpPr>
        <dsp:cNvPr id="0" name=""/>
        <dsp:cNvSpPr/>
      </dsp:nvSpPr>
      <dsp:spPr>
        <a:xfrm>
          <a:off x="4114800" y="2242359"/>
          <a:ext cx="1230509" cy="727763"/>
        </a:xfrm>
        <a:custGeom>
          <a:avLst/>
          <a:gdLst/>
          <a:ahLst/>
          <a:cxnLst/>
          <a:rect l="0" t="0" r="0" b="0"/>
          <a:pathLst>
            <a:path>
              <a:moveTo>
                <a:pt x="0" y="0"/>
              </a:moveTo>
              <a:lnTo>
                <a:pt x="0" y="252567"/>
              </a:lnTo>
              <a:lnTo>
                <a:pt x="1230509" y="252567"/>
              </a:lnTo>
              <a:lnTo>
                <a:pt x="1230509" y="727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18D148-5386-4265-AFBF-0FF671C7AE47}">
      <dsp:nvSpPr>
        <dsp:cNvPr id="0" name=""/>
        <dsp:cNvSpPr/>
      </dsp:nvSpPr>
      <dsp:spPr>
        <a:xfrm>
          <a:off x="2780268" y="2242359"/>
          <a:ext cx="1334531" cy="727763"/>
        </a:xfrm>
        <a:custGeom>
          <a:avLst/>
          <a:gdLst/>
          <a:ahLst/>
          <a:cxnLst/>
          <a:rect l="0" t="0" r="0" b="0"/>
          <a:pathLst>
            <a:path>
              <a:moveTo>
                <a:pt x="1334531" y="0"/>
              </a:moveTo>
              <a:lnTo>
                <a:pt x="1334531" y="252567"/>
              </a:lnTo>
              <a:lnTo>
                <a:pt x="0" y="252567"/>
              </a:lnTo>
              <a:lnTo>
                <a:pt x="0" y="727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30EC6F-A9C2-4F83-8580-AA3D6DD46571}">
      <dsp:nvSpPr>
        <dsp:cNvPr id="0" name=""/>
        <dsp:cNvSpPr/>
      </dsp:nvSpPr>
      <dsp:spPr>
        <a:xfrm>
          <a:off x="2931810" y="0"/>
          <a:ext cx="2365978" cy="224235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HR-Sjef</a:t>
          </a:r>
          <a:br>
            <a:rPr lang="nb-NO" sz="1000" kern="1200" dirty="0">
              <a:solidFill>
                <a:schemeClr val="bg1"/>
              </a:solidFill>
            </a:rPr>
          </a:br>
          <a:r>
            <a:rPr lang="nb-NO" sz="1000" kern="1200" dirty="0">
              <a:solidFill>
                <a:schemeClr val="bg1"/>
              </a:solidFill>
            </a:rPr>
            <a:t>Christine S. Bischoff  </a:t>
          </a:r>
          <a:br>
            <a:rPr lang="nb-NO" sz="1000" kern="1200" dirty="0"/>
          </a:br>
          <a:r>
            <a:rPr lang="nb-NO" sz="1000" kern="1200" dirty="0" err="1"/>
            <a:t>Org.ledd</a:t>
          </a:r>
          <a:r>
            <a:rPr lang="nb-NO" sz="1000" kern="1200" dirty="0"/>
            <a:t>: 974643626</a:t>
          </a:r>
          <a:br>
            <a:rPr lang="nb-NO" sz="1000" kern="1200" dirty="0"/>
          </a:br>
          <a:r>
            <a:rPr lang="nb-NO" sz="1000" kern="1200" dirty="0"/>
            <a:t>Bedr.nr: 974586959</a:t>
          </a:r>
          <a:endParaRPr lang="nb-NO" sz="800" kern="1200" dirty="0"/>
        </a:p>
      </dsp:txBody>
      <dsp:txXfrm>
        <a:off x="2931810" y="0"/>
        <a:ext cx="2365978" cy="2242359"/>
      </dsp:txXfrm>
    </dsp:sp>
    <dsp:sp modelId="{3C52F68F-6446-4C4D-B522-82729E9EC0CC}">
      <dsp:nvSpPr>
        <dsp:cNvPr id="0" name=""/>
        <dsp:cNvSpPr/>
      </dsp:nvSpPr>
      <dsp:spPr>
        <a:xfrm>
          <a:off x="1751921" y="2970123"/>
          <a:ext cx="2056694" cy="154341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a:t>HR</a:t>
          </a:r>
          <a:endParaRPr lang="nb-NO" sz="800" kern="1200" dirty="0"/>
        </a:p>
      </dsp:txBody>
      <dsp:txXfrm>
        <a:off x="1751921" y="2970123"/>
        <a:ext cx="2056694" cy="1543414"/>
      </dsp:txXfrm>
    </dsp:sp>
    <dsp:sp modelId="{800A0A00-66E2-4202-9C81-3B059A515924}">
      <dsp:nvSpPr>
        <dsp:cNvPr id="0" name=""/>
        <dsp:cNvSpPr/>
      </dsp:nvSpPr>
      <dsp:spPr>
        <a:xfrm>
          <a:off x="4356358" y="2970123"/>
          <a:ext cx="1977901" cy="15547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a:t>Servicesenteret</a:t>
          </a:r>
          <a:br>
            <a:rPr lang="nb-NO" sz="1000" kern="1200"/>
          </a:br>
          <a:endParaRPr lang="nb-NO" sz="800" kern="1200" dirty="0"/>
        </a:p>
      </dsp:txBody>
      <dsp:txXfrm>
        <a:off x="4356358" y="2970123"/>
        <a:ext cx="1977901" cy="1554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EC52C-EED9-4645-A9AC-113C72DBFDB7}">
      <dsp:nvSpPr>
        <dsp:cNvPr id="0" name=""/>
        <dsp:cNvSpPr/>
      </dsp:nvSpPr>
      <dsp:spPr>
        <a:xfrm>
          <a:off x="3772679" y="1596902"/>
          <a:ext cx="115752" cy="507105"/>
        </a:xfrm>
        <a:custGeom>
          <a:avLst/>
          <a:gdLst/>
          <a:ahLst/>
          <a:cxnLst/>
          <a:rect l="0" t="0" r="0" b="0"/>
          <a:pathLst>
            <a:path>
              <a:moveTo>
                <a:pt x="115752" y="0"/>
              </a:moveTo>
              <a:lnTo>
                <a:pt x="115752" y="507105"/>
              </a:lnTo>
              <a:lnTo>
                <a:pt x="0" y="5071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A9B61-E567-4F63-A62D-B9DF30ABA2A2}">
      <dsp:nvSpPr>
        <dsp:cNvPr id="0" name=""/>
        <dsp:cNvSpPr/>
      </dsp:nvSpPr>
      <dsp:spPr>
        <a:xfrm>
          <a:off x="3888432" y="1596902"/>
          <a:ext cx="3334768" cy="1014210"/>
        </a:xfrm>
        <a:custGeom>
          <a:avLst/>
          <a:gdLst/>
          <a:ahLst/>
          <a:cxnLst/>
          <a:rect l="0" t="0" r="0" b="0"/>
          <a:pathLst>
            <a:path>
              <a:moveTo>
                <a:pt x="0" y="0"/>
              </a:moveTo>
              <a:lnTo>
                <a:pt x="0" y="898458"/>
              </a:lnTo>
              <a:lnTo>
                <a:pt x="3334768" y="898458"/>
              </a:lnTo>
              <a:lnTo>
                <a:pt x="3334768" y="1014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55928-5759-4B94-A0D9-37EB20D186AA}">
      <dsp:nvSpPr>
        <dsp:cNvPr id="0" name=""/>
        <dsp:cNvSpPr/>
      </dsp:nvSpPr>
      <dsp:spPr>
        <a:xfrm>
          <a:off x="3888432" y="1596902"/>
          <a:ext cx="2000860" cy="1014210"/>
        </a:xfrm>
        <a:custGeom>
          <a:avLst/>
          <a:gdLst/>
          <a:ahLst/>
          <a:cxnLst/>
          <a:rect l="0" t="0" r="0" b="0"/>
          <a:pathLst>
            <a:path>
              <a:moveTo>
                <a:pt x="0" y="0"/>
              </a:moveTo>
              <a:lnTo>
                <a:pt x="0" y="898458"/>
              </a:lnTo>
              <a:lnTo>
                <a:pt x="2000860" y="898458"/>
              </a:lnTo>
              <a:lnTo>
                <a:pt x="2000860" y="1014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84FF8-568E-4729-B8AB-06AE1B87F8B9}">
      <dsp:nvSpPr>
        <dsp:cNvPr id="0" name=""/>
        <dsp:cNvSpPr/>
      </dsp:nvSpPr>
      <dsp:spPr>
        <a:xfrm>
          <a:off x="3888432" y="1596902"/>
          <a:ext cx="666953" cy="1014210"/>
        </a:xfrm>
        <a:custGeom>
          <a:avLst/>
          <a:gdLst/>
          <a:ahLst/>
          <a:cxnLst/>
          <a:rect l="0" t="0" r="0" b="0"/>
          <a:pathLst>
            <a:path>
              <a:moveTo>
                <a:pt x="0" y="0"/>
              </a:moveTo>
              <a:lnTo>
                <a:pt x="0" y="898458"/>
              </a:lnTo>
              <a:lnTo>
                <a:pt x="666953" y="898458"/>
              </a:lnTo>
              <a:lnTo>
                <a:pt x="666953" y="1014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C2A56-9962-4988-B491-89E1E89ADA63}">
      <dsp:nvSpPr>
        <dsp:cNvPr id="0" name=""/>
        <dsp:cNvSpPr/>
      </dsp:nvSpPr>
      <dsp:spPr>
        <a:xfrm>
          <a:off x="3221478" y="1596902"/>
          <a:ext cx="666953" cy="1014210"/>
        </a:xfrm>
        <a:custGeom>
          <a:avLst/>
          <a:gdLst/>
          <a:ahLst/>
          <a:cxnLst/>
          <a:rect l="0" t="0" r="0" b="0"/>
          <a:pathLst>
            <a:path>
              <a:moveTo>
                <a:pt x="666953" y="0"/>
              </a:moveTo>
              <a:lnTo>
                <a:pt x="666953" y="898458"/>
              </a:lnTo>
              <a:lnTo>
                <a:pt x="0" y="898458"/>
              </a:lnTo>
              <a:lnTo>
                <a:pt x="0" y="1014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DBB81-1C46-4481-9CD4-2A82DF551F5B}">
      <dsp:nvSpPr>
        <dsp:cNvPr id="0" name=""/>
        <dsp:cNvSpPr/>
      </dsp:nvSpPr>
      <dsp:spPr>
        <a:xfrm>
          <a:off x="1887571" y="1596902"/>
          <a:ext cx="2000860" cy="1014210"/>
        </a:xfrm>
        <a:custGeom>
          <a:avLst/>
          <a:gdLst/>
          <a:ahLst/>
          <a:cxnLst/>
          <a:rect l="0" t="0" r="0" b="0"/>
          <a:pathLst>
            <a:path>
              <a:moveTo>
                <a:pt x="2000860" y="0"/>
              </a:moveTo>
              <a:lnTo>
                <a:pt x="2000860" y="898458"/>
              </a:lnTo>
              <a:lnTo>
                <a:pt x="0" y="898458"/>
              </a:lnTo>
              <a:lnTo>
                <a:pt x="0" y="10142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12E52E-383B-45AD-80D1-4A4D0B63E3D7}">
      <dsp:nvSpPr>
        <dsp:cNvPr id="0" name=""/>
        <dsp:cNvSpPr/>
      </dsp:nvSpPr>
      <dsp:spPr>
        <a:xfrm>
          <a:off x="553663" y="1596902"/>
          <a:ext cx="3334768" cy="1024887"/>
        </a:xfrm>
        <a:custGeom>
          <a:avLst/>
          <a:gdLst/>
          <a:ahLst/>
          <a:cxnLst/>
          <a:rect l="0" t="0" r="0" b="0"/>
          <a:pathLst>
            <a:path>
              <a:moveTo>
                <a:pt x="3334768" y="0"/>
              </a:moveTo>
              <a:lnTo>
                <a:pt x="3334768" y="909135"/>
              </a:lnTo>
              <a:lnTo>
                <a:pt x="0" y="909135"/>
              </a:lnTo>
              <a:lnTo>
                <a:pt x="0" y="10248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D161A-9A0B-425B-8BBC-918C0B5388DC}">
      <dsp:nvSpPr>
        <dsp:cNvPr id="0" name=""/>
        <dsp:cNvSpPr/>
      </dsp:nvSpPr>
      <dsp:spPr>
        <a:xfrm>
          <a:off x="3337230" y="1045701"/>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Politisk ledelse </a:t>
          </a:r>
          <a:br>
            <a:rPr lang="nb-NO" sz="800" kern="1200" dirty="0"/>
          </a:br>
          <a:r>
            <a:rPr lang="nb-NO" sz="800" kern="1200" dirty="0"/>
            <a:t>Org.nr:  954597482</a:t>
          </a:r>
        </a:p>
      </dsp:txBody>
      <dsp:txXfrm>
        <a:off x="3337230" y="1045701"/>
        <a:ext cx="1102402" cy="551201"/>
      </dsp:txXfrm>
    </dsp:sp>
    <dsp:sp modelId="{2CBB08D1-002D-4166-9787-120208058C01}">
      <dsp:nvSpPr>
        <dsp:cNvPr id="0" name=""/>
        <dsp:cNvSpPr/>
      </dsp:nvSpPr>
      <dsp:spPr>
        <a:xfrm>
          <a:off x="2462" y="2621790"/>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Øvre Eiker kommunale eiendom KF</a:t>
          </a:r>
          <a:br>
            <a:rPr lang="nb-NO" sz="800" kern="1200" dirty="0"/>
          </a:br>
          <a:r>
            <a:rPr lang="nb-NO" sz="800" kern="1200" dirty="0"/>
            <a:t>Eierandel: 100%</a:t>
          </a:r>
          <a:br>
            <a:rPr lang="nb-NO" sz="800" kern="1200" dirty="0"/>
          </a:br>
          <a:r>
            <a:rPr lang="nb-NO" sz="800" kern="1200" dirty="0"/>
            <a:t>Org.nr:  82154162</a:t>
          </a:r>
        </a:p>
      </dsp:txBody>
      <dsp:txXfrm>
        <a:off x="2462" y="2621790"/>
        <a:ext cx="1102402" cy="551201"/>
      </dsp:txXfrm>
    </dsp:sp>
    <dsp:sp modelId="{3976EF11-AB8E-46CE-AC83-EC904064E77A}">
      <dsp:nvSpPr>
        <dsp:cNvPr id="0" name=""/>
        <dsp:cNvSpPr/>
      </dsp:nvSpPr>
      <dsp:spPr>
        <a:xfrm>
          <a:off x="1336369" y="2611113"/>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Eiker eiendomsutvikling AS</a:t>
          </a:r>
          <a:br>
            <a:rPr lang="nb-NO" sz="800" kern="1200" dirty="0"/>
          </a:br>
          <a:r>
            <a:rPr lang="nb-NO" sz="800" kern="1200" dirty="0"/>
            <a:t>Eierandel:100% </a:t>
          </a:r>
        </a:p>
        <a:p>
          <a:pPr marL="0" lvl="0" indent="0" algn="ctr" defTabSz="355600">
            <a:lnSpc>
              <a:spcPct val="90000"/>
            </a:lnSpc>
            <a:spcBef>
              <a:spcPct val="0"/>
            </a:spcBef>
            <a:spcAft>
              <a:spcPct val="35000"/>
            </a:spcAft>
            <a:buNone/>
          </a:pPr>
          <a:r>
            <a:rPr lang="nb-NO" sz="800" kern="1200" dirty="0"/>
            <a:t>Org.nr:  965690328</a:t>
          </a:r>
        </a:p>
      </dsp:txBody>
      <dsp:txXfrm>
        <a:off x="1336369" y="2611113"/>
        <a:ext cx="1102402" cy="551201"/>
      </dsp:txXfrm>
    </dsp:sp>
    <dsp:sp modelId="{1369D161-DC75-4F68-B107-78BECB4A026F}">
      <dsp:nvSpPr>
        <dsp:cNvPr id="0" name=""/>
        <dsp:cNvSpPr/>
      </dsp:nvSpPr>
      <dsp:spPr>
        <a:xfrm>
          <a:off x="2670276" y="2611113"/>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rgbClr val="F2F2F2"/>
              </a:solidFill>
            </a:rPr>
            <a:t>Eiker Energi AS</a:t>
          </a:r>
          <a:br>
            <a:rPr lang="nb-NO" sz="800" kern="1200" dirty="0"/>
          </a:br>
          <a:r>
            <a:rPr lang="nb-NO" sz="800" kern="1200" dirty="0"/>
            <a:t>Eierandel:100%</a:t>
          </a:r>
        </a:p>
        <a:p>
          <a:pPr marL="0" lvl="0" indent="0" algn="ctr" defTabSz="355600">
            <a:lnSpc>
              <a:spcPct val="90000"/>
            </a:lnSpc>
            <a:spcBef>
              <a:spcPct val="0"/>
            </a:spcBef>
            <a:spcAft>
              <a:spcPct val="35000"/>
            </a:spcAft>
            <a:buNone/>
          </a:pPr>
          <a:r>
            <a:rPr lang="nb-NO" sz="800" kern="1200" dirty="0"/>
            <a:t>Org.nr: 979497563 </a:t>
          </a:r>
        </a:p>
      </dsp:txBody>
      <dsp:txXfrm>
        <a:off x="2670276" y="2611113"/>
        <a:ext cx="1102402" cy="551201"/>
      </dsp:txXfrm>
    </dsp:sp>
    <dsp:sp modelId="{419CABF4-6AA7-4A44-8FB6-9A78625CEE9A}">
      <dsp:nvSpPr>
        <dsp:cNvPr id="0" name=""/>
        <dsp:cNvSpPr/>
      </dsp:nvSpPr>
      <dsp:spPr>
        <a:xfrm>
          <a:off x="4004184" y="2611113"/>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Eiker vekst  AS</a:t>
          </a:r>
          <a:br>
            <a:rPr lang="nb-NO" sz="800" kern="1200" dirty="0"/>
          </a:br>
          <a:r>
            <a:rPr lang="nb-NO" sz="800" kern="1200" dirty="0"/>
            <a:t>Eierandel: 50%</a:t>
          </a:r>
        </a:p>
        <a:p>
          <a:pPr marL="0" lvl="0" indent="0" algn="ctr" defTabSz="355600">
            <a:lnSpc>
              <a:spcPct val="90000"/>
            </a:lnSpc>
            <a:spcBef>
              <a:spcPct val="0"/>
            </a:spcBef>
            <a:spcAft>
              <a:spcPct val="35000"/>
            </a:spcAft>
            <a:buNone/>
          </a:pPr>
          <a:r>
            <a:rPr lang="nb-NO" sz="800" kern="1200" dirty="0"/>
            <a:t>Org.nr: 963771932</a:t>
          </a:r>
        </a:p>
      </dsp:txBody>
      <dsp:txXfrm>
        <a:off x="4004184" y="2611113"/>
        <a:ext cx="1102402" cy="551201"/>
      </dsp:txXfrm>
    </dsp:sp>
    <dsp:sp modelId="{C6801C70-D692-42C1-9C06-E628D07F519F}">
      <dsp:nvSpPr>
        <dsp:cNvPr id="0" name=""/>
        <dsp:cNvSpPr/>
      </dsp:nvSpPr>
      <dsp:spPr>
        <a:xfrm>
          <a:off x="5338091" y="2611113"/>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Vardar AS</a:t>
          </a:r>
        </a:p>
        <a:p>
          <a:pPr marL="0" lvl="0" indent="0" algn="ctr" defTabSz="355600">
            <a:lnSpc>
              <a:spcPct val="90000"/>
            </a:lnSpc>
            <a:spcBef>
              <a:spcPct val="0"/>
            </a:spcBef>
            <a:spcAft>
              <a:spcPct val="35000"/>
            </a:spcAft>
            <a:buNone/>
          </a:pPr>
          <a:r>
            <a:rPr lang="nb-NO" sz="800" kern="1200" dirty="0"/>
            <a:t>Eierandel : 8%</a:t>
          </a:r>
        </a:p>
        <a:p>
          <a:pPr marL="0" lvl="0" indent="0" algn="ctr" defTabSz="355600">
            <a:lnSpc>
              <a:spcPct val="90000"/>
            </a:lnSpc>
            <a:spcBef>
              <a:spcPct val="0"/>
            </a:spcBef>
            <a:spcAft>
              <a:spcPct val="35000"/>
            </a:spcAft>
            <a:buNone/>
          </a:pPr>
          <a:r>
            <a:rPr lang="nb-NO" sz="800" kern="1200" dirty="0"/>
            <a:t>Org.nr: 977028442</a:t>
          </a:r>
        </a:p>
      </dsp:txBody>
      <dsp:txXfrm>
        <a:off x="5338091" y="2611113"/>
        <a:ext cx="1102402" cy="551201"/>
      </dsp:txXfrm>
    </dsp:sp>
    <dsp:sp modelId="{05BA2118-F54C-4F61-BA5F-E1309EE0E049}">
      <dsp:nvSpPr>
        <dsp:cNvPr id="0" name=""/>
        <dsp:cNvSpPr/>
      </dsp:nvSpPr>
      <dsp:spPr>
        <a:xfrm>
          <a:off x="6671998" y="2611113"/>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solidFill>
                <a:srgbClr val="F2F2F2"/>
              </a:solidFill>
            </a:rPr>
            <a:t>Biblioteksentralen SA</a:t>
          </a:r>
        </a:p>
        <a:p>
          <a:pPr marL="0" lvl="0" indent="0" algn="ctr" defTabSz="355600">
            <a:lnSpc>
              <a:spcPct val="90000"/>
            </a:lnSpc>
            <a:spcBef>
              <a:spcPct val="0"/>
            </a:spcBef>
            <a:spcAft>
              <a:spcPct val="35000"/>
            </a:spcAft>
            <a:buNone/>
          </a:pPr>
          <a:r>
            <a:rPr lang="nb-NO" sz="800" kern="1200" dirty="0">
              <a:solidFill>
                <a:srgbClr val="F2F2F2"/>
              </a:solidFill>
            </a:rPr>
            <a:t>Org.nr: 910568183</a:t>
          </a:r>
        </a:p>
      </dsp:txBody>
      <dsp:txXfrm>
        <a:off x="6671998" y="2611113"/>
        <a:ext cx="1102402" cy="551201"/>
      </dsp:txXfrm>
    </dsp:sp>
    <dsp:sp modelId="{D04247C0-2844-4F7B-AA2F-D611EF5388C8}">
      <dsp:nvSpPr>
        <dsp:cNvPr id="0" name=""/>
        <dsp:cNvSpPr/>
      </dsp:nvSpPr>
      <dsp:spPr>
        <a:xfrm>
          <a:off x="2670276" y="1828407"/>
          <a:ext cx="1102402" cy="551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nb-NO" sz="800" kern="1200" dirty="0"/>
            <a:t>Kommunedirektør</a:t>
          </a:r>
        </a:p>
        <a:p>
          <a:pPr marL="0" lvl="0" indent="0" algn="ctr" defTabSz="355600">
            <a:lnSpc>
              <a:spcPct val="90000"/>
            </a:lnSpc>
            <a:spcBef>
              <a:spcPct val="0"/>
            </a:spcBef>
            <a:spcAft>
              <a:spcPct val="35000"/>
            </a:spcAft>
            <a:buNone/>
          </a:pPr>
          <a:r>
            <a:rPr lang="nb-NO" sz="800" kern="1200" dirty="0" err="1"/>
            <a:t>Org.ledd</a:t>
          </a:r>
          <a:r>
            <a:rPr lang="nb-NO" sz="800" kern="1200" dirty="0"/>
            <a:t>: 920397034</a:t>
          </a:r>
        </a:p>
      </dsp:txBody>
      <dsp:txXfrm>
        <a:off x="2670276" y="1828407"/>
        <a:ext cx="1102402" cy="5512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2EC52C-EED9-4645-A9AC-113C72DBFDB7}">
      <dsp:nvSpPr>
        <dsp:cNvPr id="0" name=""/>
        <dsp:cNvSpPr/>
      </dsp:nvSpPr>
      <dsp:spPr>
        <a:xfrm>
          <a:off x="4010241" y="1792401"/>
          <a:ext cx="104558" cy="470580"/>
        </a:xfrm>
        <a:custGeom>
          <a:avLst/>
          <a:gdLst/>
          <a:ahLst/>
          <a:cxnLst/>
          <a:rect l="0" t="0" r="0" b="0"/>
          <a:pathLst>
            <a:path>
              <a:moveTo>
                <a:pt x="104558" y="0"/>
              </a:moveTo>
              <a:lnTo>
                <a:pt x="104558" y="470580"/>
              </a:lnTo>
              <a:lnTo>
                <a:pt x="0" y="47058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2412A22-F15C-41E0-8895-5524257B2367}">
      <dsp:nvSpPr>
        <dsp:cNvPr id="0" name=""/>
        <dsp:cNvSpPr/>
      </dsp:nvSpPr>
      <dsp:spPr>
        <a:xfrm>
          <a:off x="4114800" y="1792401"/>
          <a:ext cx="3614752" cy="928647"/>
        </a:xfrm>
        <a:custGeom>
          <a:avLst/>
          <a:gdLst/>
          <a:ahLst/>
          <a:cxnLst/>
          <a:rect l="0" t="0" r="0" b="0"/>
          <a:pathLst>
            <a:path>
              <a:moveTo>
                <a:pt x="0" y="0"/>
              </a:moveTo>
              <a:lnTo>
                <a:pt x="0" y="824088"/>
              </a:lnTo>
              <a:lnTo>
                <a:pt x="3614752" y="824088"/>
              </a:lnTo>
              <a:lnTo>
                <a:pt x="3614752"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971E6-6B44-467B-9BD3-F1A481B5A0EF}">
      <dsp:nvSpPr>
        <dsp:cNvPr id="0" name=""/>
        <dsp:cNvSpPr/>
      </dsp:nvSpPr>
      <dsp:spPr>
        <a:xfrm>
          <a:off x="4114800" y="1792401"/>
          <a:ext cx="2409835" cy="928647"/>
        </a:xfrm>
        <a:custGeom>
          <a:avLst/>
          <a:gdLst/>
          <a:ahLst/>
          <a:cxnLst/>
          <a:rect l="0" t="0" r="0" b="0"/>
          <a:pathLst>
            <a:path>
              <a:moveTo>
                <a:pt x="0" y="0"/>
              </a:moveTo>
              <a:lnTo>
                <a:pt x="0" y="824088"/>
              </a:lnTo>
              <a:lnTo>
                <a:pt x="2409835" y="824088"/>
              </a:lnTo>
              <a:lnTo>
                <a:pt x="2409835"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4ACA3-81E9-4A07-A11C-708C1399E2E5}">
      <dsp:nvSpPr>
        <dsp:cNvPr id="0" name=""/>
        <dsp:cNvSpPr/>
      </dsp:nvSpPr>
      <dsp:spPr>
        <a:xfrm>
          <a:off x="4114800" y="1792401"/>
          <a:ext cx="1204917" cy="928647"/>
        </a:xfrm>
        <a:custGeom>
          <a:avLst/>
          <a:gdLst/>
          <a:ahLst/>
          <a:cxnLst/>
          <a:rect l="0" t="0" r="0" b="0"/>
          <a:pathLst>
            <a:path>
              <a:moveTo>
                <a:pt x="0" y="0"/>
              </a:moveTo>
              <a:lnTo>
                <a:pt x="0" y="824088"/>
              </a:lnTo>
              <a:lnTo>
                <a:pt x="1204917" y="824088"/>
              </a:lnTo>
              <a:lnTo>
                <a:pt x="1204917"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84FF8-568E-4729-B8AB-06AE1B87F8B9}">
      <dsp:nvSpPr>
        <dsp:cNvPr id="0" name=""/>
        <dsp:cNvSpPr/>
      </dsp:nvSpPr>
      <dsp:spPr>
        <a:xfrm>
          <a:off x="4069080" y="1792401"/>
          <a:ext cx="91440" cy="928647"/>
        </a:xfrm>
        <a:custGeom>
          <a:avLst/>
          <a:gdLst/>
          <a:ahLst/>
          <a:cxnLst/>
          <a:rect l="0" t="0" r="0" b="0"/>
          <a:pathLst>
            <a:path>
              <a:moveTo>
                <a:pt x="45720" y="0"/>
              </a:moveTo>
              <a:lnTo>
                <a:pt x="45720"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0C2A56-9962-4988-B491-89E1E89ADA63}">
      <dsp:nvSpPr>
        <dsp:cNvPr id="0" name=""/>
        <dsp:cNvSpPr/>
      </dsp:nvSpPr>
      <dsp:spPr>
        <a:xfrm>
          <a:off x="2909882" y="1792401"/>
          <a:ext cx="1204917" cy="928647"/>
        </a:xfrm>
        <a:custGeom>
          <a:avLst/>
          <a:gdLst/>
          <a:ahLst/>
          <a:cxnLst/>
          <a:rect l="0" t="0" r="0" b="0"/>
          <a:pathLst>
            <a:path>
              <a:moveTo>
                <a:pt x="1204917" y="0"/>
              </a:moveTo>
              <a:lnTo>
                <a:pt x="1204917" y="824088"/>
              </a:lnTo>
              <a:lnTo>
                <a:pt x="0" y="824088"/>
              </a:lnTo>
              <a:lnTo>
                <a:pt x="0"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5FBF01-AC5A-40F7-9CE1-E5A66C5936EB}">
      <dsp:nvSpPr>
        <dsp:cNvPr id="0" name=""/>
        <dsp:cNvSpPr/>
      </dsp:nvSpPr>
      <dsp:spPr>
        <a:xfrm>
          <a:off x="1704964" y="1792401"/>
          <a:ext cx="2409835" cy="928647"/>
        </a:xfrm>
        <a:custGeom>
          <a:avLst/>
          <a:gdLst/>
          <a:ahLst/>
          <a:cxnLst/>
          <a:rect l="0" t="0" r="0" b="0"/>
          <a:pathLst>
            <a:path>
              <a:moveTo>
                <a:pt x="2409835" y="0"/>
              </a:moveTo>
              <a:lnTo>
                <a:pt x="2409835" y="824088"/>
              </a:lnTo>
              <a:lnTo>
                <a:pt x="0" y="824088"/>
              </a:lnTo>
              <a:lnTo>
                <a:pt x="0"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7DBB81-1C46-4481-9CD4-2A82DF551F5B}">
      <dsp:nvSpPr>
        <dsp:cNvPr id="0" name=""/>
        <dsp:cNvSpPr/>
      </dsp:nvSpPr>
      <dsp:spPr>
        <a:xfrm>
          <a:off x="500047" y="1792401"/>
          <a:ext cx="3614752" cy="928647"/>
        </a:xfrm>
        <a:custGeom>
          <a:avLst/>
          <a:gdLst/>
          <a:ahLst/>
          <a:cxnLst/>
          <a:rect l="0" t="0" r="0" b="0"/>
          <a:pathLst>
            <a:path>
              <a:moveTo>
                <a:pt x="3614752" y="0"/>
              </a:moveTo>
              <a:lnTo>
                <a:pt x="3614752" y="824088"/>
              </a:lnTo>
              <a:lnTo>
                <a:pt x="0" y="824088"/>
              </a:lnTo>
              <a:lnTo>
                <a:pt x="0" y="92864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E4D161A-9A0B-425B-8BBC-918C0B5388DC}">
      <dsp:nvSpPr>
        <dsp:cNvPr id="0" name=""/>
        <dsp:cNvSpPr/>
      </dsp:nvSpPr>
      <dsp:spPr>
        <a:xfrm>
          <a:off x="3616900" y="1294501"/>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Politisk ledelse </a:t>
          </a:r>
          <a:br>
            <a:rPr lang="nb-NO" sz="1000" kern="1200" dirty="0"/>
          </a:br>
          <a:r>
            <a:rPr lang="nb-NO" sz="1000" kern="1200" dirty="0"/>
            <a:t>Org.nr:  954597482</a:t>
          </a:r>
        </a:p>
      </dsp:txBody>
      <dsp:txXfrm>
        <a:off x="3616900" y="1294501"/>
        <a:ext cx="995799" cy="497899"/>
      </dsp:txXfrm>
    </dsp:sp>
    <dsp:sp modelId="{3976EF11-AB8E-46CE-AC83-EC904064E77A}">
      <dsp:nvSpPr>
        <dsp:cNvPr id="0" name=""/>
        <dsp:cNvSpPr/>
      </dsp:nvSpPr>
      <dsp:spPr>
        <a:xfrm>
          <a:off x="2147"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nb-NO" sz="900" kern="1200" dirty="0">
              <a:solidFill>
                <a:srgbClr val="F2F2F2"/>
              </a:solidFill>
            </a:rPr>
            <a:t>Renovasjonsselskapet for drammensregionen IKS  (</a:t>
          </a:r>
          <a:r>
            <a:rPr lang="nb-NO" sz="900" kern="1200" dirty="0" err="1">
              <a:solidFill>
                <a:srgbClr val="F2F2F2"/>
              </a:solidFill>
            </a:rPr>
            <a:t>RfD</a:t>
          </a:r>
          <a:r>
            <a:rPr lang="nb-NO" sz="1000" kern="1200" dirty="0">
              <a:solidFill>
                <a:srgbClr val="F2F2F2"/>
              </a:solidFill>
            </a:rPr>
            <a:t>)</a:t>
          </a:r>
        </a:p>
      </dsp:txBody>
      <dsp:txXfrm>
        <a:off x="2147" y="2721049"/>
        <a:ext cx="995799" cy="497899"/>
      </dsp:txXfrm>
    </dsp:sp>
    <dsp:sp modelId="{B04AF805-A52B-4666-986E-EB5B397C97D7}">
      <dsp:nvSpPr>
        <dsp:cNvPr id="0" name=""/>
        <dsp:cNvSpPr/>
      </dsp:nvSpPr>
      <dsp:spPr>
        <a:xfrm>
          <a:off x="1207064"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Viken </a:t>
          </a:r>
          <a:r>
            <a:rPr lang="nb-NO" sz="1000" kern="1200" dirty="0">
              <a:solidFill>
                <a:srgbClr val="F2F2F2"/>
              </a:solidFill>
            </a:rPr>
            <a:t>Kontrollutvalgssekretariat IKS (VIKUS)</a:t>
          </a:r>
        </a:p>
      </dsp:txBody>
      <dsp:txXfrm>
        <a:off x="1207064" y="2721049"/>
        <a:ext cx="995799" cy="497899"/>
      </dsp:txXfrm>
    </dsp:sp>
    <dsp:sp modelId="{1369D161-DC75-4F68-B107-78BECB4A026F}">
      <dsp:nvSpPr>
        <dsp:cNvPr id="0" name=""/>
        <dsp:cNvSpPr/>
      </dsp:nvSpPr>
      <dsp:spPr>
        <a:xfrm>
          <a:off x="2411982"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rgbClr val="F2F2F2"/>
              </a:solidFill>
            </a:rPr>
            <a:t>Drammensregionens brannvesen IKS </a:t>
          </a:r>
        </a:p>
        <a:p>
          <a:pPr marL="0" lvl="0" indent="0" algn="ctr" defTabSz="444500">
            <a:lnSpc>
              <a:spcPct val="90000"/>
            </a:lnSpc>
            <a:spcBef>
              <a:spcPct val="0"/>
            </a:spcBef>
            <a:spcAft>
              <a:spcPct val="35000"/>
            </a:spcAft>
            <a:buNone/>
          </a:pPr>
          <a:r>
            <a:rPr lang="nb-NO" sz="1000" kern="1200" dirty="0">
              <a:solidFill>
                <a:srgbClr val="F2F2F2"/>
              </a:solidFill>
            </a:rPr>
            <a:t>(DRBV)</a:t>
          </a:r>
        </a:p>
      </dsp:txBody>
      <dsp:txXfrm>
        <a:off x="2411982" y="2721049"/>
        <a:ext cx="995799" cy="497899"/>
      </dsp:txXfrm>
    </dsp:sp>
    <dsp:sp modelId="{419CABF4-6AA7-4A44-8FB6-9A78625CEE9A}">
      <dsp:nvSpPr>
        <dsp:cNvPr id="0" name=""/>
        <dsp:cNvSpPr/>
      </dsp:nvSpPr>
      <dsp:spPr>
        <a:xfrm>
          <a:off x="3616900"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solidFill>
                <a:schemeClr val="bg1"/>
              </a:solidFill>
            </a:rPr>
            <a:t>Viken</a:t>
          </a:r>
          <a:r>
            <a:rPr lang="nb-NO" sz="1000" kern="1200" dirty="0">
              <a:solidFill>
                <a:srgbClr val="FFC000"/>
              </a:solidFill>
            </a:rPr>
            <a:t> </a:t>
          </a:r>
          <a:r>
            <a:rPr lang="nb-NO" sz="1000" kern="1200" dirty="0">
              <a:solidFill>
                <a:srgbClr val="F2F2F2"/>
              </a:solidFill>
            </a:rPr>
            <a:t>kommunerevisjon IKS (VKR)</a:t>
          </a:r>
        </a:p>
      </dsp:txBody>
      <dsp:txXfrm>
        <a:off x="3616900" y="2721049"/>
        <a:ext cx="995799" cy="497899"/>
      </dsp:txXfrm>
    </dsp:sp>
    <dsp:sp modelId="{A660BC5E-8546-4159-9371-62E40C7F1C95}">
      <dsp:nvSpPr>
        <dsp:cNvPr id="0" name=""/>
        <dsp:cNvSpPr/>
      </dsp:nvSpPr>
      <dsp:spPr>
        <a:xfrm>
          <a:off x="4821817"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err="1">
              <a:solidFill>
                <a:srgbClr val="F2F2F2"/>
              </a:solidFill>
            </a:rPr>
            <a:t>Eikern</a:t>
          </a:r>
          <a:r>
            <a:rPr lang="nb-NO" sz="1000" kern="1200" dirty="0">
              <a:solidFill>
                <a:srgbClr val="F2F2F2"/>
              </a:solidFill>
            </a:rPr>
            <a:t> vannverk IKS</a:t>
          </a:r>
        </a:p>
        <a:p>
          <a:pPr marL="0" lvl="0" indent="0" algn="ctr" defTabSz="444500">
            <a:lnSpc>
              <a:spcPct val="90000"/>
            </a:lnSpc>
            <a:spcBef>
              <a:spcPct val="0"/>
            </a:spcBef>
            <a:spcAft>
              <a:spcPct val="35000"/>
            </a:spcAft>
            <a:buNone/>
          </a:pPr>
          <a:r>
            <a:rPr lang="nb-NO" sz="1000" kern="1200" dirty="0">
              <a:solidFill>
                <a:srgbClr val="F2F2F2"/>
              </a:solidFill>
            </a:rPr>
            <a:t>(EVIKS) </a:t>
          </a:r>
        </a:p>
      </dsp:txBody>
      <dsp:txXfrm>
        <a:off x="4821817" y="2721049"/>
        <a:ext cx="995799" cy="497899"/>
      </dsp:txXfrm>
    </dsp:sp>
    <dsp:sp modelId="{6DC2D279-56D7-4DD2-9BEE-701344F4EB57}">
      <dsp:nvSpPr>
        <dsp:cNvPr id="0" name=""/>
        <dsp:cNvSpPr/>
      </dsp:nvSpPr>
      <dsp:spPr>
        <a:xfrm>
          <a:off x="6026735"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dirty="0"/>
            <a:t>Kongsberg </a:t>
          </a:r>
          <a:r>
            <a:rPr lang="en-GB" sz="900" kern="1200" dirty="0" err="1"/>
            <a:t>interkommunale</a:t>
          </a:r>
          <a:r>
            <a:rPr lang="en-GB" sz="900" kern="1200" dirty="0"/>
            <a:t> </a:t>
          </a:r>
          <a:r>
            <a:rPr lang="en-GB" sz="900" kern="1200" dirty="0" err="1"/>
            <a:t>legevakt</a:t>
          </a:r>
          <a:r>
            <a:rPr lang="en-GB" sz="900" kern="1200" dirty="0"/>
            <a:t> </a:t>
          </a:r>
          <a:endParaRPr lang="en-GB" sz="800" strike="sngStrike" kern="1200" dirty="0">
            <a:solidFill>
              <a:srgbClr val="F2F2F2"/>
            </a:solidFill>
          </a:endParaRPr>
        </a:p>
      </dsp:txBody>
      <dsp:txXfrm>
        <a:off x="6026735" y="2721049"/>
        <a:ext cx="995799" cy="497899"/>
      </dsp:txXfrm>
    </dsp:sp>
    <dsp:sp modelId="{78C89B03-9E3E-4C08-8B1A-4D4B7840C724}">
      <dsp:nvSpPr>
        <dsp:cNvPr id="0" name=""/>
        <dsp:cNvSpPr/>
      </dsp:nvSpPr>
      <dsp:spPr>
        <a:xfrm>
          <a:off x="7231653" y="2721049"/>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en-GB" sz="800" strike="noStrike" kern="1200" dirty="0" err="1">
              <a:solidFill>
                <a:schemeClr val="bg1"/>
              </a:solidFill>
            </a:rPr>
            <a:t>Samfunnshelse</a:t>
          </a:r>
          <a:r>
            <a:rPr lang="en-GB" sz="800" strike="noStrike" kern="1200" dirty="0">
              <a:solidFill>
                <a:schemeClr val="bg1"/>
              </a:solidFill>
            </a:rPr>
            <a:t> intercommunal </a:t>
          </a:r>
          <a:r>
            <a:rPr lang="en-GB" sz="800" strike="noStrike" kern="1200" dirty="0" err="1">
              <a:solidFill>
                <a:schemeClr val="bg1"/>
              </a:solidFill>
            </a:rPr>
            <a:t>samfunnsmedisinsk</a:t>
          </a:r>
          <a:r>
            <a:rPr lang="en-GB" sz="800" strike="noStrike" kern="1200" dirty="0">
              <a:solidFill>
                <a:schemeClr val="bg1"/>
              </a:solidFill>
            </a:rPr>
            <a:t> </a:t>
          </a:r>
          <a:r>
            <a:rPr lang="en-GB" sz="800" strike="noStrike" kern="1200" dirty="0" err="1">
              <a:solidFill>
                <a:schemeClr val="bg1"/>
              </a:solidFill>
            </a:rPr>
            <a:t>enhet</a:t>
          </a:r>
          <a:endParaRPr lang="en-GB" sz="800" strike="noStrike" kern="1200" dirty="0">
            <a:solidFill>
              <a:schemeClr val="bg1"/>
            </a:solidFill>
          </a:endParaRPr>
        </a:p>
      </dsp:txBody>
      <dsp:txXfrm>
        <a:off x="7231653" y="2721049"/>
        <a:ext cx="995799" cy="497899"/>
      </dsp:txXfrm>
    </dsp:sp>
    <dsp:sp modelId="{D04247C0-2844-4F7B-AA2F-D611EF5388C8}">
      <dsp:nvSpPr>
        <dsp:cNvPr id="0" name=""/>
        <dsp:cNvSpPr/>
      </dsp:nvSpPr>
      <dsp:spPr>
        <a:xfrm>
          <a:off x="3014441" y="2014031"/>
          <a:ext cx="995799" cy="4978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b-NO" sz="1000" kern="1200" dirty="0"/>
            <a:t>Kommunedirektør</a:t>
          </a:r>
        </a:p>
        <a:p>
          <a:pPr marL="0" lvl="0" indent="0" algn="ctr" defTabSz="444500">
            <a:lnSpc>
              <a:spcPct val="90000"/>
            </a:lnSpc>
            <a:spcBef>
              <a:spcPct val="0"/>
            </a:spcBef>
            <a:spcAft>
              <a:spcPct val="35000"/>
            </a:spcAft>
            <a:buNone/>
          </a:pPr>
          <a:r>
            <a:rPr lang="nb-NO" sz="1000" kern="1200" dirty="0" err="1"/>
            <a:t>Org.ledd</a:t>
          </a:r>
          <a:r>
            <a:rPr lang="nb-NO" sz="1000" kern="1200" dirty="0"/>
            <a:t>: 920397034</a:t>
          </a:r>
        </a:p>
      </dsp:txBody>
      <dsp:txXfrm>
        <a:off x="3014441" y="2014031"/>
        <a:ext cx="995799" cy="4978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D1FFB-CD0C-4F25-B95D-A5E1D2DF23C9}">
      <dsp:nvSpPr>
        <dsp:cNvPr id="0" name=""/>
        <dsp:cNvSpPr/>
      </dsp:nvSpPr>
      <dsp:spPr>
        <a:xfrm>
          <a:off x="4114800" y="1446199"/>
          <a:ext cx="216021" cy="826503"/>
        </a:xfrm>
        <a:custGeom>
          <a:avLst/>
          <a:gdLst/>
          <a:ahLst/>
          <a:cxnLst/>
          <a:rect l="0" t="0" r="0" b="0"/>
          <a:pathLst>
            <a:path>
              <a:moveTo>
                <a:pt x="0" y="0"/>
              </a:moveTo>
              <a:lnTo>
                <a:pt x="0" y="826503"/>
              </a:lnTo>
              <a:lnTo>
                <a:pt x="216021" y="82650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3715FC-9A0D-4A40-89FB-58F6084BFE16}">
      <dsp:nvSpPr>
        <dsp:cNvPr id="0" name=""/>
        <dsp:cNvSpPr/>
      </dsp:nvSpPr>
      <dsp:spPr>
        <a:xfrm>
          <a:off x="3928360" y="1446199"/>
          <a:ext cx="186439" cy="816781"/>
        </a:xfrm>
        <a:custGeom>
          <a:avLst/>
          <a:gdLst/>
          <a:ahLst/>
          <a:cxnLst/>
          <a:rect l="0" t="0" r="0" b="0"/>
          <a:pathLst>
            <a:path>
              <a:moveTo>
                <a:pt x="186439" y="0"/>
              </a:moveTo>
              <a:lnTo>
                <a:pt x="186439" y="816781"/>
              </a:lnTo>
              <a:lnTo>
                <a:pt x="0" y="8167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EE3D43-ABD8-4C98-9EB4-114AD624E530}">
      <dsp:nvSpPr>
        <dsp:cNvPr id="0" name=""/>
        <dsp:cNvSpPr/>
      </dsp:nvSpPr>
      <dsp:spPr>
        <a:xfrm>
          <a:off x="4114800" y="1446199"/>
          <a:ext cx="3222736" cy="1633563"/>
        </a:xfrm>
        <a:custGeom>
          <a:avLst/>
          <a:gdLst/>
          <a:ahLst/>
          <a:cxnLst/>
          <a:rect l="0" t="0" r="0" b="0"/>
          <a:pathLst>
            <a:path>
              <a:moveTo>
                <a:pt x="0" y="0"/>
              </a:moveTo>
              <a:lnTo>
                <a:pt x="0" y="1447124"/>
              </a:lnTo>
              <a:lnTo>
                <a:pt x="3222736" y="1447124"/>
              </a:lnTo>
              <a:lnTo>
                <a:pt x="3222736"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0FC322-31A0-439F-A4D5-34C408095E1A}">
      <dsp:nvSpPr>
        <dsp:cNvPr id="0" name=""/>
        <dsp:cNvSpPr/>
      </dsp:nvSpPr>
      <dsp:spPr>
        <a:xfrm>
          <a:off x="4114800" y="1446199"/>
          <a:ext cx="1074245" cy="1633563"/>
        </a:xfrm>
        <a:custGeom>
          <a:avLst/>
          <a:gdLst/>
          <a:ahLst/>
          <a:cxnLst/>
          <a:rect l="0" t="0" r="0" b="0"/>
          <a:pathLst>
            <a:path>
              <a:moveTo>
                <a:pt x="0" y="0"/>
              </a:moveTo>
              <a:lnTo>
                <a:pt x="0" y="1447124"/>
              </a:lnTo>
              <a:lnTo>
                <a:pt x="1074245" y="1447124"/>
              </a:lnTo>
              <a:lnTo>
                <a:pt x="1074245"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DE7A0E-4A0E-453E-9BBC-8A66685B2CDC}">
      <dsp:nvSpPr>
        <dsp:cNvPr id="0" name=""/>
        <dsp:cNvSpPr/>
      </dsp:nvSpPr>
      <dsp:spPr>
        <a:xfrm>
          <a:off x="3040554" y="1446199"/>
          <a:ext cx="1074245" cy="1633563"/>
        </a:xfrm>
        <a:custGeom>
          <a:avLst/>
          <a:gdLst/>
          <a:ahLst/>
          <a:cxnLst/>
          <a:rect l="0" t="0" r="0" b="0"/>
          <a:pathLst>
            <a:path>
              <a:moveTo>
                <a:pt x="1074245" y="0"/>
              </a:moveTo>
              <a:lnTo>
                <a:pt x="1074245" y="1447124"/>
              </a:lnTo>
              <a:lnTo>
                <a:pt x="0" y="1447124"/>
              </a:lnTo>
              <a:lnTo>
                <a:pt x="0" y="16335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55630D-D811-4893-9FD0-BEB1B886EF39}">
      <dsp:nvSpPr>
        <dsp:cNvPr id="0" name=""/>
        <dsp:cNvSpPr/>
      </dsp:nvSpPr>
      <dsp:spPr>
        <a:xfrm>
          <a:off x="887806" y="1446199"/>
          <a:ext cx="3226993" cy="1606734"/>
        </a:xfrm>
        <a:custGeom>
          <a:avLst/>
          <a:gdLst/>
          <a:ahLst/>
          <a:cxnLst/>
          <a:rect l="0" t="0" r="0" b="0"/>
          <a:pathLst>
            <a:path>
              <a:moveTo>
                <a:pt x="3226993" y="0"/>
              </a:moveTo>
              <a:lnTo>
                <a:pt x="3226993" y="1420294"/>
              </a:lnTo>
              <a:lnTo>
                <a:pt x="0" y="1420294"/>
              </a:lnTo>
              <a:lnTo>
                <a:pt x="0" y="16067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840E14-9DDD-4BC7-A646-EB9A48CD7FA4}">
      <dsp:nvSpPr>
        <dsp:cNvPr id="0" name=""/>
        <dsp:cNvSpPr/>
      </dsp:nvSpPr>
      <dsp:spPr>
        <a:xfrm>
          <a:off x="3226993" y="55839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Kommunalsjef</a:t>
          </a:r>
          <a:r>
            <a:rPr lang="en-GB" sz="1000" kern="1200" dirty="0"/>
            <a:t> </a:t>
          </a:r>
          <a:br>
            <a:rPr lang="en-GB" sz="1000" kern="1200" dirty="0"/>
          </a:br>
          <a:r>
            <a:rPr lang="en-GB" sz="1000" kern="1200" dirty="0">
              <a:solidFill>
                <a:srgbClr val="F2F2F2"/>
              </a:solidFill>
            </a:rPr>
            <a:t>Vegard Knutsen</a:t>
          </a:r>
          <a:br>
            <a:rPr lang="en-GB" sz="1000" kern="1200" dirty="0"/>
          </a:br>
          <a:r>
            <a:rPr lang="en-GB" sz="1000" kern="1200" dirty="0" err="1"/>
            <a:t>Org.ledd</a:t>
          </a:r>
          <a:r>
            <a:rPr lang="en-GB" sz="1000" kern="1200" dirty="0"/>
            <a:t>: 988358061</a:t>
          </a:r>
        </a:p>
      </dsp:txBody>
      <dsp:txXfrm>
        <a:off x="3226993" y="558393"/>
        <a:ext cx="1775612" cy="887806"/>
      </dsp:txXfrm>
    </dsp:sp>
    <dsp:sp modelId="{74336C6D-A11E-406C-93E0-A0923CA40075}">
      <dsp:nvSpPr>
        <dsp:cNvPr id="0" name=""/>
        <dsp:cNvSpPr/>
      </dsp:nvSpPr>
      <dsp:spPr>
        <a:xfrm>
          <a:off x="0" y="305293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Virksomhet</a:t>
          </a:r>
          <a:r>
            <a:rPr lang="en-GB" sz="1000" kern="1200" dirty="0">
              <a:solidFill>
                <a:schemeClr val="bg1"/>
              </a:solidFill>
            </a:rPr>
            <a:t> </a:t>
          </a:r>
          <a:br>
            <a:rPr lang="en-GB" sz="1000" kern="1200" dirty="0">
              <a:solidFill>
                <a:schemeClr val="bg1"/>
              </a:solidFill>
            </a:rPr>
          </a:br>
          <a:r>
            <a:rPr lang="en-GB" sz="1000" kern="1200" dirty="0">
              <a:solidFill>
                <a:schemeClr val="bg1"/>
              </a:solidFill>
            </a:rPr>
            <a:t>Plan, </a:t>
          </a:r>
          <a:r>
            <a:rPr lang="en-GB" sz="1000" kern="1200" dirty="0" err="1">
              <a:solidFill>
                <a:schemeClr val="bg1"/>
              </a:solidFill>
            </a:rPr>
            <a:t>byggesak</a:t>
          </a:r>
          <a:r>
            <a:rPr lang="en-GB" sz="1000" kern="1200" dirty="0">
              <a:solidFill>
                <a:schemeClr val="bg1"/>
              </a:solidFill>
            </a:rPr>
            <a:t> og geodata</a:t>
          </a:r>
          <a:br>
            <a:rPr lang="en-GB" sz="1000" kern="1200" dirty="0">
              <a:solidFill>
                <a:schemeClr val="bg1"/>
              </a:solidFill>
            </a:rPr>
          </a:br>
          <a:r>
            <a:rPr lang="en-GB" sz="1000" kern="1200" dirty="0" err="1">
              <a:solidFill>
                <a:schemeClr val="bg1"/>
              </a:solidFill>
            </a:rPr>
            <a:t>Bedr</a:t>
          </a:r>
          <a:r>
            <a:rPr lang="en-GB" sz="1000" kern="1200" dirty="0">
              <a:solidFill>
                <a:schemeClr val="bg1"/>
              </a:solidFill>
            </a:rPr>
            <a:t>. Nr: 976667506</a:t>
          </a:r>
        </a:p>
      </dsp:txBody>
      <dsp:txXfrm>
        <a:off x="0" y="3052933"/>
        <a:ext cx="1775612" cy="887806"/>
      </dsp:txXfrm>
    </dsp:sp>
    <dsp:sp modelId="{73077ECA-2FAD-48EC-A198-9BEE5EC06326}">
      <dsp:nvSpPr>
        <dsp:cNvPr id="0" name=""/>
        <dsp:cNvSpPr/>
      </dsp:nvSpPr>
      <dsp:spPr>
        <a:xfrm>
          <a:off x="2152748" y="307976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Landbruk</a:t>
          </a:r>
          <a:r>
            <a:rPr lang="en-GB" sz="1000" kern="1200" dirty="0"/>
            <a:t> og </a:t>
          </a:r>
          <a:r>
            <a:rPr lang="en-GB" sz="1000" kern="1200" dirty="0" err="1"/>
            <a:t>miljø</a:t>
          </a:r>
          <a:br>
            <a:rPr lang="en-GB" sz="1000" kern="1200" dirty="0"/>
          </a:br>
          <a:r>
            <a:rPr lang="en-GB" sz="1000" kern="1200" dirty="0"/>
            <a:t> </a:t>
          </a:r>
        </a:p>
      </dsp:txBody>
      <dsp:txXfrm>
        <a:off x="2152748" y="3079763"/>
        <a:ext cx="1775612" cy="887806"/>
      </dsp:txXfrm>
    </dsp:sp>
    <dsp:sp modelId="{F2A32797-04F3-47CD-8D9B-F73E690DF082}">
      <dsp:nvSpPr>
        <dsp:cNvPr id="0" name=""/>
        <dsp:cNvSpPr/>
      </dsp:nvSpPr>
      <dsp:spPr>
        <a:xfrm>
          <a:off x="4301239" y="307976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solidFill>
            </a:rPr>
            <a:t>Teknisk </a:t>
          </a:r>
          <a:r>
            <a:rPr lang="en-GB" sz="1000" kern="1200" dirty="0" err="1">
              <a:solidFill>
                <a:schemeClr val="bg1"/>
              </a:solidFill>
            </a:rPr>
            <a:t>virksomhet</a:t>
          </a:r>
          <a:br>
            <a:rPr lang="en-GB" sz="1000" kern="1200" dirty="0">
              <a:solidFill>
                <a:schemeClr val="bg1"/>
              </a:solidFill>
            </a:rPr>
          </a:br>
          <a:endParaRPr lang="en-GB" sz="1000" kern="1200" dirty="0">
            <a:solidFill>
              <a:schemeClr val="bg1"/>
            </a:solidFill>
          </a:endParaRPr>
        </a:p>
      </dsp:txBody>
      <dsp:txXfrm>
        <a:off x="4301239" y="3079763"/>
        <a:ext cx="1775612" cy="887806"/>
      </dsp:txXfrm>
    </dsp:sp>
    <dsp:sp modelId="{2E8EF8AF-F997-48DE-8052-9849F299FB7E}">
      <dsp:nvSpPr>
        <dsp:cNvPr id="0" name=""/>
        <dsp:cNvSpPr/>
      </dsp:nvSpPr>
      <dsp:spPr>
        <a:xfrm>
          <a:off x="6449730" y="3079763"/>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solidFill>
            </a:rPr>
            <a:t>Kultur, </a:t>
          </a:r>
          <a:r>
            <a:rPr lang="en-GB" sz="1000" kern="1200" dirty="0" err="1">
              <a:solidFill>
                <a:schemeClr val="bg1"/>
              </a:solidFill>
            </a:rPr>
            <a:t>idrett</a:t>
          </a:r>
          <a:r>
            <a:rPr lang="en-GB" sz="1000" kern="1200" dirty="0">
              <a:solidFill>
                <a:schemeClr val="bg1"/>
              </a:solidFill>
            </a:rPr>
            <a:t> og </a:t>
          </a:r>
          <a:r>
            <a:rPr lang="en-GB" sz="1000" kern="1200" dirty="0" err="1">
              <a:solidFill>
                <a:schemeClr val="bg1"/>
              </a:solidFill>
            </a:rPr>
            <a:t>bibliotek</a:t>
          </a:r>
          <a:r>
            <a:rPr lang="en-GB" sz="1000" kern="1200" dirty="0">
              <a:solidFill>
                <a:schemeClr val="bg1"/>
              </a:solidFill>
            </a:rPr>
            <a:t> </a:t>
          </a:r>
          <a:br>
            <a:rPr lang="en-GB" sz="1000" kern="1200" dirty="0">
              <a:solidFill>
                <a:schemeClr val="bg1"/>
              </a:solidFill>
            </a:rPr>
          </a:br>
          <a:r>
            <a:rPr lang="en-GB" sz="1000" kern="1200" dirty="0">
              <a:solidFill>
                <a:schemeClr val="bg1"/>
              </a:solidFill>
            </a:rPr>
            <a:t>Bedr.nr: </a:t>
          </a:r>
          <a:r>
            <a:rPr lang="nb-NO" sz="1000" b="0" i="0" kern="1200" dirty="0">
              <a:solidFill>
                <a:schemeClr val="bg1"/>
              </a:solidFill>
            </a:rPr>
            <a:t>988 360 716</a:t>
          </a:r>
          <a:endParaRPr lang="en-GB" sz="1800" kern="1200" dirty="0">
            <a:solidFill>
              <a:schemeClr val="bg1"/>
            </a:solidFill>
          </a:endParaRPr>
        </a:p>
      </dsp:txBody>
      <dsp:txXfrm>
        <a:off x="6449730" y="3079763"/>
        <a:ext cx="1775612" cy="887806"/>
      </dsp:txXfrm>
    </dsp:sp>
    <dsp:sp modelId="{30693561-6806-4368-910D-D18F70CC2A1E}">
      <dsp:nvSpPr>
        <dsp:cNvPr id="0" name=""/>
        <dsp:cNvSpPr/>
      </dsp:nvSpPr>
      <dsp:spPr>
        <a:xfrm>
          <a:off x="2152748" y="1819078"/>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Næring</a:t>
          </a:r>
          <a:r>
            <a:rPr lang="en-GB" sz="1000" kern="1200" dirty="0"/>
            <a:t> </a:t>
          </a:r>
        </a:p>
      </dsp:txBody>
      <dsp:txXfrm>
        <a:off x="2152748" y="1819078"/>
        <a:ext cx="1775612" cy="887806"/>
      </dsp:txXfrm>
    </dsp:sp>
    <dsp:sp modelId="{317471B2-5E9F-4FBF-A5AF-3296FC4FBBAC}">
      <dsp:nvSpPr>
        <dsp:cNvPr id="0" name=""/>
        <dsp:cNvSpPr/>
      </dsp:nvSpPr>
      <dsp:spPr>
        <a:xfrm>
          <a:off x="4330821" y="1828799"/>
          <a:ext cx="1775612" cy="887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rgbClr val="F2F2F2"/>
              </a:solidFill>
            </a:rPr>
            <a:t>Barnehager</a:t>
          </a:r>
          <a:br>
            <a:rPr lang="en-GB" sz="1000" kern="1200" dirty="0">
              <a:solidFill>
                <a:srgbClr val="F2F2F2"/>
              </a:solidFill>
            </a:rPr>
          </a:br>
          <a:r>
            <a:rPr lang="en-GB" sz="1000" kern="1200" dirty="0" err="1">
              <a:solidFill>
                <a:srgbClr val="F2F2F2"/>
              </a:solidFill>
            </a:rPr>
            <a:t>Godkjenning</a:t>
          </a:r>
          <a:r>
            <a:rPr lang="en-GB" sz="1000" kern="1200" dirty="0">
              <a:solidFill>
                <a:srgbClr val="F2F2F2"/>
              </a:solidFill>
            </a:rPr>
            <a:t> og </a:t>
          </a:r>
          <a:r>
            <a:rPr lang="en-GB" sz="1000" kern="1200" dirty="0" err="1">
              <a:solidFill>
                <a:srgbClr val="F2F2F2"/>
              </a:solidFill>
            </a:rPr>
            <a:t>tilsyn</a:t>
          </a:r>
          <a:endParaRPr lang="en-GB" sz="1000" kern="1200" dirty="0">
            <a:solidFill>
              <a:srgbClr val="F2F2F2"/>
            </a:solidFill>
          </a:endParaRPr>
        </a:p>
      </dsp:txBody>
      <dsp:txXfrm>
        <a:off x="4330821" y="1828799"/>
        <a:ext cx="1775612" cy="8878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C4C0C3-FBF8-444D-AF90-77B58B2736E6}">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2DA89B-79E3-410C-AB15-C41A1EC76DAF}">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A094E-88BA-4EB4-B72A-2B5B10FCE593}">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63A4E8-BDD4-4009-A5CF-FD9F6A3B8E0D}">
      <dsp:nvSpPr>
        <dsp:cNvPr id="0" name=""/>
        <dsp:cNvSpPr/>
      </dsp:nvSpPr>
      <dsp:spPr>
        <a:xfrm>
          <a:off x="2911803" y="807355"/>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solidFill>
                <a:schemeClr val="bg1"/>
              </a:solidFill>
            </a:rPr>
            <a:t>Plan, </a:t>
          </a:r>
          <a:r>
            <a:rPr lang="en-GB" sz="1000" kern="1200" dirty="0" err="1">
              <a:solidFill>
                <a:schemeClr val="bg1"/>
              </a:solidFill>
            </a:rPr>
            <a:t>byggesak</a:t>
          </a:r>
          <a:r>
            <a:rPr lang="en-GB" sz="1000" kern="1200" dirty="0">
              <a:solidFill>
                <a:schemeClr val="bg1"/>
              </a:solidFill>
            </a:rPr>
            <a:t> og geodata</a:t>
          </a:r>
          <a:br>
            <a:rPr lang="en-GB" sz="1000" kern="1200" dirty="0">
              <a:solidFill>
                <a:schemeClr val="bg1"/>
              </a:solidFill>
            </a:rPr>
          </a:br>
          <a:r>
            <a:rPr lang="en-GB" sz="1000" kern="1200" dirty="0" err="1">
              <a:solidFill>
                <a:schemeClr val="bg1"/>
              </a:solidFill>
            </a:rPr>
            <a:t>Kommunalsjef</a:t>
          </a:r>
          <a:r>
            <a:rPr lang="en-GB" sz="1000" kern="1200" dirty="0">
              <a:solidFill>
                <a:schemeClr val="bg1"/>
              </a:solidFill>
            </a:rPr>
            <a:t> </a:t>
          </a:r>
          <a:br>
            <a:rPr lang="en-GB" sz="1000" kern="1200" dirty="0">
              <a:solidFill>
                <a:schemeClr val="bg1"/>
              </a:solidFill>
            </a:rPr>
          </a:br>
          <a:r>
            <a:rPr lang="en-GB" sz="1000" kern="1200" dirty="0">
              <a:solidFill>
                <a:schemeClr val="bg1"/>
              </a:solidFill>
            </a:rPr>
            <a:t>Vegard Knutsen</a:t>
          </a:r>
        </a:p>
        <a:p>
          <a:pPr marL="0" lvl="0" indent="0" algn="ctr" defTabSz="444500">
            <a:lnSpc>
              <a:spcPct val="90000"/>
            </a:lnSpc>
            <a:spcBef>
              <a:spcPct val="0"/>
            </a:spcBef>
            <a:spcAft>
              <a:spcPct val="35000"/>
            </a:spcAft>
            <a:buNone/>
          </a:pPr>
          <a:r>
            <a:rPr lang="en-GB" sz="1000" kern="1200" dirty="0">
              <a:solidFill>
                <a:schemeClr val="bg1"/>
              </a:solidFill>
            </a:rPr>
            <a:t>Bedr.nr: 976667506</a:t>
          </a:r>
        </a:p>
      </dsp:txBody>
      <dsp:txXfrm>
        <a:off x="2911803" y="807355"/>
        <a:ext cx="2405992" cy="1202996"/>
      </dsp:txXfrm>
    </dsp:sp>
    <dsp:sp modelId="{450DC1A1-9D3E-43CF-A969-816011601C32}">
      <dsp:nvSpPr>
        <dsp:cNvPr id="0" name=""/>
        <dsp:cNvSpPr/>
      </dsp:nvSpPr>
      <dsp:spPr>
        <a:xfrm>
          <a:off x="552"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Planavdeling</a:t>
          </a:r>
          <a:r>
            <a:rPr lang="en-GB" sz="1000" kern="1200" dirty="0">
              <a:solidFill>
                <a:schemeClr val="bg1"/>
              </a:solidFill>
            </a:rPr>
            <a:t> </a:t>
          </a:r>
        </a:p>
        <a:p>
          <a:pPr marL="0" lvl="0" indent="0" algn="l" defTabSz="444500">
            <a:lnSpc>
              <a:spcPct val="90000"/>
            </a:lnSpc>
            <a:spcBef>
              <a:spcPct val="0"/>
            </a:spcBef>
            <a:spcAft>
              <a:spcPct val="35000"/>
            </a:spcAft>
            <a:buNone/>
          </a:pPr>
          <a:r>
            <a:rPr lang="en-GB" sz="1000" kern="1200" dirty="0">
              <a:solidFill>
                <a:schemeClr val="bg1"/>
              </a:solidFill>
            </a:rPr>
            <a:t>  		</a:t>
          </a:r>
          <a:r>
            <a:rPr lang="en-GB" sz="1000" kern="1200" dirty="0" err="1">
              <a:solidFill>
                <a:schemeClr val="bg1"/>
              </a:solidFill>
            </a:rPr>
            <a:t>tjenesteleder</a:t>
          </a:r>
          <a:r>
            <a:rPr lang="en-GB" sz="1000" kern="1200" dirty="0">
              <a:solidFill>
                <a:schemeClr val="bg1"/>
              </a:solidFill>
            </a:rPr>
            <a:t>                                                   		</a:t>
          </a:r>
          <a:r>
            <a:rPr lang="en-GB" sz="1000" kern="1200" dirty="0">
              <a:solidFill>
                <a:srgbClr val="F2F2F2"/>
              </a:solidFill>
            </a:rPr>
            <a:t>Shekib Lotfi</a:t>
          </a:r>
          <a:r>
            <a:rPr lang="en-GB" sz="1700" kern="1200" dirty="0"/>
            <a:t>	</a:t>
          </a:r>
        </a:p>
      </dsp:txBody>
      <dsp:txXfrm>
        <a:off x="552" y="2515610"/>
        <a:ext cx="2405992" cy="1202996"/>
      </dsp:txXfrm>
    </dsp:sp>
    <dsp:sp modelId="{BA58863D-2B77-47F2-807C-B979A2B5939F}">
      <dsp:nvSpPr>
        <dsp:cNvPr id="0" name=""/>
        <dsp:cNvSpPr/>
      </dsp:nvSpPr>
      <dsp:spPr>
        <a:xfrm>
          <a:off x="2911803"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Byggesaksavdeling</a:t>
          </a:r>
          <a:br>
            <a:rPr lang="en-GB" sz="1000" kern="1200" dirty="0"/>
          </a:br>
          <a:r>
            <a:rPr lang="en-GB" sz="1000" kern="1200" dirty="0" err="1"/>
            <a:t>tjenesteleder</a:t>
          </a:r>
          <a:br>
            <a:rPr lang="en-GB" sz="1000" kern="1200" dirty="0"/>
          </a:br>
          <a:r>
            <a:rPr lang="en-GB" sz="1000" kern="1200" dirty="0"/>
            <a:t>Knut Anders Laag</a:t>
          </a:r>
        </a:p>
      </dsp:txBody>
      <dsp:txXfrm>
        <a:off x="2911803" y="2515610"/>
        <a:ext cx="2405992" cy="1202996"/>
      </dsp:txXfrm>
    </dsp:sp>
    <dsp:sp modelId="{C24B0A3B-3EA7-4C60-9E59-CC6987720987}">
      <dsp:nvSpPr>
        <dsp:cNvPr id="0" name=""/>
        <dsp:cNvSpPr/>
      </dsp:nvSpPr>
      <dsp:spPr>
        <a:xfrm>
          <a:off x="5823054"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endParaRPr lang="en-GB" sz="1000" kern="1200" dirty="0"/>
        </a:p>
        <a:p>
          <a:pPr marL="0" lvl="0" indent="0" algn="ctr" defTabSz="444500">
            <a:lnSpc>
              <a:spcPct val="90000"/>
            </a:lnSpc>
            <a:spcBef>
              <a:spcPct val="0"/>
            </a:spcBef>
            <a:spcAft>
              <a:spcPct val="35000"/>
            </a:spcAft>
            <a:buNone/>
          </a:pPr>
          <a:r>
            <a:rPr lang="en-GB" sz="1000" kern="1200" dirty="0" err="1"/>
            <a:t>Geodataavdeling</a:t>
          </a:r>
          <a:br>
            <a:rPr lang="en-GB" sz="1000" kern="1200" dirty="0"/>
          </a:br>
          <a:r>
            <a:rPr lang="en-GB" sz="1000" kern="1200" dirty="0" err="1"/>
            <a:t>tjenesteleder</a:t>
          </a:r>
          <a:br>
            <a:rPr lang="en-GB" sz="1000" kern="1200" dirty="0"/>
          </a:br>
          <a:r>
            <a:rPr lang="en-GB" sz="1000" kern="1200" dirty="0">
              <a:solidFill>
                <a:schemeClr val="bg1"/>
              </a:solidFill>
            </a:rPr>
            <a:t>Elin Green</a:t>
          </a:r>
        </a:p>
        <a:p>
          <a:pPr marL="0" lvl="0" indent="0" algn="ctr" defTabSz="444500">
            <a:lnSpc>
              <a:spcPct val="90000"/>
            </a:lnSpc>
            <a:spcBef>
              <a:spcPct val="0"/>
            </a:spcBef>
            <a:spcAft>
              <a:spcPct val="35000"/>
            </a:spcAft>
            <a:buNone/>
          </a:pPr>
          <a:endParaRPr lang="en-GB" sz="1000" kern="1200" dirty="0"/>
        </a:p>
      </dsp:txBody>
      <dsp:txXfrm>
        <a:off x="5823054" y="2515610"/>
        <a:ext cx="2405992" cy="12029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15AC28-5DE8-4109-B20E-A87906B153B7}">
      <dsp:nvSpPr>
        <dsp:cNvPr id="0" name=""/>
        <dsp:cNvSpPr/>
      </dsp:nvSpPr>
      <dsp:spPr>
        <a:xfrm>
          <a:off x="5649361" y="3175597"/>
          <a:ext cx="336035" cy="677951"/>
        </a:xfrm>
        <a:custGeom>
          <a:avLst/>
          <a:gdLst/>
          <a:ahLst/>
          <a:cxnLst/>
          <a:rect l="0" t="0" r="0" b="0"/>
          <a:pathLst>
            <a:path>
              <a:moveTo>
                <a:pt x="0" y="0"/>
              </a:moveTo>
              <a:lnTo>
                <a:pt x="0" y="677951"/>
              </a:lnTo>
              <a:lnTo>
                <a:pt x="336035" y="67795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0E1932-FE7A-41BE-9037-91A1F3A527BD}">
      <dsp:nvSpPr>
        <dsp:cNvPr id="0" name=""/>
        <dsp:cNvSpPr/>
      </dsp:nvSpPr>
      <dsp:spPr>
        <a:xfrm>
          <a:off x="3834770" y="1585030"/>
          <a:ext cx="2710684" cy="470449"/>
        </a:xfrm>
        <a:custGeom>
          <a:avLst/>
          <a:gdLst/>
          <a:ahLst/>
          <a:cxnLst/>
          <a:rect l="0" t="0" r="0" b="0"/>
          <a:pathLst>
            <a:path>
              <a:moveTo>
                <a:pt x="0" y="0"/>
              </a:moveTo>
              <a:lnTo>
                <a:pt x="0" y="235224"/>
              </a:lnTo>
              <a:lnTo>
                <a:pt x="2710684" y="235224"/>
              </a:lnTo>
              <a:lnTo>
                <a:pt x="2710684" y="47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DC80D0-AEDC-4837-BB88-449F0ED58B3B}">
      <dsp:nvSpPr>
        <dsp:cNvPr id="0" name=""/>
        <dsp:cNvSpPr/>
      </dsp:nvSpPr>
      <dsp:spPr>
        <a:xfrm>
          <a:off x="3789050" y="1585030"/>
          <a:ext cx="91440" cy="470449"/>
        </a:xfrm>
        <a:custGeom>
          <a:avLst/>
          <a:gdLst/>
          <a:ahLst/>
          <a:cxnLst/>
          <a:rect l="0" t="0" r="0" b="0"/>
          <a:pathLst>
            <a:path>
              <a:moveTo>
                <a:pt x="45720" y="0"/>
              </a:moveTo>
              <a:lnTo>
                <a:pt x="45720" y="47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21EDF9-B88B-4424-B10B-EC0BD1484718}">
      <dsp:nvSpPr>
        <dsp:cNvPr id="0" name=""/>
        <dsp:cNvSpPr/>
      </dsp:nvSpPr>
      <dsp:spPr>
        <a:xfrm>
          <a:off x="1124085" y="1585030"/>
          <a:ext cx="2710684" cy="470449"/>
        </a:xfrm>
        <a:custGeom>
          <a:avLst/>
          <a:gdLst/>
          <a:ahLst/>
          <a:cxnLst/>
          <a:rect l="0" t="0" r="0" b="0"/>
          <a:pathLst>
            <a:path>
              <a:moveTo>
                <a:pt x="2710684" y="0"/>
              </a:moveTo>
              <a:lnTo>
                <a:pt x="2710684" y="235224"/>
              </a:lnTo>
              <a:lnTo>
                <a:pt x="0" y="235224"/>
              </a:lnTo>
              <a:lnTo>
                <a:pt x="0" y="47044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7BB040-A648-498C-B108-04C1E19A1D06}">
      <dsp:nvSpPr>
        <dsp:cNvPr id="0" name=""/>
        <dsp:cNvSpPr/>
      </dsp:nvSpPr>
      <dsp:spPr>
        <a:xfrm>
          <a:off x="2714652" y="464912"/>
          <a:ext cx="2240235" cy="1120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Landbruk</a:t>
          </a:r>
          <a:r>
            <a:rPr lang="en-GB" sz="1000" kern="1200" dirty="0"/>
            <a:t> og </a:t>
          </a:r>
          <a:r>
            <a:rPr lang="en-GB" sz="1000" kern="1200" dirty="0" err="1"/>
            <a:t>miljø</a:t>
          </a:r>
          <a:br>
            <a:rPr lang="en-GB" sz="1000" kern="1200" dirty="0"/>
          </a:br>
          <a:r>
            <a:rPr lang="en-GB" sz="1000" kern="1200" dirty="0" err="1">
              <a:solidFill>
                <a:schemeClr val="bg1"/>
              </a:solidFill>
            </a:rPr>
            <a:t>tjenesteleder</a:t>
          </a:r>
          <a:r>
            <a:rPr lang="en-GB" sz="1000" kern="1200" dirty="0">
              <a:solidFill>
                <a:schemeClr val="bg1"/>
              </a:solidFill>
            </a:rPr>
            <a:t> </a:t>
          </a:r>
          <a:br>
            <a:rPr lang="en-GB" sz="1000" kern="1200" dirty="0">
              <a:solidFill>
                <a:schemeClr val="bg1"/>
              </a:solidFill>
            </a:rPr>
          </a:br>
          <a:r>
            <a:rPr lang="en-GB" sz="1000" kern="1200" dirty="0">
              <a:solidFill>
                <a:schemeClr val="bg1"/>
              </a:solidFill>
            </a:rPr>
            <a:t>Anne Bjørg Rian</a:t>
          </a:r>
        </a:p>
        <a:p>
          <a:pPr marL="0" lvl="0" indent="0" algn="ctr" defTabSz="444500">
            <a:lnSpc>
              <a:spcPct val="90000"/>
            </a:lnSpc>
            <a:spcBef>
              <a:spcPct val="0"/>
            </a:spcBef>
            <a:spcAft>
              <a:spcPct val="35000"/>
            </a:spcAft>
            <a:buNone/>
          </a:pPr>
          <a:r>
            <a:rPr lang="en-GB" sz="1000" kern="1200" dirty="0">
              <a:solidFill>
                <a:schemeClr val="bg1"/>
              </a:solidFill>
            </a:rPr>
            <a:t>Bedrifts.nr: 934937023</a:t>
          </a:r>
        </a:p>
      </dsp:txBody>
      <dsp:txXfrm>
        <a:off x="2714652" y="464912"/>
        <a:ext cx="2240235" cy="1120117"/>
      </dsp:txXfrm>
    </dsp:sp>
    <dsp:sp modelId="{42A66C89-72E7-4FAB-BBDE-0FA616C8B9EF}">
      <dsp:nvSpPr>
        <dsp:cNvPr id="0" name=""/>
        <dsp:cNvSpPr/>
      </dsp:nvSpPr>
      <dsp:spPr>
        <a:xfrm>
          <a:off x="3968" y="2055479"/>
          <a:ext cx="2240235" cy="1120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Jordbruk</a:t>
          </a:r>
          <a:r>
            <a:rPr lang="en-GB" sz="1000" kern="1200" dirty="0"/>
            <a:t> </a:t>
          </a:r>
          <a:r>
            <a:rPr lang="en-GB" sz="1000" kern="1200" dirty="0" err="1"/>
            <a:t>og</a:t>
          </a:r>
          <a:r>
            <a:rPr lang="en-GB" sz="1000" kern="1200" dirty="0"/>
            <a:t> </a:t>
          </a:r>
          <a:r>
            <a:rPr lang="en-GB" sz="1000" kern="1200" dirty="0" err="1"/>
            <a:t>skognæring</a:t>
          </a:r>
          <a:endParaRPr lang="en-GB" sz="1000" kern="1200" dirty="0"/>
        </a:p>
      </dsp:txBody>
      <dsp:txXfrm>
        <a:off x="3968" y="2055479"/>
        <a:ext cx="2240235" cy="1120117"/>
      </dsp:txXfrm>
    </dsp:sp>
    <dsp:sp modelId="{CC9EFD87-49D6-447E-9015-08AEDDAB53EB}">
      <dsp:nvSpPr>
        <dsp:cNvPr id="0" name=""/>
        <dsp:cNvSpPr/>
      </dsp:nvSpPr>
      <dsp:spPr>
        <a:xfrm>
          <a:off x="2714652" y="2055479"/>
          <a:ext cx="2240235" cy="1120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Vannforvaltning</a:t>
          </a:r>
          <a:endParaRPr lang="en-GB" sz="1000" kern="1200" dirty="0"/>
        </a:p>
      </dsp:txBody>
      <dsp:txXfrm>
        <a:off x="2714652" y="2055479"/>
        <a:ext cx="2240235" cy="1120117"/>
      </dsp:txXfrm>
    </dsp:sp>
    <dsp:sp modelId="{B1041D6F-A1B6-4B70-8F12-89372C208248}">
      <dsp:nvSpPr>
        <dsp:cNvPr id="0" name=""/>
        <dsp:cNvSpPr/>
      </dsp:nvSpPr>
      <dsp:spPr>
        <a:xfrm>
          <a:off x="5425337" y="2055479"/>
          <a:ext cx="2240235" cy="112011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Klima </a:t>
          </a:r>
          <a:r>
            <a:rPr lang="en-GB" sz="1000" kern="1200" dirty="0" err="1"/>
            <a:t>og</a:t>
          </a:r>
          <a:r>
            <a:rPr lang="en-GB" sz="1000" kern="1200" dirty="0"/>
            <a:t> </a:t>
          </a:r>
          <a:r>
            <a:rPr lang="en-GB" sz="1000" kern="1200" dirty="0" err="1"/>
            <a:t>miljø</a:t>
          </a:r>
          <a:endParaRPr lang="en-GB" sz="1000" kern="1200" dirty="0"/>
        </a:p>
      </dsp:txBody>
      <dsp:txXfrm>
        <a:off x="5425337" y="2055479"/>
        <a:ext cx="2240235" cy="1120117"/>
      </dsp:txXfrm>
    </dsp:sp>
    <dsp:sp modelId="{F044B9E4-91DE-4229-88E1-4CA28892AB93}">
      <dsp:nvSpPr>
        <dsp:cNvPr id="0" name=""/>
        <dsp:cNvSpPr/>
      </dsp:nvSpPr>
      <dsp:spPr>
        <a:xfrm>
          <a:off x="5985396" y="3646046"/>
          <a:ext cx="2240235" cy="41500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Fisk </a:t>
          </a:r>
          <a:r>
            <a:rPr lang="en-GB" sz="1000" kern="1200" dirty="0" err="1"/>
            <a:t>og</a:t>
          </a:r>
          <a:r>
            <a:rPr lang="en-GB" sz="1000" kern="1200" dirty="0"/>
            <a:t> </a:t>
          </a:r>
          <a:r>
            <a:rPr lang="en-GB" sz="1000" kern="1200" dirty="0" err="1"/>
            <a:t>viltforvaltning</a:t>
          </a:r>
          <a:r>
            <a:rPr lang="en-GB" sz="1000" kern="1200" dirty="0"/>
            <a:t> </a:t>
          </a:r>
        </a:p>
      </dsp:txBody>
      <dsp:txXfrm>
        <a:off x="5985396" y="3646046"/>
        <a:ext cx="2240235" cy="41500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7A132-1ECE-4831-9F2D-6226AC291B23}">
      <dsp:nvSpPr>
        <dsp:cNvPr id="0" name=""/>
        <dsp:cNvSpPr/>
      </dsp:nvSpPr>
      <dsp:spPr>
        <a:xfrm>
          <a:off x="4569414" y="2685501"/>
          <a:ext cx="265472" cy="859931"/>
        </a:xfrm>
        <a:custGeom>
          <a:avLst/>
          <a:gdLst/>
          <a:ahLst/>
          <a:cxnLst/>
          <a:rect l="0" t="0" r="0" b="0"/>
          <a:pathLst>
            <a:path>
              <a:moveTo>
                <a:pt x="0" y="0"/>
              </a:moveTo>
              <a:lnTo>
                <a:pt x="0" y="859931"/>
              </a:lnTo>
              <a:lnTo>
                <a:pt x="265472" y="85993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91586D-04D4-42B4-A8D7-A7F6859C6451}">
      <dsp:nvSpPr>
        <dsp:cNvPr id="0" name=""/>
        <dsp:cNvSpPr/>
      </dsp:nvSpPr>
      <dsp:spPr>
        <a:xfrm>
          <a:off x="4569414" y="2685501"/>
          <a:ext cx="265472" cy="411681"/>
        </a:xfrm>
        <a:custGeom>
          <a:avLst/>
          <a:gdLst/>
          <a:ahLst/>
          <a:cxnLst/>
          <a:rect l="0" t="0" r="0" b="0"/>
          <a:pathLst>
            <a:path>
              <a:moveTo>
                <a:pt x="0" y="0"/>
              </a:moveTo>
              <a:lnTo>
                <a:pt x="0" y="411681"/>
              </a:lnTo>
              <a:lnTo>
                <a:pt x="265472" y="41168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A7A7B7-5E8F-4C8F-BCDE-BF59C6762388}">
      <dsp:nvSpPr>
        <dsp:cNvPr id="0" name=""/>
        <dsp:cNvSpPr/>
      </dsp:nvSpPr>
      <dsp:spPr>
        <a:xfrm>
          <a:off x="4114800" y="1110982"/>
          <a:ext cx="1341667" cy="465702"/>
        </a:xfrm>
        <a:custGeom>
          <a:avLst/>
          <a:gdLst/>
          <a:ahLst/>
          <a:cxnLst/>
          <a:rect l="0" t="0" r="0" b="0"/>
          <a:pathLst>
            <a:path>
              <a:moveTo>
                <a:pt x="0" y="0"/>
              </a:moveTo>
              <a:lnTo>
                <a:pt x="0" y="232851"/>
              </a:lnTo>
              <a:lnTo>
                <a:pt x="1341667" y="232851"/>
              </a:lnTo>
              <a:lnTo>
                <a:pt x="1341667" y="465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352450-AB21-4091-95FD-66548F46793C}">
      <dsp:nvSpPr>
        <dsp:cNvPr id="0" name=""/>
        <dsp:cNvSpPr/>
      </dsp:nvSpPr>
      <dsp:spPr>
        <a:xfrm>
          <a:off x="1886079" y="2685501"/>
          <a:ext cx="278845" cy="1053752"/>
        </a:xfrm>
        <a:custGeom>
          <a:avLst/>
          <a:gdLst/>
          <a:ahLst/>
          <a:cxnLst/>
          <a:rect l="0" t="0" r="0" b="0"/>
          <a:pathLst>
            <a:path>
              <a:moveTo>
                <a:pt x="0" y="0"/>
              </a:moveTo>
              <a:lnTo>
                <a:pt x="0" y="1053752"/>
              </a:lnTo>
              <a:lnTo>
                <a:pt x="278845" y="105375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F7F88C-7D20-4714-AB7D-9F8B40BECC23}">
      <dsp:nvSpPr>
        <dsp:cNvPr id="0" name=""/>
        <dsp:cNvSpPr/>
      </dsp:nvSpPr>
      <dsp:spPr>
        <a:xfrm>
          <a:off x="1886079" y="2685501"/>
          <a:ext cx="246534" cy="510670"/>
        </a:xfrm>
        <a:custGeom>
          <a:avLst/>
          <a:gdLst/>
          <a:ahLst/>
          <a:cxnLst/>
          <a:rect l="0" t="0" r="0" b="0"/>
          <a:pathLst>
            <a:path>
              <a:moveTo>
                <a:pt x="0" y="0"/>
              </a:moveTo>
              <a:lnTo>
                <a:pt x="0" y="510670"/>
              </a:lnTo>
              <a:lnTo>
                <a:pt x="246534" y="51067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4D644-D261-421C-B8EE-013B26D75627}">
      <dsp:nvSpPr>
        <dsp:cNvPr id="0" name=""/>
        <dsp:cNvSpPr/>
      </dsp:nvSpPr>
      <dsp:spPr>
        <a:xfrm>
          <a:off x="2773132" y="1110982"/>
          <a:ext cx="1341667" cy="465702"/>
        </a:xfrm>
        <a:custGeom>
          <a:avLst/>
          <a:gdLst/>
          <a:ahLst/>
          <a:cxnLst/>
          <a:rect l="0" t="0" r="0" b="0"/>
          <a:pathLst>
            <a:path>
              <a:moveTo>
                <a:pt x="1341667" y="0"/>
              </a:moveTo>
              <a:lnTo>
                <a:pt x="1341667" y="232851"/>
              </a:lnTo>
              <a:lnTo>
                <a:pt x="0" y="232851"/>
              </a:lnTo>
              <a:lnTo>
                <a:pt x="0" y="46570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2D3683-147E-4603-88EC-416E13D5D651}">
      <dsp:nvSpPr>
        <dsp:cNvPr id="0" name=""/>
        <dsp:cNvSpPr/>
      </dsp:nvSpPr>
      <dsp:spPr>
        <a:xfrm>
          <a:off x="3005983" y="2166"/>
          <a:ext cx="2217632" cy="1108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Virksomhetsleder</a:t>
          </a:r>
          <a:endParaRPr lang="en-GB" sz="1000" kern="1200" dirty="0"/>
        </a:p>
        <a:p>
          <a:pPr marL="0" lvl="0" indent="0" algn="ctr" defTabSz="444500">
            <a:lnSpc>
              <a:spcPct val="90000"/>
            </a:lnSpc>
            <a:spcBef>
              <a:spcPct val="0"/>
            </a:spcBef>
            <a:spcAft>
              <a:spcPct val="35000"/>
            </a:spcAft>
            <a:buNone/>
          </a:pPr>
          <a:r>
            <a:rPr lang="en-GB" sz="1000" kern="1200" dirty="0"/>
            <a:t>Vegard Knutsen</a:t>
          </a:r>
        </a:p>
      </dsp:txBody>
      <dsp:txXfrm>
        <a:off x="3005983" y="2166"/>
        <a:ext cx="2217632" cy="1108816"/>
      </dsp:txXfrm>
    </dsp:sp>
    <dsp:sp modelId="{A2223FE7-A36E-42E4-A888-176277439AD3}">
      <dsp:nvSpPr>
        <dsp:cNvPr id="0" name=""/>
        <dsp:cNvSpPr/>
      </dsp:nvSpPr>
      <dsp:spPr>
        <a:xfrm>
          <a:off x="1664316" y="1576685"/>
          <a:ext cx="2217632" cy="1108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Vann og </a:t>
          </a:r>
          <a:r>
            <a:rPr lang="en-GB" sz="1000" kern="1200" dirty="0" err="1"/>
            <a:t>avløp</a:t>
          </a:r>
          <a:br>
            <a:rPr lang="en-GB" sz="1000" kern="1200" dirty="0"/>
          </a:br>
          <a:r>
            <a:rPr lang="en-GB" sz="1000" kern="1200" dirty="0" err="1"/>
            <a:t>tjenesteleder</a:t>
          </a:r>
          <a:r>
            <a:rPr lang="en-GB" sz="1000" kern="1200" dirty="0"/>
            <a:t> </a:t>
          </a:r>
          <a:br>
            <a:rPr lang="en-GB" sz="1000" kern="1200" dirty="0"/>
          </a:br>
          <a:r>
            <a:rPr lang="en-GB" sz="1000" kern="1200" dirty="0"/>
            <a:t>Kim L. Karlsen </a:t>
          </a:r>
        </a:p>
        <a:p>
          <a:pPr marL="0" lvl="0" indent="0" algn="ctr" defTabSz="444500">
            <a:lnSpc>
              <a:spcPct val="90000"/>
            </a:lnSpc>
            <a:spcBef>
              <a:spcPct val="0"/>
            </a:spcBef>
            <a:spcAft>
              <a:spcPct val="35000"/>
            </a:spcAft>
            <a:buNone/>
          </a:pPr>
          <a:r>
            <a:rPr lang="en-GB" sz="1000" kern="1200" dirty="0"/>
            <a:t>Bedr.nr: 974587084 (</a:t>
          </a:r>
          <a:r>
            <a:rPr lang="en-GB" sz="1000" kern="1200" dirty="0" err="1"/>
            <a:t>vann</a:t>
          </a:r>
          <a:r>
            <a:rPr lang="en-GB" sz="1000" kern="1200" dirty="0"/>
            <a:t>)</a:t>
          </a:r>
        </a:p>
        <a:p>
          <a:pPr marL="0" lvl="0" indent="0" algn="ctr" defTabSz="444500">
            <a:lnSpc>
              <a:spcPct val="90000"/>
            </a:lnSpc>
            <a:spcBef>
              <a:spcPct val="0"/>
            </a:spcBef>
            <a:spcAft>
              <a:spcPct val="35000"/>
            </a:spcAft>
            <a:buNone/>
          </a:pPr>
          <a:r>
            <a:rPr lang="en-GB" sz="1000" kern="1200" dirty="0"/>
            <a:t>Bedr.nr: 988359076 (</a:t>
          </a:r>
          <a:r>
            <a:rPr lang="en-GB" sz="1000" kern="1200" dirty="0" err="1"/>
            <a:t>avløp</a:t>
          </a:r>
          <a:r>
            <a:rPr lang="en-GB" sz="1000" kern="1200" dirty="0"/>
            <a:t>) </a:t>
          </a:r>
        </a:p>
      </dsp:txBody>
      <dsp:txXfrm>
        <a:off x="1664316" y="1576685"/>
        <a:ext cx="2217632" cy="1108816"/>
      </dsp:txXfrm>
    </dsp:sp>
    <dsp:sp modelId="{54247743-2E17-4816-BD80-AA8A7B17744D}">
      <dsp:nvSpPr>
        <dsp:cNvPr id="0" name=""/>
        <dsp:cNvSpPr/>
      </dsp:nvSpPr>
      <dsp:spPr>
        <a:xfrm>
          <a:off x="2132613" y="2964124"/>
          <a:ext cx="1350094" cy="4640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rgbClr val="F2F2F2"/>
              </a:solidFill>
            </a:rPr>
            <a:t>Anlegg</a:t>
          </a:r>
          <a:r>
            <a:rPr lang="en-GB" sz="1000" kern="1200" dirty="0">
              <a:solidFill>
                <a:srgbClr val="F2F2F2"/>
              </a:solidFill>
            </a:rPr>
            <a:t>/</a:t>
          </a:r>
          <a:r>
            <a:rPr lang="en-GB" sz="1000" kern="1200" dirty="0" err="1">
              <a:solidFill>
                <a:srgbClr val="F2F2F2"/>
              </a:solidFill>
            </a:rPr>
            <a:t>Utbygging</a:t>
          </a:r>
          <a:endParaRPr lang="en-GB" sz="1000" kern="1200" dirty="0">
            <a:solidFill>
              <a:srgbClr val="F2F2F2"/>
            </a:solidFill>
          </a:endParaRPr>
        </a:p>
      </dsp:txBody>
      <dsp:txXfrm>
        <a:off x="2132613" y="2964124"/>
        <a:ext cx="1350094" cy="464094"/>
      </dsp:txXfrm>
    </dsp:sp>
    <dsp:sp modelId="{17FAA0E1-F7E8-4E99-95E8-B16D3366852E}">
      <dsp:nvSpPr>
        <dsp:cNvPr id="0" name=""/>
        <dsp:cNvSpPr/>
      </dsp:nvSpPr>
      <dsp:spPr>
        <a:xfrm>
          <a:off x="2164924" y="3517856"/>
          <a:ext cx="1314967" cy="44279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Støttefunksjoner</a:t>
          </a:r>
          <a:endParaRPr lang="en-GB" sz="1000" kern="1200" dirty="0"/>
        </a:p>
      </dsp:txBody>
      <dsp:txXfrm>
        <a:off x="2164924" y="3517856"/>
        <a:ext cx="1314967" cy="442794"/>
      </dsp:txXfrm>
    </dsp:sp>
    <dsp:sp modelId="{4C2F2432-3DFB-4381-AB35-0A0F38B17ABD}">
      <dsp:nvSpPr>
        <dsp:cNvPr id="0" name=""/>
        <dsp:cNvSpPr/>
      </dsp:nvSpPr>
      <dsp:spPr>
        <a:xfrm>
          <a:off x="4347651" y="1576685"/>
          <a:ext cx="2217632" cy="110881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Vei og park</a:t>
          </a:r>
          <a:br>
            <a:rPr lang="en-GB" sz="1000" kern="1200" dirty="0"/>
          </a:br>
          <a:r>
            <a:rPr lang="en-GB" sz="1000" kern="1200" dirty="0" err="1"/>
            <a:t>tjenesteleder</a:t>
          </a:r>
          <a:br>
            <a:rPr lang="en-GB" sz="1000" kern="1200" dirty="0"/>
          </a:br>
          <a:r>
            <a:rPr lang="en-GB" sz="1000" kern="1200" dirty="0">
              <a:solidFill>
                <a:srgbClr val="F2F2F2"/>
              </a:solidFill>
            </a:rPr>
            <a:t>Truls Rieger</a:t>
          </a:r>
        </a:p>
        <a:p>
          <a:pPr marL="0" lvl="0" indent="0" algn="ctr" defTabSz="444500">
            <a:lnSpc>
              <a:spcPct val="90000"/>
            </a:lnSpc>
            <a:spcBef>
              <a:spcPct val="0"/>
            </a:spcBef>
            <a:spcAft>
              <a:spcPct val="35000"/>
            </a:spcAft>
            <a:buNone/>
          </a:pPr>
          <a:r>
            <a:rPr lang="en-GB" sz="1000" kern="1200" dirty="0">
              <a:solidFill>
                <a:schemeClr val="bg1"/>
              </a:solidFill>
            </a:rPr>
            <a:t>Bedr.nr: 988359092 (</a:t>
          </a:r>
          <a:r>
            <a:rPr lang="en-GB" sz="1000" kern="1200" dirty="0" err="1">
              <a:solidFill>
                <a:schemeClr val="bg1"/>
              </a:solidFill>
            </a:rPr>
            <a:t>vei</a:t>
          </a:r>
          <a:r>
            <a:rPr lang="en-GB" sz="1000" kern="1200" dirty="0">
              <a:solidFill>
                <a:schemeClr val="bg1"/>
              </a:solidFill>
            </a:rPr>
            <a:t>)</a:t>
          </a:r>
        </a:p>
        <a:p>
          <a:pPr marL="0" lvl="0" indent="0" algn="ctr" defTabSz="444500">
            <a:lnSpc>
              <a:spcPct val="90000"/>
            </a:lnSpc>
            <a:spcBef>
              <a:spcPct val="0"/>
            </a:spcBef>
            <a:spcAft>
              <a:spcPct val="35000"/>
            </a:spcAft>
            <a:buNone/>
          </a:pPr>
          <a:r>
            <a:rPr lang="en-GB" sz="1000" kern="1200" dirty="0">
              <a:solidFill>
                <a:schemeClr val="bg1"/>
              </a:solidFill>
            </a:rPr>
            <a:t>Bedr.nr: 920396933 (park)</a:t>
          </a:r>
          <a:r>
            <a:rPr lang="en-GB" sz="1000" kern="1200" dirty="0"/>
            <a:t> </a:t>
          </a:r>
        </a:p>
      </dsp:txBody>
      <dsp:txXfrm>
        <a:off x="4347651" y="1576685"/>
        <a:ext cx="2217632" cy="1108816"/>
      </dsp:txXfrm>
    </dsp:sp>
    <dsp:sp modelId="{E5C7B249-A680-442F-AD8B-A7C6E3656A99}">
      <dsp:nvSpPr>
        <dsp:cNvPr id="0" name=""/>
        <dsp:cNvSpPr/>
      </dsp:nvSpPr>
      <dsp:spPr>
        <a:xfrm rot="10800000" flipV="1">
          <a:off x="4834887" y="2941782"/>
          <a:ext cx="1442237" cy="3108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Kommuneskogen</a:t>
          </a:r>
          <a:r>
            <a:rPr lang="en-GB" sz="1000" kern="1200" dirty="0"/>
            <a:t> </a:t>
          </a:r>
        </a:p>
      </dsp:txBody>
      <dsp:txXfrm rot="-10800000">
        <a:off x="4834887" y="2941782"/>
        <a:ext cx="1442237" cy="310801"/>
      </dsp:txXfrm>
    </dsp:sp>
    <dsp:sp modelId="{D630627D-DDB4-47C2-834F-DFD9FD39247E}">
      <dsp:nvSpPr>
        <dsp:cNvPr id="0" name=""/>
        <dsp:cNvSpPr/>
      </dsp:nvSpPr>
      <dsp:spPr>
        <a:xfrm>
          <a:off x="4834887" y="3373832"/>
          <a:ext cx="1378990" cy="343200"/>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Bilansvarlig</a:t>
          </a:r>
          <a:endParaRPr lang="en-GB" sz="1000" kern="1200" dirty="0">
            <a:solidFill>
              <a:schemeClr val="bg1"/>
            </a:solidFill>
          </a:endParaRPr>
        </a:p>
      </dsp:txBody>
      <dsp:txXfrm>
        <a:off x="4834887" y="3373832"/>
        <a:ext cx="1378990" cy="3432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C17FE-AD3C-41A1-BB98-F6D13BC8D81D}">
      <dsp:nvSpPr>
        <dsp:cNvPr id="0" name=""/>
        <dsp:cNvSpPr/>
      </dsp:nvSpPr>
      <dsp:spPr>
        <a:xfrm>
          <a:off x="3928624" y="1179330"/>
          <a:ext cx="186175" cy="470763"/>
        </a:xfrm>
        <a:custGeom>
          <a:avLst/>
          <a:gdLst/>
          <a:ahLst/>
          <a:cxnLst/>
          <a:rect l="0" t="0" r="0" b="0"/>
          <a:pathLst>
            <a:path>
              <a:moveTo>
                <a:pt x="186175" y="0"/>
              </a:moveTo>
              <a:lnTo>
                <a:pt x="186175" y="470763"/>
              </a:lnTo>
              <a:lnTo>
                <a:pt x="0" y="47076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2B7E56-A2D5-4A65-A0DA-8E611EEDA149}">
      <dsp:nvSpPr>
        <dsp:cNvPr id="0" name=""/>
        <dsp:cNvSpPr/>
      </dsp:nvSpPr>
      <dsp:spPr>
        <a:xfrm>
          <a:off x="4114800" y="1179330"/>
          <a:ext cx="2834077" cy="1369546"/>
        </a:xfrm>
        <a:custGeom>
          <a:avLst/>
          <a:gdLst/>
          <a:ahLst/>
          <a:cxnLst/>
          <a:rect l="0" t="0" r="0" b="0"/>
          <a:pathLst>
            <a:path>
              <a:moveTo>
                <a:pt x="0" y="0"/>
              </a:moveTo>
              <a:lnTo>
                <a:pt x="0" y="1122191"/>
              </a:lnTo>
              <a:lnTo>
                <a:pt x="2834077" y="1122191"/>
              </a:lnTo>
              <a:lnTo>
                <a:pt x="2834077" y="1369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9D0731-79C2-49B0-BC30-0278A1B60C48}">
      <dsp:nvSpPr>
        <dsp:cNvPr id="0" name=""/>
        <dsp:cNvSpPr/>
      </dsp:nvSpPr>
      <dsp:spPr>
        <a:xfrm>
          <a:off x="4069080" y="1179330"/>
          <a:ext cx="91440" cy="1369546"/>
        </a:xfrm>
        <a:custGeom>
          <a:avLst/>
          <a:gdLst/>
          <a:ahLst/>
          <a:cxnLst/>
          <a:rect l="0" t="0" r="0" b="0"/>
          <a:pathLst>
            <a:path>
              <a:moveTo>
                <a:pt x="45720" y="0"/>
              </a:moveTo>
              <a:lnTo>
                <a:pt x="45720" y="1369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4C5D33-3E11-4C8E-8E50-587D9ABBA113}">
      <dsp:nvSpPr>
        <dsp:cNvPr id="0" name=""/>
        <dsp:cNvSpPr/>
      </dsp:nvSpPr>
      <dsp:spPr>
        <a:xfrm>
          <a:off x="1404258" y="1179330"/>
          <a:ext cx="2710541" cy="1369546"/>
        </a:xfrm>
        <a:custGeom>
          <a:avLst/>
          <a:gdLst/>
          <a:ahLst/>
          <a:cxnLst/>
          <a:rect l="0" t="0" r="0" b="0"/>
          <a:pathLst>
            <a:path>
              <a:moveTo>
                <a:pt x="2710541" y="0"/>
              </a:moveTo>
              <a:lnTo>
                <a:pt x="2710541" y="1122191"/>
              </a:lnTo>
              <a:lnTo>
                <a:pt x="0" y="1122191"/>
              </a:lnTo>
              <a:lnTo>
                <a:pt x="0" y="13695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F97DDE-7B9C-4851-87B1-1439190060E8}">
      <dsp:nvSpPr>
        <dsp:cNvPr id="0" name=""/>
        <dsp:cNvSpPr/>
      </dsp:nvSpPr>
      <dsp:spPr>
        <a:xfrm>
          <a:off x="2936918" y="1448"/>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solidFill>
                <a:schemeClr val="bg1"/>
              </a:solidFill>
            </a:rPr>
            <a:t>Virksomhetsleder</a:t>
          </a:r>
          <a:br>
            <a:rPr lang="en-GB" sz="1000" kern="1200" dirty="0">
              <a:solidFill>
                <a:schemeClr val="bg1"/>
              </a:solidFill>
            </a:rPr>
          </a:br>
          <a:r>
            <a:rPr lang="en-GB" sz="1000" kern="1200" dirty="0">
              <a:solidFill>
                <a:schemeClr val="bg1"/>
              </a:solidFill>
            </a:rPr>
            <a:t>Arve Hauklien Røren</a:t>
          </a:r>
          <a:br>
            <a:rPr lang="en-GB" sz="1000" kern="1200" dirty="0"/>
          </a:br>
          <a:endParaRPr lang="en-GB" sz="1000" kern="1200" dirty="0"/>
        </a:p>
      </dsp:txBody>
      <dsp:txXfrm>
        <a:off x="2936918" y="1448"/>
        <a:ext cx="2355763" cy="1177881"/>
      </dsp:txXfrm>
    </dsp:sp>
    <dsp:sp modelId="{B9B7808F-A1AC-44C6-9F03-BEA23DD3E887}">
      <dsp:nvSpPr>
        <dsp:cNvPr id="0" name=""/>
        <dsp:cNvSpPr/>
      </dsp:nvSpPr>
      <dsp:spPr>
        <a:xfrm>
          <a:off x="226377" y="2548876"/>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Bibliotek</a:t>
          </a:r>
          <a:r>
            <a:rPr lang="en-GB" sz="1000" kern="1200" dirty="0"/>
            <a:t> </a:t>
          </a:r>
          <a:br>
            <a:rPr lang="en-GB" sz="1000" kern="1200" dirty="0"/>
          </a:br>
          <a:r>
            <a:rPr lang="en-GB" sz="1000" kern="1200" dirty="0" err="1"/>
            <a:t>tjenesteleder</a:t>
          </a:r>
          <a:r>
            <a:rPr lang="en-GB" sz="1000" kern="1200" dirty="0"/>
            <a:t> </a:t>
          </a:r>
          <a:br>
            <a:rPr lang="en-GB" sz="1000" kern="1200" dirty="0"/>
          </a:br>
          <a:r>
            <a:rPr lang="en-GB" sz="1000" kern="1200" dirty="0" err="1">
              <a:solidFill>
                <a:schemeClr val="bg1"/>
              </a:solidFill>
            </a:rPr>
            <a:t>Geirr</a:t>
          </a:r>
          <a:r>
            <a:rPr lang="en-GB" sz="1000" kern="1200" dirty="0">
              <a:solidFill>
                <a:schemeClr val="bg1"/>
              </a:solidFill>
            </a:rPr>
            <a:t> Karlsen</a:t>
          </a:r>
        </a:p>
        <a:p>
          <a:pPr marL="0" lvl="0" indent="0" algn="ctr" defTabSz="444500">
            <a:lnSpc>
              <a:spcPct val="90000"/>
            </a:lnSpc>
            <a:spcBef>
              <a:spcPct val="0"/>
            </a:spcBef>
            <a:spcAft>
              <a:spcPct val="35000"/>
            </a:spcAft>
            <a:buNone/>
          </a:pPr>
          <a:r>
            <a:rPr lang="en-GB" sz="1000" kern="1200" dirty="0"/>
            <a:t>Bedr.nr: 974587041</a:t>
          </a:r>
        </a:p>
      </dsp:txBody>
      <dsp:txXfrm>
        <a:off x="226377" y="2548876"/>
        <a:ext cx="2355763" cy="1177881"/>
      </dsp:txXfrm>
    </dsp:sp>
    <dsp:sp modelId="{378A2A7A-0E4B-4A41-AE04-66CB252D55EA}">
      <dsp:nvSpPr>
        <dsp:cNvPr id="0" name=""/>
        <dsp:cNvSpPr/>
      </dsp:nvSpPr>
      <dsp:spPr>
        <a:xfrm>
          <a:off x="2936918" y="2548876"/>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Idrett</a:t>
          </a:r>
          <a:r>
            <a:rPr lang="en-GB" sz="1000" kern="1200" dirty="0"/>
            <a:t> </a:t>
          </a:r>
          <a:r>
            <a:rPr lang="en-GB" sz="1000" kern="1200" dirty="0" err="1"/>
            <a:t>og</a:t>
          </a:r>
          <a:r>
            <a:rPr lang="en-GB" sz="1000" kern="1200" dirty="0"/>
            <a:t> </a:t>
          </a:r>
          <a:r>
            <a:rPr lang="en-GB" sz="1000" kern="1200" dirty="0" err="1"/>
            <a:t>aktivitet</a:t>
          </a:r>
          <a:br>
            <a:rPr lang="en-GB" sz="1000" kern="1200" dirty="0"/>
          </a:br>
          <a:r>
            <a:rPr lang="en-GB" sz="1000" kern="1200" dirty="0" err="1">
              <a:solidFill>
                <a:schemeClr val="bg1"/>
              </a:solidFill>
            </a:rPr>
            <a:t>virksomhetsleder</a:t>
          </a:r>
          <a:br>
            <a:rPr lang="en-GB" sz="1000" kern="1200" dirty="0"/>
          </a:br>
          <a:r>
            <a:rPr lang="en-GB" sz="1000" kern="1200" dirty="0"/>
            <a:t>Arve Hauklien Røren</a:t>
          </a:r>
        </a:p>
        <a:p>
          <a:pPr marL="0" lvl="0" indent="0" algn="ctr" defTabSz="444500">
            <a:lnSpc>
              <a:spcPct val="90000"/>
            </a:lnSpc>
            <a:spcBef>
              <a:spcPct val="0"/>
            </a:spcBef>
            <a:spcAft>
              <a:spcPct val="35000"/>
            </a:spcAft>
            <a:buNone/>
          </a:pPr>
          <a:r>
            <a:rPr lang="en-GB" sz="1000" kern="1200" dirty="0"/>
            <a:t>Bedr.nr: 976667387</a:t>
          </a:r>
        </a:p>
        <a:p>
          <a:pPr marL="0" lvl="0" indent="0" algn="ctr" defTabSz="444500">
            <a:lnSpc>
              <a:spcPct val="90000"/>
            </a:lnSpc>
            <a:spcBef>
              <a:spcPct val="0"/>
            </a:spcBef>
            <a:spcAft>
              <a:spcPct val="35000"/>
            </a:spcAft>
            <a:buNone/>
          </a:pPr>
          <a:r>
            <a:rPr lang="en-GB" sz="1000" kern="1200" dirty="0"/>
            <a:t>Bedr.nr: 976667395 (</a:t>
          </a:r>
          <a:r>
            <a:rPr lang="en-GB" sz="1000" kern="1200" dirty="0" err="1"/>
            <a:t>badene</a:t>
          </a:r>
          <a:r>
            <a:rPr lang="en-GB" sz="1000" kern="1200" dirty="0"/>
            <a:t>) </a:t>
          </a:r>
          <a:br>
            <a:rPr lang="en-GB" sz="1000" kern="1200" dirty="0"/>
          </a:br>
          <a:endParaRPr lang="en-GB" sz="1000" kern="1200" dirty="0"/>
        </a:p>
      </dsp:txBody>
      <dsp:txXfrm>
        <a:off x="2936918" y="2548876"/>
        <a:ext cx="2355763" cy="1177881"/>
      </dsp:txXfrm>
    </dsp:sp>
    <dsp:sp modelId="{DAFC6517-080A-4F9A-8EDC-8B3F9BBE3A88}">
      <dsp:nvSpPr>
        <dsp:cNvPr id="0" name=""/>
        <dsp:cNvSpPr/>
      </dsp:nvSpPr>
      <dsp:spPr>
        <a:xfrm>
          <a:off x="5770995" y="2548876"/>
          <a:ext cx="2355763" cy="11778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a:t>Kultur </a:t>
          </a:r>
          <a:r>
            <a:rPr lang="en-GB" sz="1000" kern="1200" dirty="0" err="1"/>
            <a:t>og</a:t>
          </a:r>
          <a:r>
            <a:rPr lang="en-GB" sz="1000" kern="1200" dirty="0"/>
            <a:t> </a:t>
          </a:r>
          <a:r>
            <a:rPr lang="en-GB" sz="1000" kern="1200" dirty="0" err="1"/>
            <a:t>frivillighet</a:t>
          </a:r>
          <a:r>
            <a:rPr lang="en-GB" sz="1000" kern="1200" dirty="0"/>
            <a:t> </a:t>
          </a:r>
          <a:br>
            <a:rPr lang="en-GB" sz="1000" kern="1200" dirty="0"/>
          </a:br>
          <a:r>
            <a:rPr lang="en-GB" sz="1000" kern="1200" dirty="0" err="1"/>
            <a:t>tjenesteleder</a:t>
          </a:r>
          <a:br>
            <a:rPr lang="en-GB" sz="1000" kern="1200" dirty="0"/>
          </a:br>
          <a:r>
            <a:rPr lang="en-GB" sz="1000" kern="1200" dirty="0"/>
            <a:t>Torodd Eriksen</a:t>
          </a:r>
        </a:p>
        <a:p>
          <a:pPr marL="0" lvl="0" indent="0" algn="ctr" defTabSz="444500">
            <a:lnSpc>
              <a:spcPct val="90000"/>
            </a:lnSpc>
            <a:spcBef>
              <a:spcPct val="0"/>
            </a:spcBef>
            <a:spcAft>
              <a:spcPct val="35000"/>
            </a:spcAft>
            <a:buNone/>
          </a:pPr>
          <a:r>
            <a:rPr lang="en-GB" sz="1000" kern="1200" dirty="0"/>
            <a:t>Bedr.nr: 927366967 </a:t>
          </a:r>
        </a:p>
      </dsp:txBody>
      <dsp:txXfrm>
        <a:off x="5770995" y="2548876"/>
        <a:ext cx="2355763" cy="1177881"/>
      </dsp:txXfrm>
    </dsp:sp>
    <dsp:sp modelId="{F96D6A07-D0A3-4CD0-9812-BD61D04FDB22}">
      <dsp:nvSpPr>
        <dsp:cNvPr id="0" name=""/>
        <dsp:cNvSpPr/>
      </dsp:nvSpPr>
      <dsp:spPr>
        <a:xfrm>
          <a:off x="2314596" y="1436202"/>
          <a:ext cx="1614027" cy="4277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dirty="0" err="1"/>
            <a:t>Folkehelsekoordinator</a:t>
          </a:r>
          <a:r>
            <a:rPr lang="en-GB" sz="1000" kern="1200" dirty="0"/>
            <a:t> </a:t>
          </a:r>
        </a:p>
      </dsp:txBody>
      <dsp:txXfrm>
        <a:off x="2314596" y="1436202"/>
        <a:ext cx="1614027" cy="4277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2" y="1"/>
            <a:ext cx="2946189" cy="496411"/>
          </a:xfrm>
          <a:prstGeom prst="rect">
            <a:avLst/>
          </a:prstGeom>
        </p:spPr>
        <p:txBody>
          <a:bodyPr vert="horz" lIns="91561" tIns="45781" rIns="91561" bIns="45781" rtlCol="0"/>
          <a:lstStyle>
            <a:lvl1pPr algn="l">
              <a:defRPr sz="1200"/>
            </a:lvl1pPr>
          </a:lstStyle>
          <a:p>
            <a:endParaRPr lang="nb-NO"/>
          </a:p>
        </p:txBody>
      </p:sp>
      <p:sp>
        <p:nvSpPr>
          <p:cNvPr id="3" name="Plassholder for dato 2"/>
          <p:cNvSpPr>
            <a:spLocks noGrp="1"/>
          </p:cNvSpPr>
          <p:nvPr>
            <p:ph type="dt" idx="1"/>
          </p:nvPr>
        </p:nvSpPr>
        <p:spPr>
          <a:xfrm>
            <a:off x="3849900" y="1"/>
            <a:ext cx="2946189" cy="496411"/>
          </a:xfrm>
          <a:prstGeom prst="rect">
            <a:avLst/>
          </a:prstGeom>
        </p:spPr>
        <p:txBody>
          <a:bodyPr vert="horz" lIns="91561" tIns="45781" rIns="91561" bIns="45781" rtlCol="0"/>
          <a:lstStyle>
            <a:lvl1pPr algn="r">
              <a:defRPr sz="1200"/>
            </a:lvl1pPr>
          </a:lstStyle>
          <a:p>
            <a:fld id="{07D90C2B-5E52-4212-8186-3D81DF7E2C1A}" type="datetimeFigureOut">
              <a:rPr lang="nb-NO" smtClean="0"/>
              <a:t>09.01.2026</a:t>
            </a:fld>
            <a:endParaRPr lang="nb-NO"/>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561" tIns="45781" rIns="91561" bIns="45781" rtlCol="0" anchor="ctr"/>
          <a:lstStyle/>
          <a:p>
            <a:endParaRPr lang="nb-NO"/>
          </a:p>
        </p:txBody>
      </p:sp>
      <p:sp>
        <p:nvSpPr>
          <p:cNvPr id="5" name="Plassholder for notater 4"/>
          <p:cNvSpPr>
            <a:spLocks noGrp="1"/>
          </p:cNvSpPr>
          <p:nvPr>
            <p:ph type="body" sz="quarter" idx="3"/>
          </p:nvPr>
        </p:nvSpPr>
        <p:spPr>
          <a:xfrm>
            <a:off x="679768" y="4715908"/>
            <a:ext cx="5438140" cy="4467700"/>
          </a:xfrm>
          <a:prstGeom prst="rect">
            <a:avLst/>
          </a:prstGeom>
        </p:spPr>
        <p:txBody>
          <a:bodyPr vert="horz" lIns="91561" tIns="45781" rIns="91561" bIns="45781"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2" y="9430224"/>
            <a:ext cx="2946189" cy="496411"/>
          </a:xfrm>
          <a:prstGeom prst="rect">
            <a:avLst/>
          </a:prstGeom>
        </p:spPr>
        <p:txBody>
          <a:bodyPr vert="horz" lIns="91561" tIns="45781" rIns="91561" bIns="45781" rtlCol="0" anchor="b"/>
          <a:lstStyle>
            <a:lvl1pPr algn="l">
              <a:defRPr sz="1200"/>
            </a:lvl1pPr>
          </a:lstStyle>
          <a:p>
            <a:endParaRPr lang="nb-NO"/>
          </a:p>
        </p:txBody>
      </p:sp>
      <p:sp>
        <p:nvSpPr>
          <p:cNvPr id="7" name="Plassholder for lysbildenummer 6"/>
          <p:cNvSpPr>
            <a:spLocks noGrp="1"/>
          </p:cNvSpPr>
          <p:nvPr>
            <p:ph type="sldNum" sz="quarter" idx="5"/>
          </p:nvPr>
        </p:nvSpPr>
        <p:spPr>
          <a:xfrm>
            <a:off x="3849900" y="9430224"/>
            <a:ext cx="2946189" cy="496411"/>
          </a:xfrm>
          <a:prstGeom prst="rect">
            <a:avLst/>
          </a:prstGeom>
        </p:spPr>
        <p:txBody>
          <a:bodyPr vert="horz" lIns="91561" tIns="45781" rIns="91561" bIns="45781" rtlCol="0" anchor="b"/>
          <a:lstStyle>
            <a:lvl1pPr algn="r">
              <a:defRPr sz="1200"/>
            </a:lvl1pPr>
          </a:lstStyle>
          <a:p>
            <a:fld id="{432F8CAD-0A47-49F4-A74F-3172FECAE146}" type="slidenum">
              <a:rPr lang="nb-NO" smtClean="0"/>
              <a:t>‹#›</a:t>
            </a:fld>
            <a:endParaRPr lang="nb-NO"/>
          </a:p>
        </p:txBody>
      </p:sp>
    </p:spTree>
    <p:extLst>
      <p:ext uri="{BB962C8B-B14F-4D97-AF65-F5344CB8AC3E}">
        <p14:creationId xmlns:p14="http://schemas.microsoft.com/office/powerpoint/2010/main" val="988572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1F87EAD-D720-4DA6-A860-C894A279B1DE}" type="slidenum">
              <a:rPr lang="nb-NO" smtClean="0">
                <a:solidFill>
                  <a:prstClr val="black"/>
                </a:solidFill>
              </a:rPr>
              <a:pPr/>
              <a:t>14</a:t>
            </a:fld>
            <a:endParaRPr lang="nb-NO">
              <a:solidFill>
                <a:prstClr val="black"/>
              </a:solidFill>
            </a:endParaRPr>
          </a:p>
        </p:txBody>
      </p:sp>
    </p:spTree>
    <p:extLst>
      <p:ext uri="{BB962C8B-B14F-4D97-AF65-F5344CB8AC3E}">
        <p14:creationId xmlns:p14="http://schemas.microsoft.com/office/powerpoint/2010/main" val="3733662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14" y="22448"/>
            <a:ext cx="9123885" cy="6842914"/>
          </a:xfrm>
          <a:prstGeom prst="rect">
            <a:avLst/>
          </a:prstGeom>
        </p:spPr>
      </p:pic>
      <p:sp>
        <p:nvSpPr>
          <p:cNvPr id="2" name="Tittel 1"/>
          <p:cNvSpPr>
            <a:spLocks noGrp="1"/>
          </p:cNvSpPr>
          <p:nvPr>
            <p:ph type="ctrTitle"/>
          </p:nvPr>
        </p:nvSpPr>
        <p:spPr>
          <a:xfrm>
            <a:off x="1403648" y="2607047"/>
            <a:ext cx="6840760" cy="1470025"/>
          </a:xfrm>
        </p:spPr>
        <p:txBody>
          <a:bodyPr>
            <a:normAutofit/>
          </a:bodyPr>
          <a:lstStyle>
            <a:lvl1pPr algn="l">
              <a:defRPr sz="2800"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371600" y="3789040"/>
            <a:ext cx="6400800" cy="1752600"/>
          </a:xfrm>
        </p:spPr>
        <p:txBody>
          <a:bodyPr>
            <a:normAutofit/>
          </a:bodyPr>
          <a:lstStyle>
            <a:lvl1pPr marL="0" indent="0" algn="l">
              <a:buNone/>
              <a:defRPr sz="200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2FF66A8D-61F8-4881-AFE7-20A6B063AF0B}"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pic>
        <p:nvPicPr>
          <p:cNvPr id="12" name="Bild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5" name="Bild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1704" y="5928102"/>
            <a:ext cx="5196840" cy="937260"/>
          </a:xfrm>
          <a:prstGeom prst="rect">
            <a:avLst/>
          </a:prstGeom>
        </p:spPr>
      </p:pic>
    </p:spTree>
    <p:extLst>
      <p:ext uri="{BB962C8B-B14F-4D97-AF65-F5344CB8AC3E}">
        <p14:creationId xmlns:p14="http://schemas.microsoft.com/office/powerpoint/2010/main" val="1969667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BAC1D2E-E1B7-4D22-A13C-2C45B5AC4159}"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4212028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A719DDE-4B55-475C-B7B3-244C6A2009FA}" type="datetime1">
              <a:rPr lang="nb-NO" smtClean="0"/>
              <a:t>09.01.2026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2015797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3983777-3AE2-42DC-AF84-E1586DB502DB}" type="datetime1">
              <a:rPr lang="nb-NO" smtClean="0"/>
              <a:t>09.01.2026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3607903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6B0C244-D1E5-4B0F-982B-81688A3B867D}" type="datetime1">
              <a:rPr lang="nb-NO" smtClean="0"/>
              <a:t>09.01.2026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4287406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F0983A9-E514-4F8D-A461-19966B2A95D6}" type="datetime1">
              <a:rPr lang="nb-NO" smtClean="0"/>
              <a:t>09.01.2026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1825020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A5AF934-607A-4F88-A4D5-309C8D038195}" type="datetime1">
              <a:rPr lang="nb-NO" smtClean="0"/>
              <a:t>09.01.2026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1332302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27DDA60-4407-4995-BEB3-433D87A82A6F}" type="datetime1">
              <a:rPr lang="nb-NO" smtClean="0"/>
              <a:t>09.01.2026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16771456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579572E-7F1B-4CE0-9233-A3CC132BF386}"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24897874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2D2D60C-347F-4BF5-92FD-3B7C19E4B123}"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spTree>
    <p:extLst>
      <p:ext uri="{BB962C8B-B14F-4D97-AF65-F5344CB8AC3E}">
        <p14:creationId xmlns:p14="http://schemas.microsoft.com/office/powerpoint/2010/main" val="4030484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14" y="22448"/>
            <a:ext cx="9123885" cy="6842914"/>
          </a:xfrm>
          <a:prstGeom prst="rect">
            <a:avLst/>
          </a:prstGeom>
        </p:spPr>
      </p:pic>
      <p:sp>
        <p:nvSpPr>
          <p:cNvPr id="2" name="Tittel 1"/>
          <p:cNvSpPr>
            <a:spLocks noGrp="1"/>
          </p:cNvSpPr>
          <p:nvPr>
            <p:ph type="ctrTitle"/>
          </p:nvPr>
        </p:nvSpPr>
        <p:spPr>
          <a:xfrm>
            <a:off x="1403648" y="2607047"/>
            <a:ext cx="6840760" cy="1470025"/>
          </a:xfrm>
        </p:spPr>
        <p:txBody>
          <a:bodyPr>
            <a:normAutofit/>
          </a:bodyPr>
          <a:lstStyle>
            <a:lvl1pPr algn="l">
              <a:defRPr sz="2800"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371600" y="3789040"/>
            <a:ext cx="6400800" cy="1752600"/>
          </a:xfrm>
        </p:spPr>
        <p:txBody>
          <a:bodyPr>
            <a:normAutofit/>
          </a:bodyPr>
          <a:lstStyle>
            <a:lvl1pPr marL="0" indent="0" algn="l">
              <a:buNone/>
              <a:defRPr sz="200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D7F543CC-ECF7-468B-B20F-C6A2ACAEBCAD}"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pic>
        <p:nvPicPr>
          <p:cNvPr id="12" name="Bild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5" name="Bild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1704" y="5928102"/>
            <a:ext cx="5196840" cy="937260"/>
          </a:xfrm>
          <a:prstGeom prst="rect">
            <a:avLst/>
          </a:prstGeom>
        </p:spPr>
      </p:pic>
    </p:spTree>
    <p:extLst>
      <p:ext uri="{BB962C8B-B14F-4D97-AF65-F5344CB8AC3E}">
        <p14:creationId xmlns:p14="http://schemas.microsoft.com/office/powerpoint/2010/main" val="89537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ED7B7B64-7D8A-4412-B0FA-D2982DBC282B}"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71704" y="5920740"/>
            <a:ext cx="5196840" cy="937260"/>
          </a:xfrm>
          <a:prstGeom prst="rect">
            <a:avLst/>
          </a:prstGeom>
        </p:spPr>
      </p:pic>
    </p:spTree>
    <p:extLst>
      <p:ext uri="{BB962C8B-B14F-4D97-AF65-F5344CB8AC3E}">
        <p14:creationId xmlns:p14="http://schemas.microsoft.com/office/powerpoint/2010/main" val="36323562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71704" y="5920740"/>
            <a:ext cx="5196840" cy="937260"/>
          </a:xfrm>
          <a:prstGeom prst="rect">
            <a:avLst/>
          </a:prstGeom>
        </p:spPr>
      </p:pic>
    </p:spTree>
    <p:extLst>
      <p:ext uri="{BB962C8B-B14F-4D97-AF65-F5344CB8AC3E}">
        <p14:creationId xmlns:p14="http://schemas.microsoft.com/office/powerpoint/2010/main" val="2492507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24656E6B-0B5E-4D08-9F7F-CAE1C8759C99}"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0" name="Bil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7984" y="4725144"/>
            <a:ext cx="4752528" cy="2179827"/>
          </a:xfrm>
          <a:prstGeom prst="rect">
            <a:avLst/>
          </a:prstGeom>
        </p:spPr>
      </p:pic>
    </p:spTree>
    <p:extLst>
      <p:ext uri="{BB962C8B-B14F-4D97-AF65-F5344CB8AC3E}">
        <p14:creationId xmlns:p14="http://schemas.microsoft.com/office/powerpoint/2010/main" val="602501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1967"/>
          <a:stretch/>
        </p:blipFill>
        <p:spPr>
          <a:xfrm>
            <a:off x="0" y="-133457"/>
            <a:ext cx="9138541" cy="6991457"/>
          </a:xfrm>
          <a:prstGeom prst="rect">
            <a:avLst/>
          </a:prstGeom>
        </p:spPr>
      </p:pic>
      <p:sp>
        <p:nvSpPr>
          <p:cNvPr id="2" name="Tittel 1"/>
          <p:cNvSpPr>
            <a:spLocks noGrp="1"/>
          </p:cNvSpPr>
          <p:nvPr>
            <p:ph type="ctrTitle"/>
          </p:nvPr>
        </p:nvSpPr>
        <p:spPr>
          <a:xfrm>
            <a:off x="1259632" y="1484784"/>
            <a:ext cx="6624736"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636912"/>
            <a:ext cx="6624736"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A9ABB6E6-078D-4C34-A78A-384E97711C52}"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794772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bg1">
            <a:lumMod val="95000"/>
          </a:schemeClr>
        </a:soli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7765" y="5920740"/>
            <a:ext cx="5196840" cy="937260"/>
          </a:xfrm>
          <a:prstGeom prst="rect">
            <a:avLst/>
          </a:prstGeom>
        </p:spPr>
      </p:pic>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5E46011F-3BF5-4E00-93CA-46B8215C9C8A}"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spTree>
    <p:extLst>
      <p:ext uri="{BB962C8B-B14F-4D97-AF65-F5344CB8AC3E}">
        <p14:creationId xmlns:p14="http://schemas.microsoft.com/office/powerpoint/2010/main" val="31818053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2_Tittellysbilde">
    <p:bg>
      <p:bgPr>
        <a:solidFill>
          <a:srgbClr val="F2F2F2"/>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2" name="Tittel 1"/>
          <p:cNvSpPr>
            <a:spLocks noGrp="1"/>
          </p:cNvSpPr>
          <p:nvPr>
            <p:ph type="ctrTitle"/>
          </p:nvPr>
        </p:nvSpPr>
        <p:spPr>
          <a:xfrm>
            <a:off x="1259632" y="1628800"/>
            <a:ext cx="6696744"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80928"/>
            <a:ext cx="6696744"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082154BB-3E74-439B-876D-B68E4398D60A}"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13314821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A6F2219C-6686-44DB-9F5F-6B94C4415D8A}"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0661" y="5920740"/>
            <a:ext cx="5196840" cy="937260"/>
          </a:xfrm>
          <a:prstGeom prst="rect">
            <a:avLst/>
          </a:prstGeom>
        </p:spPr>
      </p:pic>
    </p:spTree>
    <p:extLst>
      <p:ext uri="{BB962C8B-B14F-4D97-AF65-F5344CB8AC3E}">
        <p14:creationId xmlns:p14="http://schemas.microsoft.com/office/powerpoint/2010/main" val="42796004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3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4" y="0"/>
            <a:ext cx="9144000" cy="6858000"/>
          </a:xfrm>
          <a:prstGeom prst="rect">
            <a:avLst/>
          </a:prstGeom>
        </p:spPr>
      </p:pic>
      <p:sp>
        <p:nvSpPr>
          <p:cNvPr id="2" name="Tittel 1"/>
          <p:cNvSpPr>
            <a:spLocks noGrp="1"/>
          </p:cNvSpPr>
          <p:nvPr>
            <p:ph type="ctrTitle"/>
          </p:nvPr>
        </p:nvSpPr>
        <p:spPr>
          <a:xfrm>
            <a:off x="1259632" y="1556792"/>
            <a:ext cx="6480720"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08920"/>
            <a:ext cx="6552728"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C5DD9673-8911-4FD8-BA77-2915ABEC5C63}"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2844669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3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677BD16F-BF1B-45AB-BCA5-BD6B8642BAE0}"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381" y="5948124"/>
            <a:ext cx="5196840" cy="937260"/>
          </a:xfrm>
          <a:prstGeom prst="rect">
            <a:avLst/>
          </a:prstGeom>
        </p:spPr>
      </p:pic>
    </p:spTree>
    <p:extLst>
      <p:ext uri="{BB962C8B-B14F-4D97-AF65-F5344CB8AC3E}">
        <p14:creationId xmlns:p14="http://schemas.microsoft.com/office/powerpoint/2010/main" val="37302888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D5111FAA-CA3E-4458-8E64-9A3181055B43}"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161985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113BE68-62C9-4084-B920-DD7F1A6B627F}" type="datetime1">
              <a:rPr lang="nb-NO" smtClean="0">
                <a:solidFill>
                  <a:prstClr val="black">
                    <a:tint val="75000"/>
                  </a:prstClr>
                </a:solidFill>
              </a:r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608970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7EE8105-D9E8-47D6-B95B-FAEF8904329F}"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0" name="Bil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7984" y="4725144"/>
            <a:ext cx="4752528" cy="2179827"/>
          </a:xfrm>
          <a:prstGeom prst="rect">
            <a:avLst/>
          </a:prstGeom>
        </p:spPr>
      </p:pic>
    </p:spTree>
    <p:extLst>
      <p:ext uri="{BB962C8B-B14F-4D97-AF65-F5344CB8AC3E}">
        <p14:creationId xmlns:p14="http://schemas.microsoft.com/office/powerpoint/2010/main" val="2366018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7997369D-7EF6-4571-825C-AE9F2AD35306}" type="datetime1">
              <a:rPr lang="nb-NO" smtClean="0">
                <a:solidFill>
                  <a:prstClr val="black">
                    <a:tint val="75000"/>
                  </a:prstClr>
                </a:solidFill>
              </a:rPr>
              <a:t>09.01.2026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6169775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2687366A-41E7-4A17-9AD1-31B0A13A4DD8}" type="datetime1">
              <a:rPr lang="nb-NO" smtClean="0">
                <a:solidFill>
                  <a:prstClr val="black">
                    <a:tint val="75000"/>
                  </a:prstClr>
                </a:solidFill>
              </a:rPr>
              <a:t>09.01.2026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518548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3EA32CDD-D56C-4474-9643-61C38C3E3BCC}" type="datetime1">
              <a:rPr lang="nb-NO" smtClean="0">
                <a:solidFill>
                  <a:prstClr val="black">
                    <a:tint val="75000"/>
                  </a:prstClr>
                </a:solidFill>
              </a:rPr>
              <a:t>09.01.2026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573562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A13F6939-7693-40C1-89E5-7E8B6BF497FB}" type="datetime1">
              <a:rPr lang="nb-NO" smtClean="0">
                <a:solidFill>
                  <a:prstClr val="black">
                    <a:tint val="75000"/>
                  </a:prstClr>
                </a:solidFill>
              </a:r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9745111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EBF33990-0FDF-4CCD-A6B0-2B05FFC4AA9A}" type="datetime1">
              <a:rPr lang="nb-NO" smtClean="0">
                <a:solidFill>
                  <a:prstClr val="black">
                    <a:tint val="75000"/>
                  </a:prstClr>
                </a:solidFill>
              </a:r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3769399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4DC5CEE-1847-4E04-9387-AD37B89D55EE}"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754810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DC27B3A8-27B9-4313-997C-43EC1BD4631A}"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1918944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114" y="22448"/>
            <a:ext cx="9123885" cy="6842914"/>
          </a:xfrm>
          <a:prstGeom prst="rect">
            <a:avLst/>
          </a:prstGeom>
        </p:spPr>
      </p:pic>
      <p:sp>
        <p:nvSpPr>
          <p:cNvPr id="2" name="Tittel 1"/>
          <p:cNvSpPr>
            <a:spLocks noGrp="1"/>
          </p:cNvSpPr>
          <p:nvPr>
            <p:ph type="ctrTitle"/>
          </p:nvPr>
        </p:nvSpPr>
        <p:spPr>
          <a:xfrm>
            <a:off x="1403648" y="2607047"/>
            <a:ext cx="6840760" cy="1470025"/>
          </a:xfrm>
        </p:spPr>
        <p:txBody>
          <a:bodyPr>
            <a:normAutofit/>
          </a:bodyPr>
          <a:lstStyle>
            <a:lvl1pPr algn="l">
              <a:defRPr sz="2800"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371600" y="3789040"/>
            <a:ext cx="6400800" cy="1752600"/>
          </a:xfrm>
        </p:spPr>
        <p:txBody>
          <a:bodyPr>
            <a:normAutofit/>
          </a:bodyPr>
          <a:lstStyle>
            <a:lvl1pPr marL="0" indent="0" algn="l">
              <a:buNone/>
              <a:defRPr sz="2000">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2FF66A8D-61F8-4881-AFE7-20A6B063AF0B}"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pic>
        <p:nvPicPr>
          <p:cNvPr id="12" name="Bild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5" name="Bilde 1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71704" y="5928102"/>
            <a:ext cx="5196840" cy="937260"/>
          </a:xfrm>
          <a:prstGeom prst="rect">
            <a:avLst/>
          </a:prstGeom>
        </p:spPr>
      </p:pic>
    </p:spTree>
    <p:extLst>
      <p:ext uri="{BB962C8B-B14F-4D97-AF65-F5344CB8AC3E}">
        <p14:creationId xmlns:p14="http://schemas.microsoft.com/office/powerpoint/2010/main" val="30520886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ED7B7B64-7D8A-4412-B0FA-D2982DBC282B}"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1" name="Bild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71704" y="5920740"/>
            <a:ext cx="5196840" cy="937260"/>
          </a:xfrm>
          <a:prstGeom prst="rect">
            <a:avLst/>
          </a:prstGeom>
        </p:spPr>
      </p:pic>
    </p:spTree>
    <p:extLst>
      <p:ext uri="{BB962C8B-B14F-4D97-AF65-F5344CB8AC3E}">
        <p14:creationId xmlns:p14="http://schemas.microsoft.com/office/powerpoint/2010/main" val="1868203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4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C7EE8105-D9E8-47D6-B95B-FAEF8904329F}"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7" name="Bil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520" y="6309320"/>
            <a:ext cx="5074920" cy="617220"/>
          </a:xfrm>
          <a:prstGeom prst="rect">
            <a:avLst/>
          </a:prstGeom>
        </p:spPr>
      </p:pic>
      <p:pic>
        <p:nvPicPr>
          <p:cNvPr id="10" name="Bil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27984" y="4725144"/>
            <a:ext cx="4752528" cy="2179827"/>
          </a:xfrm>
          <a:prstGeom prst="rect">
            <a:avLst/>
          </a:prstGeom>
        </p:spPr>
      </p:pic>
    </p:spTree>
    <p:extLst>
      <p:ext uri="{BB962C8B-B14F-4D97-AF65-F5344CB8AC3E}">
        <p14:creationId xmlns:p14="http://schemas.microsoft.com/office/powerpoint/2010/main" val="107398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1967"/>
          <a:stretch/>
        </p:blipFill>
        <p:spPr>
          <a:xfrm>
            <a:off x="0" y="-133457"/>
            <a:ext cx="9138541" cy="6991457"/>
          </a:xfrm>
          <a:prstGeom prst="rect">
            <a:avLst/>
          </a:prstGeom>
        </p:spPr>
      </p:pic>
      <p:sp>
        <p:nvSpPr>
          <p:cNvPr id="2" name="Tittel 1"/>
          <p:cNvSpPr>
            <a:spLocks noGrp="1"/>
          </p:cNvSpPr>
          <p:nvPr>
            <p:ph type="ctrTitle"/>
          </p:nvPr>
        </p:nvSpPr>
        <p:spPr>
          <a:xfrm>
            <a:off x="1259632" y="1484784"/>
            <a:ext cx="6624736"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636912"/>
            <a:ext cx="6624736"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11F79AFC-1A32-473A-A709-CB1A9E5EA10A}"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2691431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rotWithShape="1">
          <a:blip r:embed="rId2">
            <a:extLst>
              <a:ext uri="{28A0092B-C50C-407E-A947-70E740481C1C}">
                <a14:useLocalDpi xmlns:a14="http://schemas.microsoft.com/office/drawing/2010/main" val="0"/>
              </a:ext>
            </a:extLst>
          </a:blip>
          <a:srcRect l="1967"/>
          <a:stretch/>
        </p:blipFill>
        <p:spPr>
          <a:xfrm>
            <a:off x="0" y="-133457"/>
            <a:ext cx="9138541" cy="6991457"/>
          </a:xfrm>
          <a:prstGeom prst="rect">
            <a:avLst/>
          </a:prstGeom>
        </p:spPr>
      </p:pic>
      <p:sp>
        <p:nvSpPr>
          <p:cNvPr id="2" name="Tittel 1"/>
          <p:cNvSpPr>
            <a:spLocks noGrp="1"/>
          </p:cNvSpPr>
          <p:nvPr>
            <p:ph type="ctrTitle"/>
          </p:nvPr>
        </p:nvSpPr>
        <p:spPr>
          <a:xfrm>
            <a:off x="1259632" y="1484784"/>
            <a:ext cx="6624736"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636912"/>
            <a:ext cx="6624736"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11F79AFC-1A32-473A-A709-CB1A9E5EA10A}"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1918291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bg1">
            <a:lumMod val="95000"/>
          </a:schemeClr>
        </a:soli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7765" y="5920740"/>
            <a:ext cx="5196840" cy="937260"/>
          </a:xfrm>
          <a:prstGeom prst="rect">
            <a:avLst/>
          </a:prstGeom>
        </p:spPr>
      </p:pic>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5BFFF6E2-EAA5-4F0C-9D30-91DB6905F6F0}"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spTree>
    <p:extLst>
      <p:ext uri="{BB962C8B-B14F-4D97-AF65-F5344CB8AC3E}">
        <p14:creationId xmlns:p14="http://schemas.microsoft.com/office/powerpoint/2010/main" val="15522175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2_Tittellysbilde">
    <p:bg>
      <p:bgPr>
        <a:solidFill>
          <a:srgbClr val="F2F2F2"/>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2" name="Tittel 1"/>
          <p:cNvSpPr>
            <a:spLocks noGrp="1"/>
          </p:cNvSpPr>
          <p:nvPr>
            <p:ph type="ctrTitle"/>
          </p:nvPr>
        </p:nvSpPr>
        <p:spPr>
          <a:xfrm>
            <a:off x="1259632" y="1628800"/>
            <a:ext cx="6696744"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80928"/>
            <a:ext cx="6696744"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1D84733F-DE52-49DB-8B36-E53D2453F07E}"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3673115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2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099DFF4B-1CAF-4423-ACD5-BFF403693DAD}"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0661" y="5920740"/>
            <a:ext cx="5196840" cy="937260"/>
          </a:xfrm>
          <a:prstGeom prst="rect">
            <a:avLst/>
          </a:prstGeom>
        </p:spPr>
      </p:pic>
    </p:spTree>
    <p:extLst>
      <p:ext uri="{BB962C8B-B14F-4D97-AF65-F5344CB8AC3E}">
        <p14:creationId xmlns:p14="http://schemas.microsoft.com/office/powerpoint/2010/main" val="41860389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3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4" y="0"/>
            <a:ext cx="9144000" cy="6858000"/>
          </a:xfrm>
          <a:prstGeom prst="rect">
            <a:avLst/>
          </a:prstGeom>
        </p:spPr>
      </p:pic>
      <p:sp>
        <p:nvSpPr>
          <p:cNvPr id="2" name="Tittel 1"/>
          <p:cNvSpPr>
            <a:spLocks noGrp="1"/>
          </p:cNvSpPr>
          <p:nvPr>
            <p:ph type="ctrTitle"/>
          </p:nvPr>
        </p:nvSpPr>
        <p:spPr>
          <a:xfrm>
            <a:off x="1259632" y="1556792"/>
            <a:ext cx="6480720"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08920"/>
            <a:ext cx="6552728"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2C0ED975-FCFA-43F0-A5BD-2D8A111EB1BE}"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27004544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3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F1D84F10-3EC9-438B-96F7-FE030EB46FAF}"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381" y="5948124"/>
            <a:ext cx="5196840" cy="937260"/>
          </a:xfrm>
          <a:prstGeom prst="rect">
            <a:avLst/>
          </a:prstGeom>
        </p:spPr>
      </p:pic>
    </p:spTree>
    <p:extLst>
      <p:ext uri="{BB962C8B-B14F-4D97-AF65-F5344CB8AC3E}">
        <p14:creationId xmlns:p14="http://schemas.microsoft.com/office/powerpoint/2010/main" val="30229028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7BAC1D2E-E1B7-4D22-A13C-2C45B5AC4159}"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6830814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FA719DDE-4B55-475C-B7B3-244C6A2009FA}" type="datetime1">
              <a:rPr lang="nb-NO" smtClean="0">
                <a:solidFill>
                  <a:prstClr val="black">
                    <a:tint val="75000"/>
                  </a:prstClr>
                </a:solidFill>
              </a:rPr>
              <a:p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9886682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83983777-3AE2-42DC-AF84-E1586DB502DB}" type="datetime1">
              <a:rPr lang="nb-NO" smtClean="0">
                <a:solidFill>
                  <a:prstClr val="black">
                    <a:tint val="75000"/>
                  </a:prstClr>
                </a:solidFill>
              </a:rPr>
              <a:pPr/>
              <a:t>09.01.2026</a:t>
            </a:fld>
            <a:endParaRPr lang="nb-NO">
              <a:solidFill>
                <a:prstClr val="black">
                  <a:tint val="75000"/>
                </a:prstClr>
              </a:solidFill>
            </a:endParaRPr>
          </a:p>
        </p:txBody>
      </p:sp>
      <p:sp>
        <p:nvSpPr>
          <p:cNvPr id="8" name="Plassholder for bunntekst 7"/>
          <p:cNvSpPr>
            <a:spLocks noGrp="1"/>
          </p:cNvSpPr>
          <p:nvPr>
            <p:ph type="ftr" sz="quarter" idx="11"/>
          </p:nvPr>
        </p:nvSpPr>
        <p:spPr/>
        <p:txBody>
          <a:bodyPr/>
          <a:lstStyle/>
          <a:p>
            <a:endParaRPr lang="nb-NO">
              <a:solidFill>
                <a:prstClr val="black">
                  <a:tint val="75000"/>
                </a:prstClr>
              </a:solidFill>
            </a:endParaRPr>
          </a:p>
        </p:txBody>
      </p:sp>
      <p:sp>
        <p:nvSpPr>
          <p:cNvPr id="9" name="Plassholder for lysbildenummer 8"/>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419954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06B0C244-D1E5-4B0F-982B-81688A3B867D}" type="datetime1">
              <a:rPr lang="nb-NO" smtClean="0">
                <a:solidFill>
                  <a:prstClr val="black">
                    <a:tint val="75000"/>
                  </a:prstClr>
                </a:solidFill>
              </a:rPr>
              <a:pPr/>
              <a:t>09.01.2026</a:t>
            </a:fld>
            <a:endParaRPr lang="nb-NO">
              <a:solidFill>
                <a:prstClr val="black">
                  <a:tint val="75000"/>
                </a:prstClr>
              </a:solidFill>
            </a:endParaRPr>
          </a:p>
        </p:txBody>
      </p:sp>
      <p:sp>
        <p:nvSpPr>
          <p:cNvPr id="4" name="Plassholder for bunntekst 3"/>
          <p:cNvSpPr>
            <a:spLocks noGrp="1"/>
          </p:cNvSpPr>
          <p:nvPr>
            <p:ph type="ftr" sz="quarter" idx="11"/>
          </p:nvPr>
        </p:nvSpPr>
        <p:spPr/>
        <p:txBody>
          <a:bodyPr/>
          <a:lstStyle/>
          <a:p>
            <a:endParaRPr lang="nb-NO">
              <a:solidFill>
                <a:prstClr val="black">
                  <a:tint val="75000"/>
                </a:prstClr>
              </a:solidFill>
            </a:endParaRPr>
          </a:p>
        </p:txBody>
      </p:sp>
      <p:sp>
        <p:nvSpPr>
          <p:cNvPr id="5" name="Plassholder for lysbildenummer 4"/>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5666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tel og innhold">
    <p:bg>
      <p:bgPr>
        <a:solidFill>
          <a:schemeClr val="bg1">
            <a:lumMod val="95000"/>
          </a:schemeClr>
        </a:solidFill>
        <a:effectLst/>
      </p:bgPr>
    </p:bg>
    <p:spTree>
      <p:nvGrpSpPr>
        <p:cNvPr id="1" name=""/>
        <p:cNvGrpSpPr/>
        <p:nvPr/>
      </p:nvGrpSpPr>
      <p:grpSpPr>
        <a:xfrm>
          <a:off x="0" y="0"/>
          <a:ext cx="0" cy="0"/>
          <a:chOff x="0" y="0"/>
          <a:chExt cx="0" cy="0"/>
        </a:xfrm>
      </p:grpSpPr>
      <p:pic>
        <p:nvPicPr>
          <p:cNvPr id="14" name="Bil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37765" y="5920740"/>
            <a:ext cx="5196840" cy="937260"/>
          </a:xfrm>
          <a:prstGeom prst="rect">
            <a:avLst/>
          </a:prstGeom>
        </p:spPr>
      </p:pic>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5BFFF6E2-EAA5-4F0C-9D30-91DB6905F6F0}"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8" name="Bil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spTree>
    <p:extLst>
      <p:ext uri="{BB962C8B-B14F-4D97-AF65-F5344CB8AC3E}">
        <p14:creationId xmlns:p14="http://schemas.microsoft.com/office/powerpoint/2010/main" val="29636973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F0983A9-E514-4F8D-A461-19966B2A95D6}" type="datetime1">
              <a:rPr lang="nb-NO" smtClean="0">
                <a:solidFill>
                  <a:prstClr val="black">
                    <a:tint val="75000"/>
                  </a:prstClr>
                </a:solidFill>
              </a:rPr>
              <a:pPr/>
              <a:t>09.01.2026</a:t>
            </a:fld>
            <a:endParaRPr lang="nb-NO">
              <a:solidFill>
                <a:prstClr val="black">
                  <a:tint val="75000"/>
                </a:prstClr>
              </a:solidFill>
            </a:endParaRPr>
          </a:p>
        </p:txBody>
      </p:sp>
      <p:sp>
        <p:nvSpPr>
          <p:cNvPr id="3" name="Plassholder for bunntekst 2"/>
          <p:cNvSpPr>
            <a:spLocks noGrp="1"/>
          </p:cNvSpPr>
          <p:nvPr>
            <p:ph type="ftr" sz="quarter" idx="11"/>
          </p:nvPr>
        </p:nvSpPr>
        <p:spPr/>
        <p:txBody>
          <a:bodyPr/>
          <a:lstStyle/>
          <a:p>
            <a:endParaRPr lang="nb-NO">
              <a:solidFill>
                <a:prstClr val="black">
                  <a:tint val="75000"/>
                </a:prstClr>
              </a:solidFill>
            </a:endParaRPr>
          </a:p>
        </p:txBody>
      </p:sp>
      <p:sp>
        <p:nvSpPr>
          <p:cNvPr id="4" name="Plassholder for lysbildenummer 3"/>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4252521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A5AF934-607A-4F88-A4D5-309C8D038195}" type="datetime1">
              <a:rPr lang="nb-NO" smtClean="0">
                <a:solidFill>
                  <a:prstClr val="black">
                    <a:tint val="75000"/>
                  </a:prstClr>
                </a:solidFill>
              </a:rPr>
              <a:p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8944295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C27DDA60-4407-4995-BEB3-433D87A82A6F}" type="datetime1">
              <a:rPr lang="nb-NO" smtClean="0">
                <a:solidFill>
                  <a:prstClr val="black">
                    <a:tint val="75000"/>
                  </a:prstClr>
                </a:solidFill>
              </a:rPr>
              <a:pPr/>
              <a:t>09.01.2026</a:t>
            </a:fld>
            <a:endParaRPr lang="nb-NO">
              <a:solidFill>
                <a:prstClr val="black">
                  <a:tint val="75000"/>
                </a:prstClr>
              </a:solidFill>
            </a:endParaRPr>
          </a:p>
        </p:txBody>
      </p:sp>
      <p:sp>
        <p:nvSpPr>
          <p:cNvPr id="6" name="Plassholder for bunntekst 5"/>
          <p:cNvSpPr>
            <a:spLocks noGrp="1"/>
          </p:cNvSpPr>
          <p:nvPr>
            <p:ph type="ftr" sz="quarter" idx="11"/>
          </p:nvPr>
        </p:nvSpPr>
        <p:spPr/>
        <p:txBody>
          <a:bodyPr/>
          <a:lstStyle/>
          <a:p>
            <a:endParaRPr lang="nb-NO">
              <a:solidFill>
                <a:prstClr val="black">
                  <a:tint val="75000"/>
                </a:prstClr>
              </a:solidFill>
            </a:endParaRPr>
          </a:p>
        </p:txBody>
      </p:sp>
      <p:sp>
        <p:nvSpPr>
          <p:cNvPr id="7" name="Plassholder for lysbildenummer 6"/>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2250319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2579572E-7F1B-4CE0-9233-A3CC132BF386}"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297677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F2D2D60C-347F-4BF5-92FD-3B7C19E4B123}"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11"/>
          </p:nvPr>
        </p:nvSpPr>
        <p:spPr/>
        <p:txBody>
          <a:bodyPr/>
          <a:lstStyle/>
          <a:p>
            <a:endParaRPr lang="nb-NO">
              <a:solidFill>
                <a:prstClr val="black">
                  <a:tint val="75000"/>
                </a:prstClr>
              </a:solidFill>
            </a:endParaRPr>
          </a:p>
        </p:txBody>
      </p:sp>
      <p:sp>
        <p:nvSpPr>
          <p:cNvPr id="6" name="Plassholder for lysbildenummer 5"/>
          <p:cNvSpPr>
            <a:spLocks noGrp="1"/>
          </p:cNvSpPr>
          <p:nvPr>
            <p:ph type="sldNum" sz="quarter" idx="12"/>
          </p:nvPr>
        </p:nvSpPr>
        <p:spPr/>
        <p:txBody>
          <a:body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1928498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tellysbilde">
    <p:bg>
      <p:bgPr>
        <a:solidFill>
          <a:srgbClr val="F2F2F2"/>
        </a:solidFill>
        <a:effectLst/>
      </p:bgPr>
    </p:bg>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2" name="Tittel 1"/>
          <p:cNvSpPr>
            <a:spLocks noGrp="1"/>
          </p:cNvSpPr>
          <p:nvPr>
            <p:ph type="ctrTitle"/>
          </p:nvPr>
        </p:nvSpPr>
        <p:spPr>
          <a:xfrm>
            <a:off x="1259632" y="1628800"/>
            <a:ext cx="6696744"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80928"/>
            <a:ext cx="6696744"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1D84733F-DE52-49DB-8B36-E53D2453F07E}"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32565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099DFF4B-1CAF-4423-ACD5-BFF403693DAD}"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0661" y="5920740"/>
            <a:ext cx="5196840" cy="937260"/>
          </a:xfrm>
          <a:prstGeom prst="rect">
            <a:avLst/>
          </a:prstGeom>
        </p:spPr>
      </p:pic>
    </p:spTree>
    <p:extLst>
      <p:ext uri="{BB962C8B-B14F-4D97-AF65-F5344CB8AC3E}">
        <p14:creationId xmlns:p14="http://schemas.microsoft.com/office/powerpoint/2010/main" val="2473417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3_Tittellysbilde">
    <p:bg>
      <p:bgPr>
        <a:solidFill>
          <a:srgbClr val="F2F2F2"/>
        </a:solidFill>
        <a:effectLst/>
      </p:bgPr>
    </p:bg>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4" y="0"/>
            <a:ext cx="9144000" cy="6858000"/>
          </a:xfrm>
          <a:prstGeom prst="rect">
            <a:avLst/>
          </a:prstGeom>
        </p:spPr>
      </p:pic>
      <p:sp>
        <p:nvSpPr>
          <p:cNvPr id="2" name="Tittel 1"/>
          <p:cNvSpPr>
            <a:spLocks noGrp="1"/>
          </p:cNvSpPr>
          <p:nvPr>
            <p:ph type="ctrTitle"/>
          </p:nvPr>
        </p:nvSpPr>
        <p:spPr>
          <a:xfrm>
            <a:off x="1259632" y="1556792"/>
            <a:ext cx="6480720" cy="1470025"/>
          </a:xfrm>
        </p:spPr>
        <p:txBody>
          <a:bodyPr/>
          <a:lstStyle>
            <a:lvl1pPr algn="l">
              <a:defRPr b="1">
                <a:solidFill>
                  <a:srgbClr val="4D4D4D"/>
                </a:solidFill>
              </a:defRPr>
            </a:lvl1pPr>
          </a:lstStyle>
          <a:p>
            <a:r>
              <a:rPr lang="nb-NO"/>
              <a:t>Klikk for å redigere tittelstil</a:t>
            </a:r>
            <a:endParaRPr lang="nb-NO" dirty="0"/>
          </a:p>
        </p:txBody>
      </p:sp>
      <p:sp>
        <p:nvSpPr>
          <p:cNvPr id="3" name="Undertittel 2"/>
          <p:cNvSpPr>
            <a:spLocks noGrp="1"/>
          </p:cNvSpPr>
          <p:nvPr>
            <p:ph type="subTitle" idx="1"/>
          </p:nvPr>
        </p:nvSpPr>
        <p:spPr>
          <a:xfrm>
            <a:off x="1259632" y="2708920"/>
            <a:ext cx="6552728" cy="1752600"/>
          </a:xfrm>
        </p:spPr>
        <p:txBody>
          <a:bodyPr/>
          <a:lstStyle>
            <a:lvl1pPr marL="0" indent="0" algn="l">
              <a:buNone/>
              <a:defRPr>
                <a:solidFill>
                  <a:srgbClr val="4D4D4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endParaRPr lang="nb-NO" dirty="0"/>
          </a:p>
        </p:txBody>
      </p:sp>
      <p:sp>
        <p:nvSpPr>
          <p:cNvPr id="4" name="Plassholder for dato 3"/>
          <p:cNvSpPr>
            <a:spLocks noGrp="1"/>
          </p:cNvSpPr>
          <p:nvPr>
            <p:ph type="dt" sz="half" idx="10"/>
          </p:nvPr>
        </p:nvSpPr>
        <p:spPr/>
        <p:txBody>
          <a:bodyPr/>
          <a:lstStyle/>
          <a:p>
            <a:fld id="{2C0ED975-FCFA-43F0-A5BD-2D8A111EB1BE}"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11" name="Bild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9512" y="-50102"/>
            <a:ext cx="3032420" cy="1390870"/>
          </a:xfrm>
          <a:prstGeom prst="rect">
            <a:avLst/>
          </a:prstGeom>
        </p:spPr>
      </p:pic>
    </p:spTree>
    <p:extLst>
      <p:ext uri="{BB962C8B-B14F-4D97-AF65-F5344CB8AC3E}">
        <p14:creationId xmlns:p14="http://schemas.microsoft.com/office/powerpoint/2010/main" val="2048130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3_Tittel og innhold">
    <p:bg>
      <p:bgPr>
        <a:solidFill>
          <a:schemeClr val="bg1">
            <a:lumMod val="95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b="1"/>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p:cNvSpPr>
            <a:spLocks noGrp="1"/>
          </p:cNvSpPr>
          <p:nvPr>
            <p:ph type="dt" sz="half" idx="10"/>
          </p:nvPr>
        </p:nvSpPr>
        <p:spPr/>
        <p:txBody>
          <a:bodyPr/>
          <a:lstStyle/>
          <a:p>
            <a:fld id="{F1D84F10-3EC9-438B-96F7-FE030EB46FAF}" type="datetime1">
              <a:rPr lang="nb-NO" smtClean="0"/>
              <a:t>09.01.2026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94064C64-216D-44A6-AB35-D2A4BC51840C}" type="slidenum">
              <a:rPr lang="nb-NO" smtClean="0"/>
              <a:t>‹#›</a:t>
            </a:fld>
            <a:endParaRPr lang="nb-NO"/>
          </a:p>
        </p:txBody>
      </p:sp>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116632"/>
            <a:ext cx="3154680" cy="762000"/>
          </a:xfrm>
          <a:prstGeom prst="rect">
            <a:avLst/>
          </a:prstGeom>
        </p:spPr>
      </p:pic>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47381" y="5948124"/>
            <a:ext cx="5196840" cy="937260"/>
          </a:xfrm>
          <a:prstGeom prst="rect">
            <a:avLst/>
          </a:prstGeom>
        </p:spPr>
      </p:pic>
    </p:spTree>
    <p:extLst>
      <p:ext uri="{BB962C8B-B14F-4D97-AF65-F5344CB8AC3E}">
        <p14:creationId xmlns:p14="http://schemas.microsoft.com/office/powerpoint/2010/main" val="196225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7544" y="274638"/>
            <a:ext cx="8219256"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897ED-D71B-44E2-98C9-81AD86F1BE5A}" type="datetime1">
              <a:rPr lang="nb-NO" smtClean="0"/>
              <a:t>09.01.2026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64C64-216D-44A6-AB35-D2A4BC51840C}" type="slidenum">
              <a:rPr lang="nb-NO" smtClean="0"/>
              <a:t>‹#›</a:t>
            </a:fld>
            <a:endParaRPr lang="nb-NO"/>
          </a:p>
        </p:txBody>
      </p:sp>
    </p:spTree>
    <p:extLst>
      <p:ext uri="{BB962C8B-B14F-4D97-AF65-F5344CB8AC3E}">
        <p14:creationId xmlns:p14="http://schemas.microsoft.com/office/powerpoint/2010/main" val="3044366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61" r:id="rId4"/>
    <p:sldLayoutId id="2147483660" r:id="rId5"/>
    <p:sldLayoutId id="2147483662" r:id="rId6"/>
    <p:sldLayoutId id="2147483663" r:id="rId7"/>
    <p:sldLayoutId id="2147483664" r:id="rId8"/>
    <p:sldLayoutId id="2147483665"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hf sldNum="0" hdr="0" ftr="0"/>
  <p:txStyles>
    <p:titleStyle>
      <a:lvl1pPr algn="ctr" defTabSz="914400" rtl="0" eaLnBrk="1" latinLnBrk="0" hangingPunct="1">
        <a:spcBef>
          <a:spcPct val="0"/>
        </a:spcBef>
        <a:buNone/>
        <a:defRPr sz="3200" b="1" kern="1200">
          <a:solidFill>
            <a:srgbClr val="4D4D4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4D4D4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4D4D4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4D4D4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7544" y="274638"/>
            <a:ext cx="8219256"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4A3E53-B29F-4078-AFAF-8D1BADA559C6}" type="datetime1">
              <a:rPr lang="nb-NO" smtClean="0">
                <a:solidFill>
                  <a:prstClr val="black">
                    <a:tint val="75000"/>
                  </a:prstClr>
                </a:solidFill>
              </a:rPr>
              <a:t>09.01.2026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3877261587"/>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Lst>
  <p:hf sldNum="0" hdr="0" ftr="0"/>
  <p:txStyles>
    <p:titleStyle>
      <a:lvl1pPr algn="ctr" defTabSz="914400" rtl="0" eaLnBrk="1" latinLnBrk="0" hangingPunct="1">
        <a:spcBef>
          <a:spcPct val="0"/>
        </a:spcBef>
        <a:buNone/>
        <a:defRPr sz="3200" b="1" kern="1200">
          <a:solidFill>
            <a:srgbClr val="4D4D4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4D4D4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4D4D4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4D4D4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67544" y="274638"/>
            <a:ext cx="8219256" cy="1143000"/>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9897ED-D71B-44E2-98C9-81AD86F1BE5A}" type="datetime1">
              <a:rPr lang="nb-NO" smtClean="0">
                <a:solidFill>
                  <a:prstClr val="black">
                    <a:tint val="75000"/>
                  </a:prstClr>
                </a:solidFill>
              </a:rPr>
              <a:pPr/>
              <a:t>09.01.2026</a:t>
            </a:fld>
            <a:endParaRPr lang="nb-NO">
              <a:solidFill>
                <a:prstClr val="black">
                  <a:tint val="75000"/>
                </a:prstClr>
              </a:solidFill>
            </a:endParaRPr>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solidFill>
                <a:prstClr val="black">
                  <a:tint val="75000"/>
                </a:prstClr>
              </a:solidFill>
            </a:endParaRP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64C64-216D-44A6-AB35-D2A4BC51840C}" type="slidenum">
              <a:rPr lang="nb-NO" smtClean="0">
                <a:solidFill>
                  <a:prstClr val="black">
                    <a:tint val="75000"/>
                  </a:prstClr>
                </a:solidFill>
              </a:rPr>
              <a:pPr/>
              <a:t>‹#›</a:t>
            </a:fld>
            <a:endParaRPr lang="nb-NO">
              <a:solidFill>
                <a:prstClr val="black">
                  <a:tint val="75000"/>
                </a:prstClr>
              </a:solidFill>
            </a:endParaRPr>
          </a:p>
        </p:txBody>
      </p:sp>
    </p:spTree>
    <p:extLst>
      <p:ext uri="{BB962C8B-B14F-4D97-AF65-F5344CB8AC3E}">
        <p14:creationId xmlns:p14="http://schemas.microsoft.com/office/powerpoint/2010/main" val="50310996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Lst>
  <p:hf sldNum="0" hdr="0" ftr="0"/>
  <p:txStyles>
    <p:titleStyle>
      <a:lvl1pPr algn="ctr" defTabSz="914400" rtl="0" eaLnBrk="1" latinLnBrk="0" hangingPunct="1">
        <a:spcBef>
          <a:spcPct val="0"/>
        </a:spcBef>
        <a:buNone/>
        <a:defRPr sz="3200" b="1" kern="1200">
          <a:solidFill>
            <a:srgbClr val="4D4D4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rgbClr val="4D4D4D"/>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4D4D4D"/>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4D4D4D"/>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rgbClr val="4D4D4D"/>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microsoft.com/office/2018/10/relationships/comments" Target="../comments/modernComment_133_EE9771E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4.xml.rels><?xml version="1.0" encoding="UTF-8" standalone="yes"?>
<Relationships xmlns="http://schemas.openxmlformats.org/package/2006/relationships"><Relationship Id="rId8" Type="http://schemas.microsoft.com/office/2007/relationships/diagramDrawing" Target="../diagrams/drawing15.xml"/><Relationship Id="rId3" Type="http://schemas.microsoft.com/office/2018/10/relationships/comments" Target="../comments/modernComment_130_947BB13F.xml"/><Relationship Id="rId7" Type="http://schemas.openxmlformats.org/officeDocument/2006/relationships/diagramColors" Target="../diagrams/colors15.xml"/><Relationship Id="rId2" Type="http://schemas.openxmlformats.org/officeDocument/2006/relationships/notesSlide" Target="../notesSlides/notesSlide1.xml"/><Relationship Id="rId1" Type="http://schemas.openxmlformats.org/officeDocument/2006/relationships/slideLayout" Target="../slideLayouts/slideLayout39.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microsoft.com/office/2018/10/relationships/comments" Target="../comments/modernComment_131_AA0820AE.xml"/><Relationship Id="rId1" Type="http://schemas.openxmlformats.org/officeDocument/2006/relationships/slideLayout" Target="../slideLayouts/slideLayout39.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microsoft.com/office/2018/10/relationships/comments" Target="../comments/modernComment_132_D82C0BB2.xml"/><Relationship Id="rId1" Type="http://schemas.openxmlformats.org/officeDocument/2006/relationships/slideLayout" Target="../slideLayouts/slideLayout39.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9.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0.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0.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hlinkClick r:id="" action="ppaction://hlinkshowjump?jump=nextslide"/>
          </p:cNvPr>
          <p:cNvGraphicFramePr/>
          <p:nvPr>
            <p:extLst>
              <p:ext uri="{D42A27DB-BD31-4B8C-83A1-F6EECF244321}">
                <p14:modId xmlns:p14="http://schemas.microsoft.com/office/powerpoint/2010/main" val="2704536986"/>
              </p:ext>
            </p:extLst>
          </p:nvPr>
        </p:nvGraphicFramePr>
        <p:xfrm>
          <a:off x="431540" y="1529408"/>
          <a:ext cx="828092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Sylinder 4"/>
          <p:cNvSpPr txBox="1"/>
          <p:nvPr/>
        </p:nvSpPr>
        <p:spPr>
          <a:xfrm>
            <a:off x="1763688" y="764704"/>
            <a:ext cx="6048672" cy="646331"/>
          </a:xfrm>
          <a:prstGeom prst="rect">
            <a:avLst/>
          </a:prstGeom>
          <a:noFill/>
        </p:spPr>
        <p:txBody>
          <a:bodyPr wrap="square" rtlCol="0">
            <a:spAutoFit/>
          </a:bodyPr>
          <a:lstStyle/>
          <a:p>
            <a:pPr algn="ctr"/>
            <a:r>
              <a:rPr lang="nb-NO" sz="3600" b="1" dirty="0">
                <a:solidFill>
                  <a:srgbClr val="4D4D4D"/>
                </a:solidFill>
                <a:latin typeface="+mj-lt"/>
              </a:rPr>
              <a:t>ØVRE EIKER </a:t>
            </a:r>
            <a:r>
              <a:rPr lang="nb-NO" sz="1600" b="1" dirty="0">
                <a:solidFill>
                  <a:srgbClr val="4D4D4D"/>
                </a:solidFill>
                <a:latin typeface="+mj-lt"/>
              </a:rPr>
              <a:t>Pr. 01.01.2026</a:t>
            </a:r>
          </a:p>
        </p:txBody>
      </p:sp>
      <p:sp>
        <p:nvSpPr>
          <p:cNvPr id="2" name="Ellipse 1"/>
          <p:cNvSpPr/>
          <p:nvPr/>
        </p:nvSpPr>
        <p:spPr>
          <a:xfrm>
            <a:off x="5881448" y="2780928"/>
            <a:ext cx="1858904" cy="8459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nb-NO" sz="1000" dirty="0">
                <a:solidFill>
                  <a:schemeClr val="bg1"/>
                </a:solidFill>
              </a:rPr>
            </a:br>
            <a:r>
              <a:rPr lang="nb-NO" sz="900" dirty="0">
                <a:solidFill>
                  <a:schemeClr val="bg1"/>
                </a:solidFill>
              </a:rPr>
              <a:t>Kommuneadvokatene  </a:t>
            </a:r>
            <a:br>
              <a:rPr lang="nb-NO" sz="900" dirty="0"/>
            </a:br>
            <a:r>
              <a:rPr lang="nb-NO" sz="900" dirty="0"/>
              <a:t>Bedr.nr: 920397131</a:t>
            </a:r>
          </a:p>
          <a:p>
            <a:pPr algn="ctr"/>
            <a:endParaRPr lang="nb-NO" sz="1200" dirty="0"/>
          </a:p>
        </p:txBody>
      </p:sp>
      <p:cxnSp>
        <p:nvCxnSpPr>
          <p:cNvPr id="8" name="Rett linje 7"/>
          <p:cNvCxnSpPr>
            <a:cxnSpLocks/>
          </p:cNvCxnSpPr>
          <p:nvPr/>
        </p:nvCxnSpPr>
        <p:spPr>
          <a:xfrm>
            <a:off x="5292080" y="3203891"/>
            <a:ext cx="58936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Plassholder for dato 2"/>
          <p:cNvSpPr>
            <a:spLocks noGrp="1"/>
          </p:cNvSpPr>
          <p:nvPr>
            <p:ph type="dt" sz="half" idx="10"/>
          </p:nvPr>
        </p:nvSpPr>
        <p:spPr/>
        <p:txBody>
          <a:bodyPr/>
          <a:lstStyle/>
          <a:p>
            <a:fld id="{29C18791-EBEA-4CF4-A167-A24C4417A2F7}" type="datetime1">
              <a:rPr lang="nb-NO" smtClean="0"/>
              <a:t>09.01.2026</a:t>
            </a:fld>
            <a:endParaRPr lang="nb-NO"/>
          </a:p>
        </p:txBody>
      </p:sp>
      <p:sp>
        <p:nvSpPr>
          <p:cNvPr id="7" name="TekstSylinder 6"/>
          <p:cNvSpPr txBox="1"/>
          <p:nvPr/>
        </p:nvSpPr>
        <p:spPr>
          <a:xfrm>
            <a:off x="1475656" y="1916832"/>
            <a:ext cx="1152128" cy="369332"/>
          </a:xfrm>
          <a:prstGeom prst="rect">
            <a:avLst/>
          </a:prstGeom>
          <a:noFill/>
        </p:spPr>
        <p:txBody>
          <a:bodyPr wrap="square" rtlCol="0">
            <a:spAutoFit/>
          </a:bodyPr>
          <a:lstStyle/>
          <a:p>
            <a:endParaRPr lang="nb-NO" dirty="0"/>
          </a:p>
        </p:txBody>
      </p:sp>
      <p:sp>
        <p:nvSpPr>
          <p:cNvPr id="9" name="Rektangel 8"/>
          <p:cNvSpPr/>
          <p:nvPr/>
        </p:nvSpPr>
        <p:spPr>
          <a:xfrm>
            <a:off x="1475656" y="2101498"/>
            <a:ext cx="1584176" cy="7514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z="1000" dirty="0">
                <a:solidFill>
                  <a:schemeClr val="bg1"/>
                </a:solidFill>
              </a:rPr>
              <a:t>Øvre Eiker kirkelig fellesråd</a:t>
            </a:r>
          </a:p>
        </p:txBody>
      </p:sp>
      <p:cxnSp>
        <p:nvCxnSpPr>
          <p:cNvPr id="11" name="Rett linje 10"/>
          <p:cNvCxnSpPr/>
          <p:nvPr/>
        </p:nvCxnSpPr>
        <p:spPr>
          <a:xfrm flipH="1">
            <a:off x="3059832" y="2101498"/>
            <a:ext cx="936104" cy="24738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3" name="Rett linje 12">
            <a:extLst>
              <a:ext uri="{FF2B5EF4-FFF2-40B4-BE49-F238E27FC236}">
                <a16:creationId xmlns:a16="http://schemas.microsoft.com/office/drawing/2014/main" id="{F71D6E2C-B696-0291-0AA7-33182AC7A9AB}"/>
              </a:ext>
            </a:extLst>
          </p:cNvPr>
          <p:cNvCxnSpPr>
            <a:cxnSpLocks/>
          </p:cNvCxnSpPr>
          <p:nvPr/>
        </p:nvCxnSpPr>
        <p:spPr>
          <a:xfrm>
            <a:off x="3059832" y="3284984"/>
            <a:ext cx="5893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4910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Seksjon oppvekst</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104521899"/>
              </p:ext>
            </p:extLst>
          </p:nvPr>
        </p:nvGraphicFramePr>
        <p:xfrm>
          <a:off x="395536" y="1196752"/>
          <a:ext cx="8229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p:cNvSpPr>
            <a:spLocks noGrp="1"/>
          </p:cNvSpPr>
          <p:nvPr>
            <p:ph type="dt" sz="half" idx="10"/>
          </p:nvPr>
        </p:nvSpPr>
        <p:spPr/>
        <p:txBody>
          <a:bodyPr/>
          <a:lstStyle/>
          <a:p>
            <a:fld id="{94DF190B-6858-4CAD-83A9-610164188A79}" type="datetime1">
              <a:rPr lang="nb-NO" smtClean="0"/>
              <a:t>09.01.2026</a:t>
            </a:fld>
            <a:endParaRPr lang="nb-NO"/>
          </a:p>
        </p:txBody>
      </p:sp>
    </p:spTree>
    <p:extLst>
      <p:ext uri="{BB962C8B-B14F-4D97-AF65-F5344CB8AC3E}">
        <p14:creationId xmlns:p14="http://schemas.microsoft.com/office/powerpoint/2010/main" val="500608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Seksjon oppvekst</a:t>
            </a:r>
            <a:br>
              <a:rPr lang="nb-NO" dirty="0"/>
            </a:br>
            <a:r>
              <a:rPr lang="nb-NO" sz="2400" b="0" dirty="0"/>
              <a:t>Barnehage, skole, PPT</a:t>
            </a:r>
            <a:endParaRPr lang="nb-NO" b="0" dirty="0"/>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124362281"/>
              </p:ext>
            </p:extLst>
          </p:nvPr>
        </p:nvGraphicFramePr>
        <p:xfrm>
          <a:off x="419467" y="548680"/>
          <a:ext cx="849694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ssholder for dato 2"/>
          <p:cNvSpPr>
            <a:spLocks noGrp="1"/>
          </p:cNvSpPr>
          <p:nvPr>
            <p:ph type="dt" sz="half" idx="10"/>
          </p:nvPr>
        </p:nvSpPr>
        <p:spPr/>
        <p:txBody>
          <a:bodyPr/>
          <a:lstStyle/>
          <a:p>
            <a:fld id="{BDD9E7FB-2CB9-4E93-97A0-4E9FC5642496}" type="datetime1">
              <a:rPr lang="nb-NO" smtClean="0"/>
              <a:t>09.01.2026</a:t>
            </a:fld>
            <a:endParaRPr lang="nb-NO"/>
          </a:p>
        </p:txBody>
      </p:sp>
    </p:spTree>
    <p:extLst>
      <p:ext uri="{BB962C8B-B14F-4D97-AF65-F5344CB8AC3E}">
        <p14:creationId xmlns:p14="http://schemas.microsoft.com/office/powerpoint/2010/main" val="4002902497"/>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Seksjon oppvekst</a:t>
            </a:r>
            <a:br>
              <a:rPr lang="nb-NO" dirty="0"/>
            </a:br>
            <a:r>
              <a:rPr lang="nb-NO" sz="2400" b="0" dirty="0"/>
              <a:t>Barn og familie</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515106581"/>
              </p:ext>
            </p:extLst>
          </p:nvPr>
        </p:nvGraphicFramePr>
        <p:xfrm>
          <a:off x="539552" y="144022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p:cNvSpPr>
            <a:spLocks noGrp="1"/>
          </p:cNvSpPr>
          <p:nvPr>
            <p:ph type="dt" sz="half" idx="10"/>
          </p:nvPr>
        </p:nvSpPr>
        <p:spPr/>
        <p:txBody>
          <a:bodyPr/>
          <a:lstStyle/>
          <a:p>
            <a:fld id="{087C95D3-A019-419E-92C6-D9A131B0ED0E}" type="datetime1">
              <a:rPr lang="nb-NO" smtClean="0"/>
              <a:t>09.01.2026</a:t>
            </a:fld>
            <a:endParaRPr lang="nb-NO"/>
          </a:p>
        </p:txBody>
      </p:sp>
    </p:spTree>
    <p:extLst>
      <p:ext uri="{BB962C8B-B14F-4D97-AF65-F5344CB8AC3E}">
        <p14:creationId xmlns:p14="http://schemas.microsoft.com/office/powerpoint/2010/main" val="258675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8061A-48A0-F29C-43CB-7F5F531492E1}"/>
            </a:ext>
          </a:extLst>
        </p:cNvPr>
        <p:cNvGrpSpPr/>
        <p:nvPr/>
      </p:nvGrpSpPr>
      <p:grpSpPr>
        <a:xfrm>
          <a:off x="0" y="0"/>
          <a:ext cx="0" cy="0"/>
          <a:chOff x="0" y="0"/>
          <a:chExt cx="0" cy="0"/>
        </a:xfrm>
      </p:grpSpPr>
      <p:sp>
        <p:nvSpPr>
          <p:cNvPr id="2" name="Tittel 1">
            <a:extLst>
              <a:ext uri="{FF2B5EF4-FFF2-40B4-BE49-F238E27FC236}">
                <a16:creationId xmlns:a16="http://schemas.microsoft.com/office/drawing/2014/main" id="{C930A723-8370-11FA-2215-7A9033C77A3E}"/>
              </a:ext>
            </a:extLst>
          </p:cNvPr>
          <p:cNvSpPr>
            <a:spLocks noGrp="1"/>
          </p:cNvSpPr>
          <p:nvPr>
            <p:ph type="title"/>
          </p:nvPr>
        </p:nvSpPr>
        <p:spPr/>
        <p:txBody>
          <a:bodyPr/>
          <a:lstStyle/>
          <a:p>
            <a:r>
              <a:rPr lang="nb-NO" dirty="0"/>
              <a:t>Seksjon oppvekst</a:t>
            </a:r>
            <a:br>
              <a:rPr lang="nb-NO" dirty="0"/>
            </a:br>
            <a:r>
              <a:rPr lang="nb-NO" sz="2000" b="0" dirty="0"/>
              <a:t>Barnevern</a:t>
            </a:r>
          </a:p>
        </p:txBody>
      </p:sp>
      <p:graphicFrame>
        <p:nvGraphicFramePr>
          <p:cNvPr id="4" name="Plassholder for innhold 3">
            <a:extLst>
              <a:ext uri="{FF2B5EF4-FFF2-40B4-BE49-F238E27FC236}">
                <a16:creationId xmlns:a16="http://schemas.microsoft.com/office/drawing/2014/main" id="{3F728983-6A6D-937F-4C02-B87ED30F3633}"/>
              </a:ext>
            </a:extLst>
          </p:cNvPr>
          <p:cNvGraphicFramePr>
            <a:graphicFrameLocks noGrp="1"/>
          </p:cNvGraphicFramePr>
          <p:nvPr>
            <p:ph idx="1"/>
            <p:extLst>
              <p:ext uri="{D42A27DB-BD31-4B8C-83A1-F6EECF244321}">
                <p14:modId xmlns:p14="http://schemas.microsoft.com/office/powerpoint/2010/main" val="4058561852"/>
              </p:ext>
            </p:extLst>
          </p:nvPr>
        </p:nvGraphicFramePr>
        <p:xfrm>
          <a:off x="395536" y="1124744"/>
          <a:ext cx="82296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a:extLst>
              <a:ext uri="{FF2B5EF4-FFF2-40B4-BE49-F238E27FC236}">
                <a16:creationId xmlns:a16="http://schemas.microsoft.com/office/drawing/2014/main" id="{9AB92DD7-09A2-C45C-CF9A-E19CA2B2AA92}"/>
              </a:ext>
            </a:extLst>
          </p:cNvPr>
          <p:cNvSpPr>
            <a:spLocks noGrp="1"/>
          </p:cNvSpPr>
          <p:nvPr>
            <p:ph type="dt" sz="half" idx="10"/>
          </p:nvPr>
        </p:nvSpPr>
        <p:spPr/>
        <p:txBody>
          <a:bodyPr/>
          <a:lstStyle/>
          <a:p>
            <a:fld id="{94DF190B-6858-4CAD-83A9-610164188A79}" type="datetime1">
              <a:rPr lang="nb-NO" smtClean="0"/>
              <a:t>09.01.2026</a:t>
            </a:fld>
            <a:endParaRPr lang="nb-NO"/>
          </a:p>
        </p:txBody>
      </p:sp>
    </p:spTree>
    <p:extLst>
      <p:ext uri="{BB962C8B-B14F-4D97-AF65-F5344CB8AC3E}">
        <p14:creationId xmlns:p14="http://schemas.microsoft.com/office/powerpoint/2010/main" val="298543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34506"/>
            <a:ext cx="8219256" cy="1124744"/>
          </a:xfrm>
        </p:spPr>
        <p:txBody>
          <a:bodyPr>
            <a:noAutofit/>
          </a:bodyPr>
          <a:lstStyle/>
          <a:p>
            <a:r>
              <a:rPr lang="nb-NO" dirty="0"/>
              <a:t>Seksjon helse og velferd</a:t>
            </a:r>
          </a:p>
        </p:txBody>
      </p:sp>
      <p:graphicFrame>
        <p:nvGraphicFramePr>
          <p:cNvPr id="4" name="Plassholder for innhold 4"/>
          <p:cNvGraphicFramePr>
            <a:graphicFrameLocks noGrp="1"/>
          </p:cNvGraphicFramePr>
          <p:nvPr>
            <p:ph idx="1"/>
            <p:extLst>
              <p:ext uri="{D42A27DB-BD31-4B8C-83A1-F6EECF244321}">
                <p14:modId xmlns:p14="http://schemas.microsoft.com/office/powerpoint/2010/main" val="810535705"/>
              </p:ext>
            </p:extLst>
          </p:nvPr>
        </p:nvGraphicFramePr>
        <p:xfrm>
          <a:off x="179512" y="908720"/>
          <a:ext cx="8712968"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lassholder for dato 2"/>
          <p:cNvSpPr>
            <a:spLocks noGrp="1"/>
          </p:cNvSpPr>
          <p:nvPr>
            <p:ph type="dt" sz="half" idx="10"/>
          </p:nvPr>
        </p:nvSpPr>
        <p:spPr/>
        <p:txBody>
          <a:bodyPr/>
          <a:lstStyle/>
          <a:p>
            <a:fld id="{4806DDCF-2819-4E5F-B42F-6692650DCC2E}" type="datetime1">
              <a:rPr lang="nb-NO" smtClean="0">
                <a:solidFill>
                  <a:prstClr val="black">
                    <a:tint val="75000"/>
                  </a:prstClr>
                </a:solidFill>
              </a:rPr>
              <a:pPr/>
              <a:t>09.01.2026</a:t>
            </a:fld>
            <a:endParaRPr lang="nb-NO">
              <a:solidFill>
                <a:prstClr val="black">
                  <a:tint val="75000"/>
                </a:prstClr>
              </a:solidFill>
            </a:endParaRPr>
          </a:p>
        </p:txBody>
      </p:sp>
    </p:spTree>
    <p:extLst>
      <p:ext uri="{BB962C8B-B14F-4D97-AF65-F5344CB8AC3E}">
        <p14:creationId xmlns:p14="http://schemas.microsoft.com/office/powerpoint/2010/main" val="2491134271"/>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25760"/>
            <a:ext cx="8219256" cy="1143000"/>
          </a:xfrm>
        </p:spPr>
        <p:txBody>
          <a:bodyPr>
            <a:normAutofit fontScale="90000"/>
          </a:bodyPr>
          <a:lstStyle/>
          <a:p>
            <a:r>
              <a:rPr lang="nb-NO" dirty="0"/>
              <a:t>Seksjon helse og velferd</a:t>
            </a:r>
            <a:br>
              <a:rPr lang="nb-NO" dirty="0"/>
            </a:br>
            <a:r>
              <a:rPr lang="nb-NO" sz="2400" b="0" dirty="0"/>
              <a:t>Driftsstab, Forvaltning, helse og samordning, Psykisk helse- og rustjenesten, Nav</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632431546"/>
              </p:ext>
            </p:extLst>
          </p:nvPr>
        </p:nvGraphicFramePr>
        <p:xfrm>
          <a:off x="467544" y="1268760"/>
          <a:ext cx="8424936"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C7EE8105-D9E8-47D6-B95B-FAEF8904329F}" type="datetime1">
              <a:rPr lang="nb-NO" smtClean="0">
                <a:solidFill>
                  <a:prstClr val="black">
                    <a:tint val="75000"/>
                  </a:prstClr>
                </a:solidFill>
              </a:rPr>
              <a:pPr/>
              <a:t>09.01.2026</a:t>
            </a:fld>
            <a:endParaRPr lang="nb-NO">
              <a:solidFill>
                <a:prstClr val="black">
                  <a:tint val="75000"/>
                </a:prstClr>
              </a:solidFill>
            </a:endParaRPr>
          </a:p>
        </p:txBody>
      </p:sp>
    </p:spTree>
    <p:extLst>
      <p:ext uri="{BB962C8B-B14F-4D97-AF65-F5344CB8AC3E}">
        <p14:creationId xmlns:p14="http://schemas.microsoft.com/office/powerpoint/2010/main" val="285265937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Seksjon helse og velferd</a:t>
            </a:r>
            <a:br>
              <a:rPr lang="nb-NO" dirty="0"/>
            </a:br>
            <a:r>
              <a:rPr lang="nb-NO" sz="2400" b="0" dirty="0"/>
              <a:t>Tjenester til hjemmeboende, avlastning og aktivitet</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070286898"/>
              </p:ext>
            </p:extLst>
          </p:nvPr>
        </p:nvGraphicFramePr>
        <p:xfrm>
          <a:off x="457200" y="1556793"/>
          <a:ext cx="82296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ssholder for dato 3"/>
          <p:cNvSpPr>
            <a:spLocks noGrp="1"/>
          </p:cNvSpPr>
          <p:nvPr>
            <p:ph type="dt" sz="half" idx="10"/>
          </p:nvPr>
        </p:nvSpPr>
        <p:spPr/>
        <p:txBody>
          <a:bodyPr/>
          <a:lstStyle/>
          <a:p>
            <a:fld id="{C7EE8105-D9E8-47D6-B95B-FAEF8904329F}" type="datetime1">
              <a:rPr lang="nb-NO" smtClean="0"/>
              <a:t>09.01.2026</a:t>
            </a:fld>
            <a:endParaRPr lang="nb-NO"/>
          </a:p>
        </p:txBody>
      </p:sp>
    </p:spTree>
    <p:extLst>
      <p:ext uri="{BB962C8B-B14F-4D97-AF65-F5344CB8AC3E}">
        <p14:creationId xmlns:p14="http://schemas.microsoft.com/office/powerpoint/2010/main" val="3626765234"/>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2A2B6C-3AF9-F55A-233B-968D5C1F1171}"/>
              </a:ext>
            </a:extLst>
          </p:cNvPr>
          <p:cNvSpPr>
            <a:spLocks noGrp="1"/>
          </p:cNvSpPr>
          <p:nvPr>
            <p:ph type="title"/>
          </p:nvPr>
        </p:nvSpPr>
        <p:spPr/>
        <p:txBody>
          <a:bodyPr/>
          <a:lstStyle/>
          <a:p>
            <a:r>
              <a:rPr lang="en-GB" dirty="0" err="1"/>
              <a:t>Seksjon</a:t>
            </a:r>
            <a:r>
              <a:rPr lang="en-GB" dirty="0"/>
              <a:t> </a:t>
            </a:r>
            <a:r>
              <a:rPr lang="en-GB" dirty="0" err="1"/>
              <a:t>helse</a:t>
            </a:r>
            <a:r>
              <a:rPr lang="en-GB" dirty="0"/>
              <a:t> og </a:t>
            </a:r>
            <a:r>
              <a:rPr lang="en-GB" dirty="0" err="1"/>
              <a:t>velferd</a:t>
            </a:r>
            <a:br>
              <a:rPr lang="en-GB" dirty="0"/>
            </a:br>
            <a:r>
              <a:rPr lang="en-GB" sz="2400" b="0" dirty="0" err="1"/>
              <a:t>Institusjon</a:t>
            </a:r>
            <a:r>
              <a:rPr lang="en-GB" sz="2400" b="0" dirty="0"/>
              <a:t> og </a:t>
            </a:r>
            <a:r>
              <a:rPr lang="en-GB" sz="2400" b="0" dirty="0" err="1"/>
              <a:t>dagtilbud</a:t>
            </a:r>
            <a:endParaRPr lang="en-GB" sz="2400" b="0" dirty="0"/>
          </a:p>
        </p:txBody>
      </p:sp>
      <p:graphicFrame>
        <p:nvGraphicFramePr>
          <p:cNvPr id="5" name="Plassholder for innhold 4">
            <a:extLst>
              <a:ext uri="{FF2B5EF4-FFF2-40B4-BE49-F238E27FC236}">
                <a16:creationId xmlns:a16="http://schemas.microsoft.com/office/drawing/2014/main" id="{4E120DF5-853E-88BE-3D87-FF7AD97DE571}"/>
              </a:ext>
            </a:extLst>
          </p:cNvPr>
          <p:cNvGraphicFramePr>
            <a:graphicFrameLocks noGrp="1"/>
          </p:cNvGraphicFramePr>
          <p:nvPr>
            <p:ph idx="1"/>
            <p:extLst>
              <p:ext uri="{D42A27DB-BD31-4B8C-83A1-F6EECF244321}">
                <p14:modId xmlns:p14="http://schemas.microsoft.com/office/powerpoint/2010/main" val="29550850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D0B088C4-9EDB-82A6-F09C-60757747F456}"/>
              </a:ext>
            </a:extLst>
          </p:cNvPr>
          <p:cNvSpPr>
            <a:spLocks noGrp="1"/>
          </p:cNvSpPr>
          <p:nvPr>
            <p:ph type="dt" sz="half" idx="10"/>
          </p:nvPr>
        </p:nvSpPr>
        <p:spPr/>
        <p:txBody>
          <a:bodyPr/>
          <a:lstStyle/>
          <a:p>
            <a:fld id="{C7EE8105-D9E8-47D6-B95B-FAEF8904329F}" type="datetime1">
              <a:rPr lang="nb-NO" smtClean="0">
                <a:solidFill>
                  <a:prstClr val="black">
                    <a:tint val="75000"/>
                  </a:prstClr>
                </a:solidFill>
              </a:rPr>
              <a:pPr/>
              <a:t>09.01.2026</a:t>
            </a:fld>
            <a:endParaRPr lang="nb-NO">
              <a:solidFill>
                <a:prstClr val="black">
                  <a:tint val="75000"/>
                </a:prstClr>
              </a:solidFill>
            </a:endParaRPr>
          </a:p>
        </p:txBody>
      </p:sp>
    </p:spTree>
    <p:extLst>
      <p:ext uri="{BB962C8B-B14F-4D97-AF65-F5344CB8AC3E}">
        <p14:creationId xmlns:p14="http://schemas.microsoft.com/office/powerpoint/2010/main" val="409953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HR og servicesenter</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894986816"/>
              </p:ext>
            </p:extLst>
          </p:nvPr>
        </p:nvGraphicFramePr>
        <p:xfrm>
          <a:off x="539552" y="1196752"/>
          <a:ext cx="82296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p:cNvSpPr>
            <a:spLocks noGrp="1"/>
          </p:cNvSpPr>
          <p:nvPr>
            <p:ph type="dt" sz="half" idx="10"/>
          </p:nvPr>
        </p:nvSpPr>
        <p:spPr/>
        <p:txBody>
          <a:bodyPr/>
          <a:lstStyle/>
          <a:p>
            <a:fld id="{CBD2C984-A77D-448C-8A10-ED7FC5791652}" type="datetime1">
              <a:rPr lang="nb-NO" smtClean="0"/>
              <a:t>09.01.2026</a:t>
            </a:fld>
            <a:endParaRPr lang="nb-NO"/>
          </a:p>
        </p:txBody>
      </p:sp>
    </p:spTree>
    <p:extLst>
      <p:ext uri="{BB962C8B-B14F-4D97-AF65-F5344CB8AC3E}">
        <p14:creationId xmlns:p14="http://schemas.microsoft.com/office/powerpoint/2010/main" val="1003486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Eierskap</a:t>
            </a:r>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1234160980"/>
              </p:ext>
            </p:extLst>
          </p:nvPr>
        </p:nvGraphicFramePr>
        <p:xfrm>
          <a:off x="539552"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p:cNvSpPr>
            <a:spLocks noGrp="1"/>
          </p:cNvSpPr>
          <p:nvPr>
            <p:ph type="dt" sz="half" idx="10"/>
          </p:nvPr>
        </p:nvSpPr>
        <p:spPr/>
        <p:txBody>
          <a:bodyPr/>
          <a:lstStyle/>
          <a:p>
            <a:fld id="{ED7B7B64-7D8A-4412-B0FA-D2982DBC282B}" type="datetime1">
              <a:rPr lang="nb-NO" smtClean="0"/>
              <a:t>09.01.2026</a:t>
            </a:fld>
            <a:endParaRPr lang="nb-NO"/>
          </a:p>
        </p:txBody>
      </p:sp>
      <p:graphicFrame>
        <p:nvGraphicFramePr>
          <p:cNvPr id="10" name="Diagram 9"/>
          <p:cNvGraphicFramePr/>
          <p:nvPr>
            <p:extLst>
              <p:ext uri="{D42A27DB-BD31-4B8C-83A1-F6EECF244321}">
                <p14:modId xmlns:p14="http://schemas.microsoft.com/office/powerpoint/2010/main" val="3863383006"/>
              </p:ext>
            </p:extLst>
          </p:nvPr>
        </p:nvGraphicFramePr>
        <p:xfrm>
          <a:off x="971600" y="1180976"/>
          <a:ext cx="7776864" cy="42080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2" name="Rett linje 11"/>
          <p:cNvCxnSpPr/>
          <p:nvPr/>
        </p:nvCxnSpPr>
        <p:spPr>
          <a:xfrm flipH="1">
            <a:off x="1259632" y="3068960"/>
            <a:ext cx="2232248" cy="86409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4013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Interkommunale selskap / vertskommunesamarbeid</a:t>
            </a:r>
          </a:p>
        </p:txBody>
      </p:sp>
      <p:sp>
        <p:nvSpPr>
          <p:cNvPr id="4" name="Plassholder for dato 3"/>
          <p:cNvSpPr>
            <a:spLocks noGrp="1"/>
          </p:cNvSpPr>
          <p:nvPr>
            <p:ph type="dt" sz="half" idx="10"/>
          </p:nvPr>
        </p:nvSpPr>
        <p:spPr/>
        <p:txBody>
          <a:bodyPr/>
          <a:lstStyle/>
          <a:p>
            <a:fld id="{ED7B7B64-7D8A-4412-B0FA-D2982DBC282B}" type="datetime1">
              <a:rPr lang="nb-NO" smtClean="0"/>
              <a:t>09.01.2026</a:t>
            </a:fld>
            <a:endParaRPr lang="nb-NO"/>
          </a:p>
        </p:txBody>
      </p:sp>
      <p:graphicFrame>
        <p:nvGraphicFramePr>
          <p:cNvPr id="5" name="Plassholder for innhold 4"/>
          <p:cNvGraphicFramePr>
            <a:graphicFrameLocks noGrp="1"/>
          </p:cNvGraphicFramePr>
          <p:nvPr>
            <p:ph idx="1"/>
            <p:extLst>
              <p:ext uri="{D42A27DB-BD31-4B8C-83A1-F6EECF244321}">
                <p14:modId xmlns:p14="http://schemas.microsoft.com/office/powerpoint/2010/main" val="231890787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103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58D4BC-6216-E9F4-C847-28DE950D5852}"/>
              </a:ext>
            </a:extLst>
          </p:cNvPr>
          <p:cNvSpPr>
            <a:spLocks noGrp="1"/>
          </p:cNvSpPr>
          <p:nvPr>
            <p:ph type="title"/>
          </p:nvPr>
        </p:nvSpPr>
        <p:spPr/>
        <p:txBody>
          <a:bodyPr/>
          <a:lstStyle/>
          <a:p>
            <a:r>
              <a:rPr lang="en-GB" dirty="0" err="1"/>
              <a:t>Seksjon</a:t>
            </a:r>
            <a:r>
              <a:rPr lang="en-GB" dirty="0"/>
              <a:t> kultur </a:t>
            </a:r>
            <a:r>
              <a:rPr lang="en-GB" dirty="0" err="1"/>
              <a:t>og</a:t>
            </a:r>
            <a:r>
              <a:rPr lang="en-GB" dirty="0"/>
              <a:t> </a:t>
            </a:r>
            <a:r>
              <a:rPr lang="en-GB" dirty="0" err="1"/>
              <a:t>samfunnsutvikling</a:t>
            </a:r>
            <a:endParaRPr lang="en-GB" dirty="0"/>
          </a:p>
        </p:txBody>
      </p:sp>
      <p:graphicFrame>
        <p:nvGraphicFramePr>
          <p:cNvPr id="6" name="Plassholder for innhold 5">
            <a:extLst>
              <a:ext uri="{FF2B5EF4-FFF2-40B4-BE49-F238E27FC236}">
                <a16:creationId xmlns:a16="http://schemas.microsoft.com/office/drawing/2014/main" id="{5EB04028-8BC5-E315-2997-D31AFBB0A823}"/>
              </a:ext>
            </a:extLst>
          </p:cNvPr>
          <p:cNvGraphicFramePr>
            <a:graphicFrameLocks noGrp="1"/>
          </p:cNvGraphicFramePr>
          <p:nvPr>
            <p:ph idx="1"/>
            <p:extLst>
              <p:ext uri="{D42A27DB-BD31-4B8C-83A1-F6EECF244321}">
                <p14:modId xmlns:p14="http://schemas.microsoft.com/office/powerpoint/2010/main" val="272801644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8EC6A5CA-1C84-C76C-265B-2C1949CEE7A1}"/>
              </a:ext>
            </a:extLst>
          </p:cNvPr>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116993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42633D-3ECA-6795-30AF-7A54E2BCE3F9}"/>
              </a:ext>
            </a:extLst>
          </p:cNvPr>
          <p:cNvSpPr>
            <a:spLocks noGrp="1"/>
          </p:cNvSpPr>
          <p:nvPr>
            <p:ph type="title"/>
          </p:nvPr>
        </p:nvSpPr>
        <p:spPr/>
        <p:txBody>
          <a:bodyPr/>
          <a:lstStyle/>
          <a:p>
            <a:r>
              <a:rPr lang="en-GB" dirty="0" err="1"/>
              <a:t>Seksjon</a:t>
            </a:r>
            <a:r>
              <a:rPr lang="en-GB" dirty="0"/>
              <a:t> kultur </a:t>
            </a:r>
            <a:r>
              <a:rPr lang="en-GB" dirty="0" err="1"/>
              <a:t>og</a:t>
            </a:r>
            <a:r>
              <a:rPr lang="en-GB" dirty="0"/>
              <a:t> </a:t>
            </a:r>
            <a:r>
              <a:rPr lang="en-GB" dirty="0" err="1"/>
              <a:t>samfunnsutvikling</a:t>
            </a:r>
            <a:br>
              <a:rPr lang="en-GB" dirty="0"/>
            </a:br>
            <a:r>
              <a:rPr lang="en-GB" sz="2400" b="0" dirty="0"/>
              <a:t>Plan, </a:t>
            </a:r>
            <a:r>
              <a:rPr lang="en-GB" sz="2400" b="0" dirty="0" err="1"/>
              <a:t>byggesak</a:t>
            </a:r>
            <a:r>
              <a:rPr lang="en-GB" sz="2400" b="0" dirty="0"/>
              <a:t> </a:t>
            </a:r>
            <a:r>
              <a:rPr lang="en-GB" sz="2400" b="0" dirty="0" err="1"/>
              <a:t>og</a:t>
            </a:r>
            <a:r>
              <a:rPr lang="en-GB" sz="2400" b="0" dirty="0"/>
              <a:t> geodata</a:t>
            </a:r>
          </a:p>
        </p:txBody>
      </p:sp>
      <p:graphicFrame>
        <p:nvGraphicFramePr>
          <p:cNvPr id="5" name="Plassholder for innhold 4">
            <a:extLst>
              <a:ext uri="{FF2B5EF4-FFF2-40B4-BE49-F238E27FC236}">
                <a16:creationId xmlns:a16="http://schemas.microsoft.com/office/drawing/2014/main" id="{1CFEA706-C0D2-1EE1-47AC-E33049CFDC08}"/>
              </a:ext>
            </a:extLst>
          </p:cNvPr>
          <p:cNvGraphicFramePr>
            <a:graphicFrameLocks noGrp="1"/>
          </p:cNvGraphicFramePr>
          <p:nvPr>
            <p:ph idx="1"/>
            <p:extLst>
              <p:ext uri="{D42A27DB-BD31-4B8C-83A1-F6EECF244321}">
                <p14:modId xmlns:p14="http://schemas.microsoft.com/office/powerpoint/2010/main" val="26598791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F00F9B87-9A61-1ECD-BEB1-A9FE57FD2494}"/>
              </a:ext>
            </a:extLst>
          </p:cNvPr>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1195027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22ABE6-3BA6-2860-95DD-9AB926544012}"/>
              </a:ext>
            </a:extLst>
          </p:cNvPr>
          <p:cNvSpPr>
            <a:spLocks noGrp="1"/>
          </p:cNvSpPr>
          <p:nvPr>
            <p:ph type="title"/>
          </p:nvPr>
        </p:nvSpPr>
        <p:spPr/>
        <p:txBody>
          <a:bodyPr/>
          <a:lstStyle/>
          <a:p>
            <a:r>
              <a:rPr lang="en-GB" dirty="0" err="1"/>
              <a:t>Seksjon</a:t>
            </a:r>
            <a:r>
              <a:rPr lang="en-GB" dirty="0"/>
              <a:t> kultur </a:t>
            </a:r>
            <a:r>
              <a:rPr lang="en-GB" dirty="0" err="1"/>
              <a:t>og</a:t>
            </a:r>
            <a:r>
              <a:rPr lang="en-GB" dirty="0"/>
              <a:t> </a:t>
            </a:r>
            <a:r>
              <a:rPr lang="en-GB" dirty="0" err="1"/>
              <a:t>samfunnsutvikling</a:t>
            </a:r>
            <a:br>
              <a:rPr lang="en-GB" dirty="0"/>
            </a:br>
            <a:r>
              <a:rPr lang="en-GB" sz="2400" b="0" dirty="0" err="1"/>
              <a:t>Landbruk</a:t>
            </a:r>
            <a:r>
              <a:rPr lang="en-GB" sz="2400" b="0" dirty="0"/>
              <a:t> </a:t>
            </a:r>
            <a:r>
              <a:rPr lang="en-GB" sz="2400" b="0" dirty="0" err="1"/>
              <a:t>og</a:t>
            </a:r>
            <a:r>
              <a:rPr lang="en-GB" sz="2400" b="0" dirty="0"/>
              <a:t> </a:t>
            </a:r>
            <a:r>
              <a:rPr lang="en-GB" sz="2400" b="0" dirty="0" err="1"/>
              <a:t>miljø</a:t>
            </a:r>
            <a:endParaRPr lang="en-GB" sz="2400" b="0" dirty="0"/>
          </a:p>
        </p:txBody>
      </p:sp>
      <p:graphicFrame>
        <p:nvGraphicFramePr>
          <p:cNvPr id="5" name="Plassholder for innhold 4">
            <a:extLst>
              <a:ext uri="{FF2B5EF4-FFF2-40B4-BE49-F238E27FC236}">
                <a16:creationId xmlns:a16="http://schemas.microsoft.com/office/drawing/2014/main" id="{65E70EAC-8452-776C-A911-5B37377307AE}"/>
              </a:ext>
            </a:extLst>
          </p:cNvPr>
          <p:cNvGraphicFramePr>
            <a:graphicFrameLocks noGrp="1"/>
          </p:cNvGraphicFramePr>
          <p:nvPr>
            <p:ph idx="1"/>
            <p:extLst>
              <p:ext uri="{D42A27DB-BD31-4B8C-83A1-F6EECF244321}">
                <p14:modId xmlns:p14="http://schemas.microsoft.com/office/powerpoint/2010/main" val="27106944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9DFB794E-6E04-5B02-3EA3-610F84B560F0}"/>
              </a:ext>
            </a:extLst>
          </p:cNvPr>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165692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2D0D41-A214-079E-DAA4-41DE20C812EE}"/>
              </a:ext>
            </a:extLst>
          </p:cNvPr>
          <p:cNvSpPr>
            <a:spLocks noGrp="1"/>
          </p:cNvSpPr>
          <p:nvPr>
            <p:ph type="title"/>
          </p:nvPr>
        </p:nvSpPr>
        <p:spPr/>
        <p:txBody>
          <a:bodyPr/>
          <a:lstStyle/>
          <a:p>
            <a:r>
              <a:rPr lang="en-GB" dirty="0" err="1"/>
              <a:t>Seksjon</a:t>
            </a:r>
            <a:r>
              <a:rPr lang="en-GB" dirty="0"/>
              <a:t> kultur og </a:t>
            </a:r>
            <a:r>
              <a:rPr lang="en-GB" dirty="0" err="1"/>
              <a:t>samfunnsutvikling</a:t>
            </a:r>
            <a:br>
              <a:rPr lang="en-GB" dirty="0"/>
            </a:br>
            <a:r>
              <a:rPr lang="en-GB" sz="2400" b="0" dirty="0" err="1"/>
              <a:t>Teknisk</a:t>
            </a:r>
            <a:r>
              <a:rPr lang="en-GB" sz="2400" b="0" dirty="0"/>
              <a:t> </a:t>
            </a:r>
            <a:r>
              <a:rPr lang="en-GB" sz="2400" b="0" dirty="0" err="1"/>
              <a:t>virksomhet</a:t>
            </a:r>
            <a:endParaRPr lang="en-GB" sz="2400" b="0" dirty="0"/>
          </a:p>
        </p:txBody>
      </p:sp>
      <p:graphicFrame>
        <p:nvGraphicFramePr>
          <p:cNvPr id="5" name="Plassholder for innhold 4">
            <a:extLst>
              <a:ext uri="{FF2B5EF4-FFF2-40B4-BE49-F238E27FC236}">
                <a16:creationId xmlns:a16="http://schemas.microsoft.com/office/drawing/2014/main" id="{2FDBF7E2-F950-1C3C-459A-6440E419C5D6}"/>
              </a:ext>
            </a:extLst>
          </p:cNvPr>
          <p:cNvGraphicFramePr>
            <a:graphicFrameLocks noGrp="1"/>
          </p:cNvGraphicFramePr>
          <p:nvPr>
            <p:ph idx="1"/>
            <p:extLst>
              <p:ext uri="{D42A27DB-BD31-4B8C-83A1-F6EECF244321}">
                <p14:modId xmlns:p14="http://schemas.microsoft.com/office/powerpoint/2010/main" val="3170279971"/>
              </p:ext>
            </p:extLst>
          </p:nvPr>
        </p:nvGraphicFramePr>
        <p:xfrm>
          <a:off x="457200" y="178335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5D7C7B41-FBBD-7CF8-A6FE-72D0DF3077C2}"/>
              </a:ext>
            </a:extLst>
          </p:cNvPr>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237881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DB36F5D-F758-11FE-EF88-7E3C7E7CE025}"/>
              </a:ext>
            </a:extLst>
          </p:cNvPr>
          <p:cNvSpPr>
            <a:spLocks noGrp="1"/>
          </p:cNvSpPr>
          <p:nvPr>
            <p:ph type="title"/>
          </p:nvPr>
        </p:nvSpPr>
        <p:spPr/>
        <p:txBody>
          <a:bodyPr/>
          <a:lstStyle/>
          <a:p>
            <a:r>
              <a:rPr lang="en-GB" dirty="0" err="1"/>
              <a:t>Seksjon</a:t>
            </a:r>
            <a:r>
              <a:rPr lang="en-GB" dirty="0"/>
              <a:t> kultur </a:t>
            </a:r>
            <a:r>
              <a:rPr lang="en-GB" dirty="0" err="1"/>
              <a:t>og</a:t>
            </a:r>
            <a:r>
              <a:rPr lang="en-GB" dirty="0"/>
              <a:t> </a:t>
            </a:r>
            <a:r>
              <a:rPr lang="en-GB" dirty="0" err="1"/>
              <a:t>samfunnsutvikling</a:t>
            </a:r>
            <a:br>
              <a:rPr lang="en-GB" dirty="0"/>
            </a:br>
            <a:r>
              <a:rPr lang="en-GB" sz="2400" b="0" dirty="0"/>
              <a:t>Kultur, </a:t>
            </a:r>
            <a:r>
              <a:rPr lang="en-GB" sz="2400" b="0" dirty="0" err="1"/>
              <a:t>idrett</a:t>
            </a:r>
            <a:r>
              <a:rPr lang="en-GB" sz="2400" b="0" dirty="0"/>
              <a:t> </a:t>
            </a:r>
            <a:r>
              <a:rPr lang="en-GB" sz="2400" b="0" dirty="0" err="1"/>
              <a:t>og</a:t>
            </a:r>
            <a:r>
              <a:rPr lang="en-GB" sz="2400" b="0" dirty="0"/>
              <a:t> </a:t>
            </a:r>
            <a:r>
              <a:rPr lang="en-GB" sz="2400" b="0" dirty="0" err="1"/>
              <a:t>bibliotek</a:t>
            </a:r>
            <a:endParaRPr lang="en-GB" sz="2400" b="0" dirty="0"/>
          </a:p>
        </p:txBody>
      </p:sp>
      <p:graphicFrame>
        <p:nvGraphicFramePr>
          <p:cNvPr id="5" name="Plassholder for innhold 4">
            <a:extLst>
              <a:ext uri="{FF2B5EF4-FFF2-40B4-BE49-F238E27FC236}">
                <a16:creationId xmlns:a16="http://schemas.microsoft.com/office/drawing/2014/main" id="{EF647B38-ECEA-A8E4-1F64-3144195C23BA}"/>
              </a:ext>
            </a:extLst>
          </p:cNvPr>
          <p:cNvGraphicFramePr>
            <a:graphicFrameLocks noGrp="1"/>
          </p:cNvGraphicFramePr>
          <p:nvPr>
            <p:ph idx="1"/>
            <p:extLst>
              <p:ext uri="{D42A27DB-BD31-4B8C-83A1-F6EECF244321}">
                <p14:modId xmlns:p14="http://schemas.microsoft.com/office/powerpoint/2010/main" val="164660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lassholder for dato 3">
            <a:extLst>
              <a:ext uri="{FF2B5EF4-FFF2-40B4-BE49-F238E27FC236}">
                <a16:creationId xmlns:a16="http://schemas.microsoft.com/office/drawing/2014/main" id="{41409AD3-58F3-A7A3-34BB-BE6A1577569E}"/>
              </a:ext>
            </a:extLst>
          </p:cNvPr>
          <p:cNvSpPr>
            <a:spLocks noGrp="1"/>
          </p:cNvSpPr>
          <p:nvPr>
            <p:ph type="dt" sz="half" idx="10"/>
          </p:nvPr>
        </p:nvSpPr>
        <p:spPr/>
        <p:txBody>
          <a:bodyPr/>
          <a:lstStyle/>
          <a:p>
            <a:fld id="{4942CE06-BE86-4E77-B1F0-FFBEE57AAC37}"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1117543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274638"/>
            <a:ext cx="8219256" cy="1498178"/>
          </a:xfrm>
        </p:spPr>
        <p:txBody>
          <a:bodyPr/>
          <a:lstStyle/>
          <a:p>
            <a:r>
              <a:rPr lang="nb-NO" dirty="0"/>
              <a:t>Seksjon økonomi, styring og støtte </a:t>
            </a:r>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192382621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ssholder for dato 2"/>
          <p:cNvSpPr>
            <a:spLocks noGrp="1"/>
          </p:cNvSpPr>
          <p:nvPr>
            <p:ph type="dt" sz="half" idx="10"/>
          </p:nvPr>
        </p:nvSpPr>
        <p:spPr/>
        <p:txBody>
          <a:bodyPr/>
          <a:lstStyle/>
          <a:p>
            <a:fld id="{99075C38-2F12-4DF3-8052-9C4B7A4BD24B}" type="datetime1">
              <a:rPr lang="nb-NO" smtClean="0">
                <a:solidFill>
                  <a:prstClr val="black">
                    <a:tint val="75000"/>
                  </a:prstClr>
                </a:solidFill>
              </a:rPr>
              <a:t>09.01.2026</a:t>
            </a:fld>
            <a:endParaRPr lang="nb-NO">
              <a:solidFill>
                <a:prstClr val="black">
                  <a:tint val="75000"/>
                </a:prstClr>
              </a:solidFill>
            </a:endParaRPr>
          </a:p>
        </p:txBody>
      </p:sp>
    </p:spTree>
    <p:extLst>
      <p:ext uri="{BB962C8B-B14F-4D97-AF65-F5344CB8AC3E}">
        <p14:creationId xmlns:p14="http://schemas.microsoft.com/office/powerpoint/2010/main" val="3823511473"/>
      </p:ext>
    </p:extLst>
  </p:cSld>
  <p:clrMapOvr>
    <a:masterClrMapping/>
  </p:clrMapOvr>
</p:sld>
</file>

<file path=ppt/theme/theme1.xml><?xml version="1.0" encoding="utf-8"?>
<a:theme xmlns:a="http://schemas.openxmlformats.org/drawingml/2006/main" name="ØvreEikermal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ØvreEikermal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BBDE09EABD063F41BA94C5677E839D63" ma:contentTypeVersion="1" ma:contentTypeDescription="Opprett et nytt dokument." ma:contentTypeScope="" ma:versionID="f56e1e22767983ee87fd87269a2a9d72">
  <xsd:schema xmlns:xsd="http://www.w3.org/2001/XMLSchema" xmlns:xs="http://www.w3.org/2001/XMLSchema" xmlns:p="http://schemas.microsoft.com/office/2006/metadata/properties" xmlns:ns1="http://schemas.microsoft.com/sharepoint/v3" targetNamespace="http://schemas.microsoft.com/office/2006/metadata/properties" ma:root="true" ma:fieldsID="90c0180eee9ee720d3a6c588d300bb7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lagt startdato" ma:description="Planlagt startdato er en områdekolonne som opprettes av publiseringsfunksjonen. Den brukes til å angi dato og klokkeslett for når denne siden vises for første gang for besøkende på området." ma:hidden="true" ma:internalName="PublishingStartDate">
      <xsd:simpleType>
        <xsd:restriction base="dms:Unknown"/>
      </xsd:simpleType>
    </xsd:element>
    <xsd:element name="PublishingExpirationDate" ma:index="9" nillable="true" ma:displayName="Planlagt utløpsdato" ma:description="Planlagt sluttdato er en områdekolonne som opprettes av publiseringsfunksjonen. Den brukes til å angi dato og klokkeslett for når denne siden ikke lenger vises for besøkende på området."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3FF306-C51A-468C-A7AE-47B8F16AB6F3}">
  <ds:schemaRefs>
    <ds:schemaRef ds:uri="http://schemas.microsoft.com/sharepoint/v3/contenttype/forms"/>
  </ds:schemaRefs>
</ds:datastoreItem>
</file>

<file path=customXml/itemProps2.xml><?xml version="1.0" encoding="utf-8"?>
<ds:datastoreItem xmlns:ds="http://schemas.openxmlformats.org/officeDocument/2006/customXml" ds:itemID="{0679D66C-C396-49B0-8AB9-CB837E8F5EDC}">
  <ds:schemaRefs>
    <ds:schemaRef ds:uri="http://schemas.microsoft.com/office/2006/metadata/properties"/>
    <ds:schemaRef ds:uri="http://purl.org/dc/dcmitype/"/>
    <ds:schemaRef ds:uri="http://schemas.openxmlformats.org/package/2006/metadata/core-properties"/>
    <ds:schemaRef ds:uri="http://purl.org/dc/elements/1.1/"/>
    <ds:schemaRef ds:uri="http://purl.org/dc/terms/"/>
    <ds:schemaRef ds:uri="http://schemas.microsoft.com/office/2006/documentManagement/types"/>
    <ds:schemaRef ds:uri="http://schemas.microsoft.com/office/infopath/2007/PartnerControls"/>
    <ds:schemaRef ds:uri="http://schemas.microsoft.com/sharepoint/v3"/>
    <ds:schemaRef ds:uri="http://www.w3.org/XML/1998/namespace"/>
  </ds:schemaRefs>
</ds:datastoreItem>
</file>

<file path=customXml/itemProps3.xml><?xml version="1.0" encoding="utf-8"?>
<ds:datastoreItem xmlns:ds="http://schemas.openxmlformats.org/officeDocument/2006/customXml" ds:itemID="{ECDE252C-06B5-4F14-942B-D0BEFEA97A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d21c570-6831-4ecc-9549-de175c5dd40e}" enabled="0" method="" siteId="{6d21c570-6831-4ecc-9549-de175c5dd40e}" removed="1"/>
</clbl:labelList>
</file>

<file path=docProps/app.xml><?xml version="1.0" encoding="utf-8"?>
<Properties xmlns="http://schemas.openxmlformats.org/officeDocument/2006/extended-properties" xmlns:vt="http://schemas.openxmlformats.org/officeDocument/2006/docPropsVTypes">
  <Template/>
  <TotalTime>18034</TotalTime>
  <Words>1497</Words>
  <Application>Microsoft Office PowerPoint</Application>
  <PresentationFormat>Skjermfremvisning (4:3)</PresentationFormat>
  <Paragraphs>314</Paragraphs>
  <Slides>18</Slides>
  <Notes>1</Notes>
  <HiddenSlides>0</HiddenSlides>
  <MMClips>0</MMClips>
  <ScaleCrop>false</ScaleCrop>
  <HeadingPairs>
    <vt:vector size="6" baseType="variant">
      <vt:variant>
        <vt:lpstr>Brukte skrifter</vt:lpstr>
      </vt:variant>
      <vt:variant>
        <vt:i4>3</vt:i4>
      </vt:variant>
      <vt:variant>
        <vt:lpstr>Tema</vt:lpstr>
      </vt:variant>
      <vt:variant>
        <vt:i4>3</vt:i4>
      </vt:variant>
      <vt:variant>
        <vt:lpstr>Lysbildetitler</vt:lpstr>
      </vt:variant>
      <vt:variant>
        <vt:i4>18</vt:i4>
      </vt:variant>
    </vt:vector>
  </HeadingPairs>
  <TitlesOfParts>
    <vt:vector size="24" baseType="lpstr">
      <vt:lpstr>Arial</vt:lpstr>
      <vt:lpstr>Calibri</vt:lpstr>
      <vt:lpstr>Calibri (Brødtekst)</vt:lpstr>
      <vt:lpstr>ØvreEikermal2</vt:lpstr>
      <vt:lpstr>blank</vt:lpstr>
      <vt:lpstr>2_ØvreEikermal2</vt:lpstr>
      <vt:lpstr>PowerPoint-presentasjon</vt:lpstr>
      <vt:lpstr>Eierskap</vt:lpstr>
      <vt:lpstr>Interkommunale selskap / vertskommunesamarbeid</vt:lpstr>
      <vt:lpstr>Seksjon kultur og samfunnsutvikling</vt:lpstr>
      <vt:lpstr>Seksjon kultur og samfunnsutvikling Plan, byggesak og geodata</vt:lpstr>
      <vt:lpstr>Seksjon kultur og samfunnsutvikling Landbruk og miljø</vt:lpstr>
      <vt:lpstr>Seksjon kultur og samfunnsutvikling Teknisk virksomhet</vt:lpstr>
      <vt:lpstr>Seksjon kultur og samfunnsutvikling Kultur, idrett og bibliotek</vt:lpstr>
      <vt:lpstr>Seksjon økonomi, styring og støtte </vt:lpstr>
      <vt:lpstr>Seksjon oppvekst</vt:lpstr>
      <vt:lpstr>Seksjon oppvekst Barnehage, skole, PPT</vt:lpstr>
      <vt:lpstr>Seksjon oppvekst Barn og familie</vt:lpstr>
      <vt:lpstr>Seksjon oppvekst Barnevern</vt:lpstr>
      <vt:lpstr>Seksjon helse og velferd</vt:lpstr>
      <vt:lpstr>Seksjon helse og velferd Driftsstab, Forvaltning, helse og samordning, Psykisk helse- og rustjenesten, Nav</vt:lpstr>
      <vt:lpstr>Seksjon helse og velferd Tjenester til hjemmeboende, avlastning og aktivitet</vt:lpstr>
      <vt:lpstr>Seksjon helse og velferd Institusjon og dagtilbud</vt:lpstr>
      <vt:lpstr>HR og servicesenter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Ann-Mari Amundsen</dc:creator>
  <cp:lastModifiedBy>Anita Solberg</cp:lastModifiedBy>
  <cp:revision>442</cp:revision>
  <cp:lastPrinted>2024-08-12T08:50:45Z</cp:lastPrinted>
  <dcterms:created xsi:type="dcterms:W3CDTF">2014-01-15T15:29:58Z</dcterms:created>
  <dcterms:modified xsi:type="dcterms:W3CDTF">2026-01-09T09:25:10Z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0x010100BBDE09EABD063F41BA94C5677E839D63</vt:lpwstr>
  </property>
</Properties>
</file>